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423" r:id="rId3"/>
    <p:sldId id="454" r:id="rId4"/>
    <p:sldId id="422" r:id="rId5"/>
    <p:sldId id="421" r:id="rId6"/>
    <p:sldId id="419" r:id="rId7"/>
    <p:sldId id="428" r:id="rId8"/>
    <p:sldId id="371" r:id="rId9"/>
    <p:sldId id="430" r:id="rId10"/>
    <p:sldId id="431" r:id="rId11"/>
    <p:sldId id="321" r:id="rId12"/>
    <p:sldId id="366" r:id="rId13"/>
    <p:sldId id="328" r:id="rId14"/>
    <p:sldId id="427" r:id="rId15"/>
    <p:sldId id="433" r:id="rId16"/>
    <p:sldId id="464" r:id="rId17"/>
    <p:sldId id="466" r:id="rId18"/>
    <p:sldId id="467" r:id="rId19"/>
    <p:sldId id="468" r:id="rId20"/>
    <p:sldId id="436" r:id="rId21"/>
    <p:sldId id="470" r:id="rId22"/>
    <p:sldId id="404" r:id="rId23"/>
    <p:sldId id="471" r:id="rId24"/>
    <p:sldId id="460" r:id="rId25"/>
    <p:sldId id="462" r:id="rId26"/>
    <p:sldId id="463" r:id="rId27"/>
    <p:sldId id="461" r:id="rId28"/>
    <p:sldId id="479" r:id="rId29"/>
    <p:sldId id="476" r:id="rId30"/>
    <p:sldId id="443" r:id="rId31"/>
    <p:sldId id="397" r:id="rId32"/>
    <p:sldId id="480" r:id="rId33"/>
    <p:sldId id="472" r:id="rId34"/>
    <p:sldId id="473" r:id="rId35"/>
    <p:sldId id="474" r:id="rId36"/>
    <p:sldId id="459" r:id="rId37"/>
    <p:sldId id="414" r:id="rId38"/>
    <p:sldId id="415" r:id="rId3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AC5"/>
    <a:srgbClr val="E3D9CB"/>
    <a:srgbClr val="DBD9CB"/>
    <a:srgbClr val="E8E7DC"/>
    <a:srgbClr val="CCC9B4"/>
    <a:srgbClr val="EB0717"/>
    <a:srgbClr val="0000FF"/>
    <a:srgbClr val="00FF00"/>
    <a:srgbClr val="FFFF99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112" autoAdjust="0"/>
  </p:normalViewPr>
  <p:slideViewPr>
    <p:cSldViewPr snapToGrid="0" snapToObjects="1">
      <p:cViewPr>
        <p:scale>
          <a:sx n="80" d="100"/>
          <a:sy n="80" d="100"/>
        </p:scale>
        <p:origin x="-1301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480"/>
    </p:cViewPr>
  </p:sorterViewPr>
  <p:notesViewPr>
    <p:cSldViewPr snapToGrid="0" snapToObjects="1">
      <p:cViewPr varScale="1">
        <p:scale>
          <a:sx n="66" d="100"/>
          <a:sy n="66" d="100"/>
        </p:scale>
        <p:origin x="-3091" y="-7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jlabhome\home\marcy\AVS%202012%20talk\cryopump_chamber\CryoChamberComplete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inj_group\Vacuum%20research\CryopumpComparison\Sumitomo_Oct2015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IVC19\Outgassing%20summary%20embedd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8377849827596"/>
          <c:y val="0.1230337984067781"/>
          <c:w val="0.78909937728372193"/>
          <c:h val="0.7417127135423861"/>
        </c:manualLayout>
      </c:layout>
      <c:scatterChart>
        <c:scatterStyle val="lineMarker"/>
        <c:varyColors val="0"/>
        <c:ser>
          <c:idx val="5"/>
          <c:order val="0"/>
          <c:tx>
            <c:v>Extractor</c:v>
          </c:tx>
          <c:spPr>
            <a:ln w="28575">
              <a:noFill/>
            </a:ln>
          </c:spPr>
          <c:marker>
            <c:symbol val="square"/>
            <c:size val="2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'CryoChamber5Oct2012a - Copy'!$D$2:$D$7668</c:f>
              <c:numCache>
                <c:formatCode>0.00</c:formatCode>
                <c:ptCount val="7667"/>
                <c:pt idx="0">
                  <c:v>-166.73729599988786</c:v>
                </c:pt>
                <c:pt idx="1">
                  <c:v>-166.70391199993668</c:v>
                </c:pt>
                <c:pt idx="2">
                  <c:v>-166.6705279999855</c:v>
                </c:pt>
                <c:pt idx="3">
                  <c:v>-166.63719199987594</c:v>
                </c:pt>
                <c:pt idx="4">
                  <c:v>-166.60383199993288</c:v>
                </c:pt>
                <c:pt idx="5">
                  <c:v>-166.57047199998982</c:v>
                </c:pt>
                <c:pt idx="6">
                  <c:v>-166.53713599988026</c:v>
                </c:pt>
                <c:pt idx="7">
                  <c:v>-166.5037759999372</c:v>
                </c:pt>
                <c:pt idx="8">
                  <c:v>-166.47041599999415</c:v>
                </c:pt>
                <c:pt idx="9">
                  <c:v>-166.43707999988459</c:v>
                </c:pt>
                <c:pt idx="10">
                  <c:v>-166.40371999994153</c:v>
                </c:pt>
                <c:pt idx="11">
                  <c:v>-166.37038399983197</c:v>
                </c:pt>
                <c:pt idx="12">
                  <c:v>-166.33702399988891</c:v>
                </c:pt>
                <c:pt idx="13">
                  <c:v>-166.30366399994585</c:v>
                </c:pt>
                <c:pt idx="14">
                  <c:v>-166.2703279998363</c:v>
                </c:pt>
                <c:pt idx="15">
                  <c:v>-166.23696799989324</c:v>
                </c:pt>
                <c:pt idx="16">
                  <c:v>-166.2036319999583</c:v>
                </c:pt>
                <c:pt idx="17">
                  <c:v>-166.17027199984062</c:v>
                </c:pt>
                <c:pt idx="18">
                  <c:v>-166.13693599990569</c:v>
                </c:pt>
                <c:pt idx="19">
                  <c:v>-166.10357599996263</c:v>
                </c:pt>
                <c:pt idx="20">
                  <c:v>-166.07023999985307</c:v>
                </c:pt>
                <c:pt idx="21">
                  <c:v>-166.03687999991001</c:v>
                </c:pt>
                <c:pt idx="22">
                  <c:v>-166.00354399997508</c:v>
                </c:pt>
                <c:pt idx="23">
                  <c:v>-165.9701839998574</c:v>
                </c:pt>
                <c:pt idx="24">
                  <c:v>-165.93684799992246</c:v>
                </c:pt>
                <c:pt idx="25">
                  <c:v>-165.9034879999794</c:v>
                </c:pt>
                <c:pt idx="26">
                  <c:v>-165.87015199986985</c:v>
                </c:pt>
                <c:pt idx="27">
                  <c:v>-165.83679199992679</c:v>
                </c:pt>
                <c:pt idx="28">
                  <c:v>-165.80345599999185</c:v>
                </c:pt>
                <c:pt idx="29">
                  <c:v>-165.7701199998823</c:v>
                </c:pt>
                <c:pt idx="30">
                  <c:v>-165.73675999993924</c:v>
                </c:pt>
                <c:pt idx="31">
                  <c:v>-165.70339999999618</c:v>
                </c:pt>
                <c:pt idx="32">
                  <c:v>-165.67006399988662</c:v>
                </c:pt>
                <c:pt idx="33">
                  <c:v>-165.63672799995169</c:v>
                </c:pt>
                <c:pt idx="34">
                  <c:v>-165.60336799983401</c:v>
                </c:pt>
                <c:pt idx="35">
                  <c:v>-165.57003199989907</c:v>
                </c:pt>
                <c:pt idx="36">
                  <c:v>-165.53667199995601</c:v>
                </c:pt>
                <c:pt idx="37">
                  <c:v>-165.50333599984646</c:v>
                </c:pt>
                <c:pt idx="38">
                  <c:v>-165.4699759999034</c:v>
                </c:pt>
                <c:pt idx="39">
                  <c:v>-165.43663999996846</c:v>
                </c:pt>
                <c:pt idx="40">
                  <c:v>-165.40327999985078</c:v>
                </c:pt>
                <c:pt idx="41">
                  <c:v>-165.36994399991585</c:v>
                </c:pt>
                <c:pt idx="42">
                  <c:v>-165.33658399997279</c:v>
                </c:pt>
                <c:pt idx="43">
                  <c:v>-165.30324799986323</c:v>
                </c:pt>
                <c:pt idx="44">
                  <c:v>-165.2699119999283</c:v>
                </c:pt>
                <c:pt idx="45">
                  <c:v>-165.23655199998524</c:v>
                </c:pt>
                <c:pt idx="46">
                  <c:v>-165.20319199986756</c:v>
                </c:pt>
                <c:pt idx="47">
                  <c:v>-165.16985599993262</c:v>
                </c:pt>
                <c:pt idx="48">
                  <c:v>-165.13651999999769</c:v>
                </c:pt>
                <c:pt idx="49">
                  <c:v>-165.10315999988001</c:v>
                </c:pt>
                <c:pt idx="50">
                  <c:v>-165.06982399994507</c:v>
                </c:pt>
                <c:pt idx="51">
                  <c:v>-165.03646400000201</c:v>
                </c:pt>
                <c:pt idx="52">
                  <c:v>-165.00312799989246</c:v>
                </c:pt>
                <c:pt idx="53">
                  <c:v>-164.9697679999494</c:v>
                </c:pt>
                <c:pt idx="54">
                  <c:v>-164.93643199983984</c:v>
                </c:pt>
                <c:pt idx="55">
                  <c:v>-164.90307199989678</c:v>
                </c:pt>
                <c:pt idx="56">
                  <c:v>-164.86973599996185</c:v>
                </c:pt>
                <c:pt idx="57">
                  <c:v>-164.83637599984417</c:v>
                </c:pt>
                <c:pt idx="58">
                  <c:v>-164.80303999990923</c:v>
                </c:pt>
                <c:pt idx="59">
                  <c:v>-164.76967999996617</c:v>
                </c:pt>
                <c:pt idx="60">
                  <c:v>-164.73634399985662</c:v>
                </c:pt>
                <c:pt idx="61">
                  <c:v>-164.70298399991356</c:v>
                </c:pt>
                <c:pt idx="62">
                  <c:v>-164.66964799997862</c:v>
                </c:pt>
                <c:pt idx="63">
                  <c:v>-164.63628799986094</c:v>
                </c:pt>
                <c:pt idx="64">
                  <c:v>-164.60295199992601</c:v>
                </c:pt>
                <c:pt idx="65">
                  <c:v>-164.56959199998295</c:v>
                </c:pt>
                <c:pt idx="66">
                  <c:v>-164.53625599987339</c:v>
                </c:pt>
                <c:pt idx="67">
                  <c:v>-164.50291999993846</c:v>
                </c:pt>
                <c:pt idx="68">
                  <c:v>-164.4695599999954</c:v>
                </c:pt>
                <c:pt idx="69">
                  <c:v>-164.43619999987772</c:v>
                </c:pt>
                <c:pt idx="70">
                  <c:v>-164.40286399994278</c:v>
                </c:pt>
                <c:pt idx="71">
                  <c:v>-164.36952799983322</c:v>
                </c:pt>
                <c:pt idx="72">
                  <c:v>-164.33616799989016</c:v>
                </c:pt>
                <c:pt idx="73">
                  <c:v>-164.30283199995523</c:v>
                </c:pt>
                <c:pt idx="74">
                  <c:v>-164.26947199983755</c:v>
                </c:pt>
                <c:pt idx="75">
                  <c:v>-164.23613599990261</c:v>
                </c:pt>
                <c:pt idx="76">
                  <c:v>-164.20277599995956</c:v>
                </c:pt>
                <c:pt idx="77">
                  <c:v>-164.16943999985</c:v>
                </c:pt>
                <c:pt idx="78">
                  <c:v>-164.13607999990694</c:v>
                </c:pt>
                <c:pt idx="79">
                  <c:v>-164.10274399997201</c:v>
                </c:pt>
                <c:pt idx="80">
                  <c:v>-164.06938399985432</c:v>
                </c:pt>
                <c:pt idx="81">
                  <c:v>-164.03604799991939</c:v>
                </c:pt>
                <c:pt idx="82">
                  <c:v>-164.00268799997633</c:v>
                </c:pt>
                <c:pt idx="83">
                  <c:v>-163.96935199986677</c:v>
                </c:pt>
                <c:pt idx="84">
                  <c:v>-163.93599199992371</c:v>
                </c:pt>
                <c:pt idx="85">
                  <c:v>-163.90265599998878</c:v>
                </c:pt>
                <c:pt idx="86">
                  <c:v>-163.8692959998711</c:v>
                </c:pt>
                <c:pt idx="87">
                  <c:v>-163.83595999993616</c:v>
                </c:pt>
                <c:pt idx="88">
                  <c:v>-163.80262400000123</c:v>
                </c:pt>
                <c:pt idx="89">
                  <c:v>-163.76926399988355</c:v>
                </c:pt>
                <c:pt idx="90">
                  <c:v>-163.73592799994861</c:v>
                </c:pt>
                <c:pt idx="91">
                  <c:v>-163.70256800000556</c:v>
                </c:pt>
                <c:pt idx="92">
                  <c:v>-163.669231999896</c:v>
                </c:pt>
                <c:pt idx="93">
                  <c:v>-163.63587199995294</c:v>
                </c:pt>
                <c:pt idx="94">
                  <c:v>-163.60253599984338</c:v>
                </c:pt>
                <c:pt idx="95">
                  <c:v>-163.5691519998922</c:v>
                </c:pt>
                <c:pt idx="96">
                  <c:v>-163.53579199994914</c:v>
                </c:pt>
                <c:pt idx="97">
                  <c:v>-163.50245599983958</c:v>
                </c:pt>
                <c:pt idx="98">
                  <c:v>-163.46909599989652</c:v>
                </c:pt>
                <c:pt idx="99">
                  <c:v>-163.43575999996159</c:v>
                </c:pt>
                <c:pt idx="100">
                  <c:v>-163.40239999984391</c:v>
                </c:pt>
                <c:pt idx="101">
                  <c:v>-163.36906399990897</c:v>
                </c:pt>
                <c:pt idx="102">
                  <c:v>-163.33570399996592</c:v>
                </c:pt>
                <c:pt idx="103">
                  <c:v>-163.30234399984823</c:v>
                </c:pt>
                <c:pt idx="104">
                  <c:v>-163.2690079999133</c:v>
                </c:pt>
                <c:pt idx="105">
                  <c:v>-163.23564799997024</c:v>
                </c:pt>
                <c:pt idx="106">
                  <c:v>-163.20228799985256</c:v>
                </c:pt>
                <c:pt idx="107">
                  <c:v>-163.16895199991762</c:v>
                </c:pt>
                <c:pt idx="108">
                  <c:v>-163.13559199997457</c:v>
                </c:pt>
                <c:pt idx="109">
                  <c:v>-163.09968799986876</c:v>
                </c:pt>
                <c:pt idx="110">
                  <c:v>-163.0663279999257</c:v>
                </c:pt>
                <c:pt idx="111">
                  <c:v>-163.03299199999077</c:v>
                </c:pt>
                <c:pt idx="112">
                  <c:v>-162.99963199987309</c:v>
                </c:pt>
                <c:pt idx="113">
                  <c:v>-162.96627199993003</c:v>
                </c:pt>
                <c:pt idx="114">
                  <c:v>-162.9329359999951</c:v>
                </c:pt>
                <c:pt idx="115">
                  <c:v>-162.89957599987741</c:v>
                </c:pt>
                <c:pt idx="116">
                  <c:v>-162.86621599993435</c:v>
                </c:pt>
                <c:pt idx="117">
                  <c:v>-162.8328559999913</c:v>
                </c:pt>
                <c:pt idx="118">
                  <c:v>-162.79951999988174</c:v>
                </c:pt>
                <c:pt idx="119">
                  <c:v>-162.76615999993868</c:v>
                </c:pt>
                <c:pt idx="120">
                  <c:v>-162.73282400000375</c:v>
                </c:pt>
                <c:pt idx="121">
                  <c:v>-162.69943999987794</c:v>
                </c:pt>
                <c:pt idx="122">
                  <c:v>-162.666103999943</c:v>
                </c:pt>
                <c:pt idx="123">
                  <c:v>-162.63274399999995</c:v>
                </c:pt>
                <c:pt idx="124">
                  <c:v>-162.59938399988226</c:v>
                </c:pt>
                <c:pt idx="125">
                  <c:v>-162.56604799994733</c:v>
                </c:pt>
                <c:pt idx="126">
                  <c:v>-162.53268800000427</c:v>
                </c:pt>
                <c:pt idx="127">
                  <c:v>-162.49935199989471</c:v>
                </c:pt>
                <c:pt idx="128">
                  <c:v>-162.46599199995165</c:v>
                </c:pt>
                <c:pt idx="129">
                  <c:v>-162.43263199983397</c:v>
                </c:pt>
                <c:pt idx="130">
                  <c:v>-162.39929599989904</c:v>
                </c:pt>
                <c:pt idx="131">
                  <c:v>-162.36593599995598</c:v>
                </c:pt>
                <c:pt idx="132">
                  <c:v>-162.3325759998383</c:v>
                </c:pt>
                <c:pt idx="133">
                  <c:v>-162.29921599989524</c:v>
                </c:pt>
                <c:pt idx="134">
                  <c:v>-162.2658799999603</c:v>
                </c:pt>
                <c:pt idx="135">
                  <c:v>-162.23251999984262</c:v>
                </c:pt>
                <c:pt idx="136">
                  <c:v>-162.19915999989956</c:v>
                </c:pt>
                <c:pt idx="137">
                  <c:v>-162.1657999999565</c:v>
                </c:pt>
                <c:pt idx="138">
                  <c:v>-162.13243999983882</c:v>
                </c:pt>
                <c:pt idx="139">
                  <c:v>-162.09910399990389</c:v>
                </c:pt>
                <c:pt idx="140">
                  <c:v>-162.06574399996083</c:v>
                </c:pt>
                <c:pt idx="141">
                  <c:v>-162.03238399984315</c:v>
                </c:pt>
                <c:pt idx="142">
                  <c:v>-161.99902399990009</c:v>
                </c:pt>
                <c:pt idx="143">
                  <c:v>-161.96566399995703</c:v>
                </c:pt>
                <c:pt idx="144">
                  <c:v>-161.93232799984747</c:v>
                </c:pt>
                <c:pt idx="145">
                  <c:v>-161.89896799990441</c:v>
                </c:pt>
                <c:pt idx="146">
                  <c:v>-161.86560799996136</c:v>
                </c:pt>
                <c:pt idx="147">
                  <c:v>-161.83224799984367</c:v>
                </c:pt>
                <c:pt idx="148">
                  <c:v>-161.79891199990874</c:v>
                </c:pt>
                <c:pt idx="149">
                  <c:v>-161.76555199996568</c:v>
                </c:pt>
                <c:pt idx="150">
                  <c:v>-161.732191999848</c:v>
                </c:pt>
                <c:pt idx="151">
                  <c:v>-161.69880799989681</c:v>
                </c:pt>
                <c:pt idx="152">
                  <c:v>-161.66547199996188</c:v>
                </c:pt>
                <c:pt idx="153">
                  <c:v>-161.6321119998442</c:v>
                </c:pt>
                <c:pt idx="154">
                  <c:v>-161.59875199990114</c:v>
                </c:pt>
                <c:pt idx="155">
                  <c:v>-161.56541599996621</c:v>
                </c:pt>
                <c:pt idx="156">
                  <c:v>-161.53205599984852</c:v>
                </c:pt>
                <c:pt idx="157">
                  <c:v>-161.49871999991359</c:v>
                </c:pt>
                <c:pt idx="158">
                  <c:v>-161.46535999997053</c:v>
                </c:pt>
                <c:pt idx="159">
                  <c:v>-161.43199999985285</c:v>
                </c:pt>
                <c:pt idx="160">
                  <c:v>-161.39866399991791</c:v>
                </c:pt>
                <c:pt idx="161">
                  <c:v>-161.36530399997486</c:v>
                </c:pt>
                <c:pt idx="162">
                  <c:v>-161.33194399985717</c:v>
                </c:pt>
                <c:pt idx="163">
                  <c:v>-161.29860799992224</c:v>
                </c:pt>
                <c:pt idx="164">
                  <c:v>-161.26522399997106</c:v>
                </c:pt>
                <c:pt idx="165">
                  <c:v>-161.23183999984525</c:v>
                </c:pt>
                <c:pt idx="166">
                  <c:v>-161.19847999990219</c:v>
                </c:pt>
                <c:pt idx="167">
                  <c:v>-161.16511999995913</c:v>
                </c:pt>
                <c:pt idx="168">
                  <c:v>-161.13175999984145</c:v>
                </c:pt>
                <c:pt idx="169">
                  <c:v>-161.09842399990652</c:v>
                </c:pt>
                <c:pt idx="170">
                  <c:v>-161.06506399996346</c:v>
                </c:pt>
                <c:pt idx="171">
                  <c:v>-161.03170399984577</c:v>
                </c:pt>
                <c:pt idx="172">
                  <c:v>-160.99836799991084</c:v>
                </c:pt>
                <c:pt idx="173">
                  <c:v>-160.96500799996778</c:v>
                </c:pt>
                <c:pt idx="174">
                  <c:v>-160.9316479998501</c:v>
                </c:pt>
                <c:pt idx="175">
                  <c:v>-160.89831199991517</c:v>
                </c:pt>
                <c:pt idx="176">
                  <c:v>-160.86495199997211</c:v>
                </c:pt>
                <c:pt idx="177">
                  <c:v>-160.83159199985442</c:v>
                </c:pt>
                <c:pt idx="178">
                  <c:v>-160.79823199991137</c:v>
                </c:pt>
                <c:pt idx="179">
                  <c:v>-160.76489599997643</c:v>
                </c:pt>
                <c:pt idx="180">
                  <c:v>-160.73153599985875</c:v>
                </c:pt>
                <c:pt idx="181">
                  <c:v>-160.69817599991569</c:v>
                </c:pt>
                <c:pt idx="182">
                  <c:v>-160.66481599997263</c:v>
                </c:pt>
                <c:pt idx="183">
                  <c:v>-160.63147999986307</c:v>
                </c:pt>
                <c:pt idx="184">
                  <c:v>-160.59809599991189</c:v>
                </c:pt>
                <c:pt idx="185">
                  <c:v>-160.56475999997696</c:v>
                </c:pt>
                <c:pt idx="186">
                  <c:v>-160.53139999985927</c:v>
                </c:pt>
                <c:pt idx="187">
                  <c:v>-160.49806399992434</c:v>
                </c:pt>
                <c:pt idx="188">
                  <c:v>-160.46470399998128</c:v>
                </c:pt>
                <c:pt idx="189">
                  <c:v>-160.4313439998636</c:v>
                </c:pt>
                <c:pt idx="190">
                  <c:v>-160.39798399992054</c:v>
                </c:pt>
                <c:pt idx="191">
                  <c:v>-160.36464799998561</c:v>
                </c:pt>
                <c:pt idx="192">
                  <c:v>-160.33128799986793</c:v>
                </c:pt>
                <c:pt idx="193">
                  <c:v>-160.29795199993299</c:v>
                </c:pt>
                <c:pt idx="194">
                  <c:v>-160.26456799998181</c:v>
                </c:pt>
                <c:pt idx="195">
                  <c:v>-160.23123199987225</c:v>
                </c:pt>
                <c:pt idx="196">
                  <c:v>-160.19787199992919</c:v>
                </c:pt>
                <c:pt idx="197">
                  <c:v>-160.16453599999426</c:v>
                </c:pt>
                <c:pt idx="198">
                  <c:v>-160.13117599987658</c:v>
                </c:pt>
                <c:pt idx="199">
                  <c:v>-160.09781599993352</c:v>
                </c:pt>
                <c:pt idx="200">
                  <c:v>-160.06447999999858</c:v>
                </c:pt>
                <c:pt idx="201">
                  <c:v>-160.0311199998809</c:v>
                </c:pt>
                <c:pt idx="202">
                  <c:v>-159.99775999993784</c:v>
                </c:pt>
                <c:pt idx="203">
                  <c:v>-159.96439999999478</c:v>
                </c:pt>
                <c:pt idx="204">
                  <c:v>-159.9310399998771</c:v>
                </c:pt>
                <c:pt idx="205">
                  <c:v>-159.89767999993404</c:v>
                </c:pt>
                <c:pt idx="206">
                  <c:v>-159.86431999999098</c:v>
                </c:pt>
                <c:pt idx="207">
                  <c:v>-159.8309599998733</c:v>
                </c:pt>
                <c:pt idx="208">
                  <c:v>-159.79759999993024</c:v>
                </c:pt>
                <c:pt idx="209">
                  <c:v>-159.76423999998718</c:v>
                </c:pt>
                <c:pt idx="210">
                  <c:v>-159.73090399987763</c:v>
                </c:pt>
                <c:pt idx="211">
                  <c:v>-159.69754399993457</c:v>
                </c:pt>
                <c:pt idx="212">
                  <c:v>-159.66418399999151</c:v>
                </c:pt>
                <c:pt idx="213">
                  <c:v>-159.63082399987383</c:v>
                </c:pt>
                <c:pt idx="214">
                  <c:v>-159.59746399993077</c:v>
                </c:pt>
                <c:pt idx="215">
                  <c:v>-159.56410399998771</c:v>
                </c:pt>
                <c:pt idx="216">
                  <c:v>-159.5307199998619</c:v>
                </c:pt>
                <c:pt idx="217">
                  <c:v>-159.49733599991072</c:v>
                </c:pt>
                <c:pt idx="218">
                  <c:v>-159.46397599996766</c:v>
                </c:pt>
                <c:pt idx="219">
                  <c:v>-159.4306399998581</c:v>
                </c:pt>
                <c:pt idx="220">
                  <c:v>-159.39725599990692</c:v>
                </c:pt>
                <c:pt idx="221">
                  <c:v>-159.36389599996386</c:v>
                </c:pt>
                <c:pt idx="222">
                  <c:v>-159.33053599984618</c:v>
                </c:pt>
                <c:pt idx="223">
                  <c:v>-159.29717599990312</c:v>
                </c:pt>
                <c:pt idx="224">
                  <c:v>-159.26381599996006</c:v>
                </c:pt>
                <c:pt idx="225">
                  <c:v>-159.23043199983425</c:v>
                </c:pt>
                <c:pt idx="226">
                  <c:v>-159.19707199989119</c:v>
                </c:pt>
                <c:pt idx="227">
                  <c:v>-159.16371199994813</c:v>
                </c:pt>
                <c:pt idx="228">
                  <c:v>-159.13035200000508</c:v>
                </c:pt>
                <c:pt idx="229">
                  <c:v>-159.09699199988739</c:v>
                </c:pt>
                <c:pt idx="230">
                  <c:v>-159.06360799993621</c:v>
                </c:pt>
                <c:pt idx="231">
                  <c:v>-159.03024799999315</c:v>
                </c:pt>
                <c:pt idx="232">
                  <c:v>-158.99688799987547</c:v>
                </c:pt>
                <c:pt idx="233">
                  <c:v>-158.96350399992428</c:v>
                </c:pt>
                <c:pt idx="234">
                  <c:v>-158.93014399998123</c:v>
                </c:pt>
                <c:pt idx="235">
                  <c:v>-158.89678399986354</c:v>
                </c:pt>
                <c:pt idx="236">
                  <c:v>-158.86342399992049</c:v>
                </c:pt>
                <c:pt idx="237">
                  <c:v>-158.83006399997743</c:v>
                </c:pt>
                <c:pt idx="238">
                  <c:v>-158.79667999985162</c:v>
                </c:pt>
                <c:pt idx="239">
                  <c:v>-158.76331999990856</c:v>
                </c:pt>
                <c:pt idx="240">
                  <c:v>-158.7299599999655</c:v>
                </c:pt>
                <c:pt idx="241">
                  <c:v>-158.69659999984782</c:v>
                </c:pt>
                <c:pt idx="242">
                  <c:v>-158.66323999990476</c:v>
                </c:pt>
                <c:pt idx="243">
                  <c:v>-158.6298799999617</c:v>
                </c:pt>
                <c:pt idx="244">
                  <c:v>-158.59654399985214</c:v>
                </c:pt>
                <c:pt idx="245">
                  <c:v>-158.56315999990096</c:v>
                </c:pt>
                <c:pt idx="246">
                  <c:v>-158.52982399996603</c:v>
                </c:pt>
                <c:pt idx="247">
                  <c:v>-158.49643999984022</c:v>
                </c:pt>
                <c:pt idx="248">
                  <c:v>-158.46307999989716</c:v>
                </c:pt>
                <c:pt idx="249">
                  <c:v>-158.42974399996223</c:v>
                </c:pt>
                <c:pt idx="250">
                  <c:v>-158.39638399984455</c:v>
                </c:pt>
                <c:pt idx="251">
                  <c:v>-158.36302399990149</c:v>
                </c:pt>
                <c:pt idx="252">
                  <c:v>-158.32966399995843</c:v>
                </c:pt>
                <c:pt idx="253">
                  <c:v>-158.29630399984075</c:v>
                </c:pt>
                <c:pt idx="254">
                  <c:v>-158.26289599988144</c:v>
                </c:pt>
                <c:pt idx="255">
                  <c:v>-158.22953599993838</c:v>
                </c:pt>
                <c:pt idx="256">
                  <c:v>-158.19617599999532</c:v>
                </c:pt>
                <c:pt idx="257">
                  <c:v>-158.16283999988576</c:v>
                </c:pt>
                <c:pt idx="258">
                  <c:v>-158.12945599993458</c:v>
                </c:pt>
                <c:pt idx="259">
                  <c:v>-158.09609599999152</c:v>
                </c:pt>
                <c:pt idx="260">
                  <c:v>-158.06273599987384</c:v>
                </c:pt>
                <c:pt idx="261">
                  <c:v>-158.02935199992265</c:v>
                </c:pt>
                <c:pt idx="262">
                  <c:v>-157.99599199997959</c:v>
                </c:pt>
                <c:pt idx="263">
                  <c:v>-157.96263199986191</c:v>
                </c:pt>
                <c:pt idx="264">
                  <c:v>-157.92929599992698</c:v>
                </c:pt>
                <c:pt idx="265">
                  <c:v>-157.89593599998392</c:v>
                </c:pt>
                <c:pt idx="266">
                  <c:v>-157.86257599986624</c:v>
                </c:pt>
                <c:pt idx="267">
                  <c:v>-157.82921599992318</c:v>
                </c:pt>
                <c:pt idx="268">
                  <c:v>-157.79585599998012</c:v>
                </c:pt>
                <c:pt idx="269">
                  <c:v>-157.76249599986244</c:v>
                </c:pt>
                <c:pt idx="270">
                  <c:v>-157.72911199991125</c:v>
                </c:pt>
                <c:pt idx="271">
                  <c:v>-157.69575199996819</c:v>
                </c:pt>
                <c:pt idx="272">
                  <c:v>-157.66236799984239</c:v>
                </c:pt>
                <c:pt idx="273">
                  <c:v>-157.62903199990745</c:v>
                </c:pt>
                <c:pt idx="274">
                  <c:v>-157.5956719999644</c:v>
                </c:pt>
                <c:pt idx="275">
                  <c:v>-157.56231199984671</c:v>
                </c:pt>
                <c:pt idx="276">
                  <c:v>-157.52895199990365</c:v>
                </c:pt>
                <c:pt idx="277">
                  <c:v>-157.4955919999606</c:v>
                </c:pt>
                <c:pt idx="278">
                  <c:v>-157.46223199984291</c:v>
                </c:pt>
                <c:pt idx="279">
                  <c:v>-157.42889599990798</c:v>
                </c:pt>
                <c:pt idx="280">
                  <c:v>-157.39553599996492</c:v>
                </c:pt>
                <c:pt idx="281">
                  <c:v>-157.36217599984724</c:v>
                </c:pt>
                <c:pt idx="282">
                  <c:v>-157.32881599990418</c:v>
                </c:pt>
                <c:pt idx="283">
                  <c:v>-157.29547999996925</c:v>
                </c:pt>
                <c:pt idx="284">
                  <c:v>-157.26211999985156</c:v>
                </c:pt>
                <c:pt idx="285">
                  <c:v>-157.22868799988413</c:v>
                </c:pt>
                <c:pt idx="286">
                  <c:v>-157.19530399993295</c:v>
                </c:pt>
                <c:pt idx="287">
                  <c:v>-157.16189599997364</c:v>
                </c:pt>
                <c:pt idx="288">
                  <c:v>-157.12846399983158</c:v>
                </c:pt>
                <c:pt idx="289">
                  <c:v>-157.09510399988852</c:v>
                </c:pt>
                <c:pt idx="290">
                  <c:v>-157.06171999993734</c:v>
                </c:pt>
                <c:pt idx="291">
                  <c:v>-157.02831199997803</c:v>
                </c:pt>
                <c:pt idx="292">
                  <c:v>-156.99492799985222</c:v>
                </c:pt>
                <c:pt idx="293">
                  <c:v>-156.96154399990104</c:v>
                </c:pt>
                <c:pt idx="294">
                  <c:v>-156.92813599994173</c:v>
                </c:pt>
                <c:pt idx="295">
                  <c:v>-156.89475199999055</c:v>
                </c:pt>
                <c:pt idx="296">
                  <c:v>-156.86139199987286</c:v>
                </c:pt>
                <c:pt idx="297">
                  <c:v>-156.82805599993793</c:v>
                </c:pt>
                <c:pt idx="298">
                  <c:v>-156.79467199998675</c:v>
                </c:pt>
                <c:pt idx="299">
                  <c:v>-156.76128799986094</c:v>
                </c:pt>
                <c:pt idx="300">
                  <c:v>-156.72792799991788</c:v>
                </c:pt>
                <c:pt idx="301">
                  <c:v>-156.69456799997482</c:v>
                </c:pt>
                <c:pt idx="302">
                  <c:v>-156.66115999984089</c:v>
                </c:pt>
                <c:pt idx="303">
                  <c:v>-156.62770399986533</c:v>
                </c:pt>
                <c:pt idx="304">
                  <c:v>-156.59429599990602</c:v>
                </c:pt>
                <c:pt idx="305">
                  <c:v>-156.56091199995484</c:v>
                </c:pt>
                <c:pt idx="306">
                  <c:v>-156.52755199983716</c:v>
                </c:pt>
                <c:pt idx="307">
                  <c:v>-156.49416799988597</c:v>
                </c:pt>
                <c:pt idx="308">
                  <c:v>-156.46080799994292</c:v>
                </c:pt>
                <c:pt idx="309">
                  <c:v>-156.42744799999986</c:v>
                </c:pt>
                <c:pt idx="310">
                  <c:v>-156.39403999986592</c:v>
                </c:pt>
                <c:pt idx="311">
                  <c:v>-156.36067999992287</c:v>
                </c:pt>
                <c:pt idx="312">
                  <c:v>-156.32734399998793</c:v>
                </c:pt>
                <c:pt idx="313">
                  <c:v>-156.29398399987025</c:v>
                </c:pt>
                <c:pt idx="314">
                  <c:v>-156.26062399992719</c:v>
                </c:pt>
                <c:pt idx="315">
                  <c:v>-156.22726399998413</c:v>
                </c:pt>
                <c:pt idx="316">
                  <c:v>-156.19390399986645</c:v>
                </c:pt>
                <c:pt idx="317">
                  <c:v>-156.16054399992339</c:v>
                </c:pt>
                <c:pt idx="318">
                  <c:v>-156.12718399998033</c:v>
                </c:pt>
                <c:pt idx="319">
                  <c:v>-156.09382399986265</c:v>
                </c:pt>
                <c:pt idx="320">
                  <c:v>-156.06041599990334</c:v>
                </c:pt>
                <c:pt idx="321">
                  <c:v>-156.02705599996028</c:v>
                </c:pt>
                <c:pt idx="322">
                  <c:v>-155.99367199983448</c:v>
                </c:pt>
                <c:pt idx="323">
                  <c:v>-155.96031199989142</c:v>
                </c:pt>
                <c:pt idx="324">
                  <c:v>-155.92687999992398</c:v>
                </c:pt>
                <c:pt idx="325">
                  <c:v>-155.89351999998092</c:v>
                </c:pt>
                <c:pt idx="326">
                  <c:v>-155.86015999986324</c:v>
                </c:pt>
                <c:pt idx="327">
                  <c:v>-155.82679999992018</c:v>
                </c:pt>
                <c:pt idx="328">
                  <c:v>-155.79343999997712</c:v>
                </c:pt>
                <c:pt idx="329">
                  <c:v>-155.76005599985132</c:v>
                </c:pt>
                <c:pt idx="330">
                  <c:v>-155.72664799989201</c:v>
                </c:pt>
                <c:pt idx="331">
                  <c:v>-155.69331199995707</c:v>
                </c:pt>
                <c:pt idx="332">
                  <c:v>-155.65995199983939</c:v>
                </c:pt>
                <c:pt idx="333">
                  <c:v>-155.62659199989633</c:v>
                </c:pt>
                <c:pt idx="334">
                  <c:v>-155.59323199995328</c:v>
                </c:pt>
                <c:pt idx="335">
                  <c:v>-155.55987199983559</c:v>
                </c:pt>
                <c:pt idx="336">
                  <c:v>-155.52651199989253</c:v>
                </c:pt>
                <c:pt idx="337">
                  <c:v>-155.49315199994948</c:v>
                </c:pt>
                <c:pt idx="338">
                  <c:v>-155.45976799999829</c:v>
                </c:pt>
                <c:pt idx="339">
                  <c:v>-155.42640799988061</c:v>
                </c:pt>
                <c:pt idx="340">
                  <c:v>-155.39304799993755</c:v>
                </c:pt>
                <c:pt idx="341">
                  <c:v>-155.35968799999449</c:v>
                </c:pt>
                <c:pt idx="342">
                  <c:v>-155.32632799987681</c:v>
                </c:pt>
                <c:pt idx="343">
                  <c:v>-155.29299199994188</c:v>
                </c:pt>
                <c:pt idx="344">
                  <c:v>-155.25960799999069</c:v>
                </c:pt>
                <c:pt idx="345">
                  <c:v>-155.22624799987301</c:v>
                </c:pt>
                <c:pt idx="346">
                  <c:v>-155.19288799992995</c:v>
                </c:pt>
                <c:pt idx="347">
                  <c:v>-155.15952799998689</c:v>
                </c:pt>
                <c:pt idx="348">
                  <c:v>-155.12616799986921</c:v>
                </c:pt>
                <c:pt idx="349">
                  <c:v>-155.09283199993428</c:v>
                </c:pt>
                <c:pt idx="350">
                  <c:v>-155.05942399997497</c:v>
                </c:pt>
                <c:pt idx="351">
                  <c:v>-155.02599199983291</c:v>
                </c:pt>
                <c:pt idx="352">
                  <c:v>-154.99265599989798</c:v>
                </c:pt>
                <c:pt idx="353">
                  <c:v>-154.95929599995492</c:v>
                </c:pt>
                <c:pt idx="354">
                  <c:v>-154.92591200000373</c:v>
                </c:pt>
                <c:pt idx="355">
                  <c:v>-154.89255199988605</c:v>
                </c:pt>
                <c:pt idx="356">
                  <c:v>-154.85899999987799</c:v>
                </c:pt>
                <c:pt idx="357">
                  <c:v>-154.82566399994306</c:v>
                </c:pt>
                <c:pt idx="358">
                  <c:v>-154.792304</c:v>
                </c:pt>
                <c:pt idx="359">
                  <c:v>-154.75894399988232</c:v>
                </c:pt>
                <c:pt idx="360">
                  <c:v>-154.72555999993114</c:v>
                </c:pt>
                <c:pt idx="361">
                  <c:v>-154.6922239999962</c:v>
                </c:pt>
                <c:pt idx="362">
                  <c:v>-154.65886399987852</c:v>
                </c:pt>
                <c:pt idx="363">
                  <c:v>-154.62550399993546</c:v>
                </c:pt>
                <c:pt idx="364">
                  <c:v>-154.5921439999924</c:v>
                </c:pt>
                <c:pt idx="365">
                  <c:v>-154.55878399987472</c:v>
                </c:pt>
                <c:pt idx="366">
                  <c:v>-154.52544799993979</c:v>
                </c:pt>
                <c:pt idx="367">
                  <c:v>-154.4920639999886</c:v>
                </c:pt>
                <c:pt idx="368">
                  <c:v>-154.45870399987092</c:v>
                </c:pt>
                <c:pt idx="369">
                  <c:v>-154.42534399992786</c:v>
                </c:pt>
                <c:pt idx="370">
                  <c:v>-154.39200799999293</c:v>
                </c:pt>
                <c:pt idx="371">
                  <c:v>-154.35864799987525</c:v>
                </c:pt>
                <c:pt idx="372">
                  <c:v>-154.32528799993219</c:v>
                </c:pt>
                <c:pt idx="373">
                  <c:v>-154.29192799998913</c:v>
                </c:pt>
                <c:pt idx="374">
                  <c:v>-154.25856799987145</c:v>
                </c:pt>
                <c:pt idx="375">
                  <c:v>-154.22520799992839</c:v>
                </c:pt>
                <c:pt idx="376">
                  <c:v>-154.19184799998533</c:v>
                </c:pt>
                <c:pt idx="377">
                  <c:v>-154.15848799986765</c:v>
                </c:pt>
                <c:pt idx="378">
                  <c:v>-154.12512799992459</c:v>
                </c:pt>
                <c:pt idx="379">
                  <c:v>-154.09176799998153</c:v>
                </c:pt>
                <c:pt idx="380">
                  <c:v>-154.05843199987197</c:v>
                </c:pt>
                <c:pt idx="381">
                  <c:v>-154.02507199992891</c:v>
                </c:pt>
                <c:pt idx="382">
                  <c:v>-153.99171199998585</c:v>
                </c:pt>
                <c:pt idx="383">
                  <c:v>-153.95832799986005</c:v>
                </c:pt>
                <c:pt idx="384">
                  <c:v>-153.92496799991699</c:v>
                </c:pt>
                <c:pt idx="385">
                  <c:v>-153.89160799997393</c:v>
                </c:pt>
                <c:pt idx="386">
                  <c:v>-153.85824799985625</c:v>
                </c:pt>
                <c:pt idx="387">
                  <c:v>-153.82488799991319</c:v>
                </c:pt>
                <c:pt idx="388">
                  <c:v>-153.79152799997013</c:v>
                </c:pt>
                <c:pt idx="389">
                  <c:v>-153.75819199986057</c:v>
                </c:pt>
                <c:pt idx="390">
                  <c:v>-153.72483199991751</c:v>
                </c:pt>
                <c:pt idx="391">
                  <c:v>-153.69149599998258</c:v>
                </c:pt>
                <c:pt idx="392">
                  <c:v>-153.6581359998649</c:v>
                </c:pt>
                <c:pt idx="393">
                  <c:v>-153.62477599992184</c:v>
                </c:pt>
                <c:pt idx="394">
                  <c:v>-153.59141599997878</c:v>
                </c:pt>
                <c:pt idx="395">
                  <c:v>-153.55807999986922</c:v>
                </c:pt>
                <c:pt idx="396">
                  <c:v>-153.52471999992616</c:v>
                </c:pt>
                <c:pt idx="397">
                  <c:v>-153.49138399999123</c:v>
                </c:pt>
                <c:pt idx="398">
                  <c:v>-153.45802399987355</c:v>
                </c:pt>
                <c:pt idx="399">
                  <c:v>-153.42466399993049</c:v>
                </c:pt>
                <c:pt idx="400">
                  <c:v>-153.39132799999555</c:v>
                </c:pt>
                <c:pt idx="401">
                  <c:v>-153.35796799987787</c:v>
                </c:pt>
                <c:pt idx="402">
                  <c:v>-153.32463199994294</c:v>
                </c:pt>
                <c:pt idx="403">
                  <c:v>-153.29127199999988</c:v>
                </c:pt>
                <c:pt idx="404">
                  <c:v>-153.2579119998822</c:v>
                </c:pt>
                <c:pt idx="405">
                  <c:v>-153.22457599994726</c:v>
                </c:pt>
                <c:pt idx="406">
                  <c:v>-153.1912160000042</c:v>
                </c:pt>
                <c:pt idx="407">
                  <c:v>-153.15785599988652</c:v>
                </c:pt>
                <c:pt idx="408">
                  <c:v>-153.12451999995159</c:v>
                </c:pt>
                <c:pt idx="409">
                  <c:v>-153.09115999983391</c:v>
                </c:pt>
                <c:pt idx="410">
                  <c:v>-153.05779999989085</c:v>
                </c:pt>
                <c:pt idx="411">
                  <c:v>-153.02443999994779</c:v>
                </c:pt>
                <c:pt idx="412">
                  <c:v>-152.99110399983823</c:v>
                </c:pt>
                <c:pt idx="413">
                  <c:v>-152.95774399989517</c:v>
                </c:pt>
                <c:pt idx="414">
                  <c:v>-152.92440799996024</c:v>
                </c:pt>
                <c:pt idx="415">
                  <c:v>-152.89104799984256</c:v>
                </c:pt>
                <c:pt idx="416">
                  <c:v>-152.8576879998995</c:v>
                </c:pt>
                <c:pt idx="417">
                  <c:v>-152.82435199996456</c:v>
                </c:pt>
                <c:pt idx="418">
                  <c:v>-152.79099199984688</c:v>
                </c:pt>
                <c:pt idx="419">
                  <c:v>-152.75765599991195</c:v>
                </c:pt>
                <c:pt idx="420">
                  <c:v>-152.72429599996889</c:v>
                </c:pt>
                <c:pt idx="421">
                  <c:v>-152.69093599985121</c:v>
                </c:pt>
                <c:pt idx="422">
                  <c:v>-152.65759999991627</c:v>
                </c:pt>
                <c:pt idx="423">
                  <c:v>-152.62423999997321</c:v>
                </c:pt>
                <c:pt idx="424">
                  <c:v>-152.59090399986366</c:v>
                </c:pt>
                <c:pt idx="425">
                  <c:v>-152.5575439999206</c:v>
                </c:pt>
                <c:pt idx="426">
                  <c:v>-152.52418399997754</c:v>
                </c:pt>
                <c:pt idx="427">
                  <c:v>-152.49082399985986</c:v>
                </c:pt>
                <c:pt idx="428">
                  <c:v>-152.45748799992492</c:v>
                </c:pt>
                <c:pt idx="429">
                  <c:v>-152.42412799998186</c:v>
                </c:pt>
                <c:pt idx="430">
                  <c:v>-152.39079199987231</c:v>
                </c:pt>
                <c:pt idx="431">
                  <c:v>-152.35743199992925</c:v>
                </c:pt>
                <c:pt idx="432">
                  <c:v>-152.32407199998619</c:v>
                </c:pt>
                <c:pt idx="433">
                  <c:v>-152.29071199986851</c:v>
                </c:pt>
                <c:pt idx="434">
                  <c:v>-152.25737599993357</c:v>
                </c:pt>
                <c:pt idx="435">
                  <c:v>-152.22399199998239</c:v>
                </c:pt>
                <c:pt idx="436">
                  <c:v>-152.19065599987283</c:v>
                </c:pt>
                <c:pt idx="437">
                  <c:v>-152.15729599992977</c:v>
                </c:pt>
                <c:pt idx="438">
                  <c:v>-152.12395999999484</c:v>
                </c:pt>
                <c:pt idx="439">
                  <c:v>-152.09059999987716</c:v>
                </c:pt>
                <c:pt idx="440">
                  <c:v>-152.0572399999341</c:v>
                </c:pt>
                <c:pt idx="441">
                  <c:v>-152.02387999999104</c:v>
                </c:pt>
                <c:pt idx="442">
                  <c:v>-151.99054399988148</c:v>
                </c:pt>
                <c:pt idx="443">
                  <c:v>-151.95718399993842</c:v>
                </c:pt>
                <c:pt idx="444">
                  <c:v>-151.92384800000349</c:v>
                </c:pt>
                <c:pt idx="445">
                  <c:v>-151.89048799988581</c:v>
                </c:pt>
                <c:pt idx="446">
                  <c:v>-151.85712799994275</c:v>
                </c:pt>
                <c:pt idx="447">
                  <c:v>-151.82376799999969</c:v>
                </c:pt>
                <c:pt idx="448">
                  <c:v>-151.79040799988201</c:v>
                </c:pt>
                <c:pt idx="449">
                  <c:v>-151.75707199994707</c:v>
                </c:pt>
                <c:pt idx="450">
                  <c:v>-151.72371200000401</c:v>
                </c:pt>
                <c:pt idx="451">
                  <c:v>-151.69035199988633</c:v>
                </c:pt>
                <c:pt idx="452">
                  <c:v>-151.6570159999514</c:v>
                </c:pt>
                <c:pt idx="453">
                  <c:v>-151.62365599983372</c:v>
                </c:pt>
                <c:pt idx="454">
                  <c:v>-151.59031999989878</c:v>
                </c:pt>
                <c:pt idx="455">
                  <c:v>-151.55695999995572</c:v>
                </c:pt>
                <c:pt idx="456">
                  <c:v>-151.52359999983804</c:v>
                </c:pt>
                <c:pt idx="457">
                  <c:v>-151.49023999989498</c:v>
                </c:pt>
                <c:pt idx="458">
                  <c:v>-151.45687999995192</c:v>
                </c:pt>
                <c:pt idx="459">
                  <c:v>-151.42354399984237</c:v>
                </c:pt>
                <c:pt idx="460">
                  <c:v>-151.39018399989931</c:v>
                </c:pt>
                <c:pt idx="461">
                  <c:v>-151.35682399995625</c:v>
                </c:pt>
                <c:pt idx="462">
                  <c:v>-151.32346399983857</c:v>
                </c:pt>
                <c:pt idx="463">
                  <c:v>-151.29012799990363</c:v>
                </c:pt>
                <c:pt idx="464">
                  <c:v>-151.25676799996057</c:v>
                </c:pt>
                <c:pt idx="465">
                  <c:v>-151.22340799984289</c:v>
                </c:pt>
                <c:pt idx="466">
                  <c:v>-151.19004799989983</c:v>
                </c:pt>
                <c:pt idx="467">
                  <c:v>-151.1567119999649</c:v>
                </c:pt>
                <c:pt idx="468">
                  <c:v>-151.12335199984722</c:v>
                </c:pt>
                <c:pt idx="469">
                  <c:v>-151.08999199990416</c:v>
                </c:pt>
                <c:pt idx="470">
                  <c:v>-151.0566319999611</c:v>
                </c:pt>
                <c:pt idx="471">
                  <c:v>-151.02329599985154</c:v>
                </c:pt>
                <c:pt idx="472">
                  <c:v>-150.98993599990848</c:v>
                </c:pt>
                <c:pt idx="473">
                  <c:v>-150.95657599996542</c:v>
                </c:pt>
                <c:pt idx="474">
                  <c:v>-150.92321599984774</c:v>
                </c:pt>
                <c:pt idx="475">
                  <c:v>-150.88987999991281</c:v>
                </c:pt>
                <c:pt idx="476">
                  <c:v>-150.85651999996975</c:v>
                </c:pt>
                <c:pt idx="477">
                  <c:v>-150.82315999985207</c:v>
                </c:pt>
                <c:pt idx="478">
                  <c:v>-150.78982399991713</c:v>
                </c:pt>
                <c:pt idx="479">
                  <c:v>-150.75646399997407</c:v>
                </c:pt>
                <c:pt idx="480">
                  <c:v>-150.72310399985639</c:v>
                </c:pt>
                <c:pt idx="481">
                  <c:v>-150.68974399991333</c:v>
                </c:pt>
                <c:pt idx="482">
                  <c:v>-150.6564079999784</c:v>
                </c:pt>
                <c:pt idx="483">
                  <c:v>-150.62304799986072</c:v>
                </c:pt>
                <c:pt idx="484">
                  <c:v>-150.58968799991766</c:v>
                </c:pt>
                <c:pt idx="485">
                  <c:v>-150.55635199998272</c:v>
                </c:pt>
                <c:pt idx="486">
                  <c:v>-150.52299199986504</c:v>
                </c:pt>
                <c:pt idx="487">
                  <c:v>-150.48963199992198</c:v>
                </c:pt>
                <c:pt idx="488">
                  <c:v>-150.45627199997892</c:v>
                </c:pt>
                <c:pt idx="489">
                  <c:v>-150.42293599986937</c:v>
                </c:pt>
                <c:pt idx="490">
                  <c:v>-150.38957599992631</c:v>
                </c:pt>
                <c:pt idx="491">
                  <c:v>-150.35621599998325</c:v>
                </c:pt>
                <c:pt idx="492">
                  <c:v>-150.32285599986557</c:v>
                </c:pt>
                <c:pt idx="493">
                  <c:v>-150.28951999993063</c:v>
                </c:pt>
                <c:pt idx="494">
                  <c:v>-150.25615999998757</c:v>
                </c:pt>
                <c:pt idx="495">
                  <c:v>-150.22279999986989</c:v>
                </c:pt>
                <c:pt idx="496">
                  <c:v>-150.18946399993496</c:v>
                </c:pt>
                <c:pt idx="497">
                  <c:v>-150.1561039999919</c:v>
                </c:pt>
                <c:pt idx="498">
                  <c:v>-150.12276799988234</c:v>
                </c:pt>
                <c:pt idx="499">
                  <c:v>-150.08940799993928</c:v>
                </c:pt>
                <c:pt idx="500">
                  <c:v>-150.05604799999622</c:v>
                </c:pt>
                <c:pt idx="501">
                  <c:v>-150.02271199988667</c:v>
                </c:pt>
                <c:pt idx="502">
                  <c:v>-149.98935199994361</c:v>
                </c:pt>
                <c:pt idx="503">
                  <c:v>-149.95599200000055</c:v>
                </c:pt>
                <c:pt idx="504">
                  <c:v>-149.92263199988287</c:v>
                </c:pt>
                <c:pt idx="505">
                  <c:v>-149.88912799989106</c:v>
                </c:pt>
                <c:pt idx="506">
                  <c:v>-149.855767999948</c:v>
                </c:pt>
                <c:pt idx="507">
                  <c:v>-149.82243199983844</c:v>
                </c:pt>
                <c:pt idx="508">
                  <c:v>-149.78907199989538</c:v>
                </c:pt>
                <c:pt idx="509">
                  <c:v>-149.7556879999442</c:v>
                </c:pt>
                <c:pt idx="510">
                  <c:v>-149.72225599997677</c:v>
                </c:pt>
                <c:pt idx="511">
                  <c:v>-149.68882399983471</c:v>
                </c:pt>
                <c:pt idx="512">
                  <c:v>-149.65515199996065</c:v>
                </c:pt>
                <c:pt idx="513">
                  <c:v>-149.62179199984297</c:v>
                </c:pt>
                <c:pt idx="514">
                  <c:v>-149.58840799989179</c:v>
                </c:pt>
                <c:pt idx="515">
                  <c:v>-149.55507199995685</c:v>
                </c:pt>
                <c:pt idx="516">
                  <c:v>-149.52171199983917</c:v>
                </c:pt>
                <c:pt idx="517">
                  <c:v>-149.48835199989611</c:v>
                </c:pt>
                <c:pt idx="518">
                  <c:v>-149.45499199995305</c:v>
                </c:pt>
                <c:pt idx="519">
                  <c:v>-149.42165599984349</c:v>
                </c:pt>
                <c:pt idx="520">
                  <c:v>-149.38829599990044</c:v>
                </c:pt>
                <c:pt idx="521">
                  <c:v>-149.35493599995738</c:v>
                </c:pt>
                <c:pt idx="522">
                  <c:v>-149.32157599983969</c:v>
                </c:pt>
                <c:pt idx="523">
                  <c:v>-149.28821599989664</c:v>
                </c:pt>
                <c:pt idx="524">
                  <c:v>-149.2548799999617</c:v>
                </c:pt>
                <c:pt idx="525">
                  <c:v>-149.22151999984402</c:v>
                </c:pt>
                <c:pt idx="526">
                  <c:v>-149.18815999990096</c:v>
                </c:pt>
                <c:pt idx="527">
                  <c:v>-149.15482399996603</c:v>
                </c:pt>
                <c:pt idx="528">
                  <c:v>-149.12146399984834</c:v>
                </c:pt>
                <c:pt idx="529">
                  <c:v>-149.08800799987279</c:v>
                </c:pt>
                <c:pt idx="530">
                  <c:v>-149.0546239999216</c:v>
                </c:pt>
                <c:pt idx="531">
                  <c:v>-149.02126399997854</c:v>
                </c:pt>
                <c:pt idx="532">
                  <c:v>-148.98790399986086</c:v>
                </c:pt>
                <c:pt idx="533">
                  <c:v>-148.9545439999178</c:v>
                </c:pt>
                <c:pt idx="534">
                  <c:v>-148.92115999996662</c:v>
                </c:pt>
                <c:pt idx="535">
                  <c:v>-148.88779999984894</c:v>
                </c:pt>
                <c:pt idx="536">
                  <c:v>-148.854463999914</c:v>
                </c:pt>
                <c:pt idx="537">
                  <c:v>-148.82110399997094</c:v>
                </c:pt>
                <c:pt idx="538">
                  <c:v>-148.78774399985326</c:v>
                </c:pt>
                <c:pt idx="539">
                  <c:v>-148.7543839999102</c:v>
                </c:pt>
                <c:pt idx="540">
                  <c:v>-148.72104799997527</c:v>
                </c:pt>
                <c:pt idx="541">
                  <c:v>-148.68768799985759</c:v>
                </c:pt>
                <c:pt idx="542">
                  <c:v>-148.65432799991453</c:v>
                </c:pt>
                <c:pt idx="543">
                  <c:v>-148.62099199997959</c:v>
                </c:pt>
                <c:pt idx="544">
                  <c:v>-148.58763199986191</c:v>
                </c:pt>
                <c:pt idx="545">
                  <c:v>-148.55427199991885</c:v>
                </c:pt>
                <c:pt idx="546">
                  <c:v>-148.52093599998392</c:v>
                </c:pt>
                <c:pt idx="547">
                  <c:v>-148.48757599986624</c:v>
                </c:pt>
                <c:pt idx="548">
                  <c:v>-148.45421599992318</c:v>
                </c:pt>
                <c:pt idx="549">
                  <c:v>-148.42087999998824</c:v>
                </c:pt>
                <c:pt idx="550">
                  <c:v>-148.38751999987056</c:v>
                </c:pt>
                <c:pt idx="551">
                  <c:v>-148.3541599999275</c:v>
                </c:pt>
                <c:pt idx="552">
                  <c:v>-148.32082399999257</c:v>
                </c:pt>
                <c:pt idx="553">
                  <c:v>-148.28746399987489</c:v>
                </c:pt>
                <c:pt idx="554">
                  <c:v>-148.25410399993183</c:v>
                </c:pt>
                <c:pt idx="555">
                  <c:v>-148.22074399998877</c:v>
                </c:pt>
                <c:pt idx="556">
                  <c:v>-148.18740799987921</c:v>
                </c:pt>
                <c:pt idx="557">
                  <c:v>-148.15404799993615</c:v>
                </c:pt>
                <c:pt idx="558">
                  <c:v>-148.12071200000122</c:v>
                </c:pt>
                <c:pt idx="559">
                  <c:v>-148.08735199988354</c:v>
                </c:pt>
                <c:pt idx="560">
                  <c:v>-148.05399199994048</c:v>
                </c:pt>
                <c:pt idx="561">
                  <c:v>-148.02063199999742</c:v>
                </c:pt>
                <c:pt idx="562">
                  <c:v>-147.98729599988786</c:v>
                </c:pt>
                <c:pt idx="563">
                  <c:v>-147.9539359999448</c:v>
                </c:pt>
                <c:pt idx="564">
                  <c:v>-147.92057600000174</c:v>
                </c:pt>
                <c:pt idx="565">
                  <c:v>-147.88723999989219</c:v>
                </c:pt>
                <c:pt idx="566">
                  <c:v>-147.85387999994913</c:v>
                </c:pt>
                <c:pt idx="567">
                  <c:v>-147.82051999983145</c:v>
                </c:pt>
                <c:pt idx="568">
                  <c:v>-147.78718399989651</c:v>
                </c:pt>
                <c:pt idx="569">
                  <c:v>-147.75382399995345</c:v>
                </c:pt>
                <c:pt idx="570">
                  <c:v>-147.72046399983577</c:v>
                </c:pt>
                <c:pt idx="571">
                  <c:v>-147.68712799990084</c:v>
                </c:pt>
                <c:pt idx="572">
                  <c:v>-147.65376799995778</c:v>
                </c:pt>
                <c:pt idx="573">
                  <c:v>-147.6204079998401</c:v>
                </c:pt>
                <c:pt idx="574">
                  <c:v>-147.58704799989704</c:v>
                </c:pt>
                <c:pt idx="575">
                  <c:v>-147.55368799995398</c:v>
                </c:pt>
                <c:pt idx="576">
                  <c:v>-147.52035199984442</c:v>
                </c:pt>
                <c:pt idx="577">
                  <c:v>-147.48699199990136</c:v>
                </c:pt>
                <c:pt idx="578">
                  <c:v>-147.4536319999583</c:v>
                </c:pt>
                <c:pt idx="579">
                  <c:v>-147.42029599984875</c:v>
                </c:pt>
                <c:pt idx="580">
                  <c:v>-147.38693599990569</c:v>
                </c:pt>
                <c:pt idx="581">
                  <c:v>-147.35359999997075</c:v>
                </c:pt>
                <c:pt idx="582">
                  <c:v>-147.32023999985307</c:v>
                </c:pt>
                <c:pt idx="583">
                  <c:v>-147.28687999991001</c:v>
                </c:pt>
                <c:pt idx="584">
                  <c:v>-147.25351999996695</c:v>
                </c:pt>
                <c:pt idx="585">
                  <c:v>-147.22015999984927</c:v>
                </c:pt>
                <c:pt idx="586">
                  <c:v>-147.18682399991434</c:v>
                </c:pt>
                <c:pt idx="587">
                  <c:v>-147.15346399997128</c:v>
                </c:pt>
                <c:pt idx="588">
                  <c:v>-147.1201039998536</c:v>
                </c:pt>
                <c:pt idx="589">
                  <c:v>-147.08676799991866</c:v>
                </c:pt>
                <c:pt idx="590">
                  <c:v>-147.0534079999756</c:v>
                </c:pt>
                <c:pt idx="591">
                  <c:v>-147.02004799985792</c:v>
                </c:pt>
                <c:pt idx="592">
                  <c:v>-146.98671199992299</c:v>
                </c:pt>
                <c:pt idx="593">
                  <c:v>-146.95335199997993</c:v>
                </c:pt>
                <c:pt idx="594">
                  <c:v>-146.91999199986225</c:v>
                </c:pt>
                <c:pt idx="595">
                  <c:v>-146.88665599992731</c:v>
                </c:pt>
                <c:pt idx="596">
                  <c:v>-146.85329599998425</c:v>
                </c:pt>
                <c:pt idx="597">
                  <c:v>-146.81993599986657</c:v>
                </c:pt>
                <c:pt idx="598">
                  <c:v>-146.78659999993164</c:v>
                </c:pt>
                <c:pt idx="599">
                  <c:v>-146.75323999998858</c:v>
                </c:pt>
                <c:pt idx="600">
                  <c:v>-146.7198799998709</c:v>
                </c:pt>
                <c:pt idx="601">
                  <c:v>-146.68651999992784</c:v>
                </c:pt>
                <c:pt idx="602">
                  <c:v>-146.6531839999929</c:v>
                </c:pt>
                <c:pt idx="603">
                  <c:v>-146.61982399987522</c:v>
                </c:pt>
                <c:pt idx="604">
                  <c:v>-146.58646399993216</c:v>
                </c:pt>
                <c:pt idx="605">
                  <c:v>-146.55312799999723</c:v>
                </c:pt>
                <c:pt idx="606">
                  <c:v>-146.51976799987955</c:v>
                </c:pt>
                <c:pt idx="607">
                  <c:v>-146.48640799993649</c:v>
                </c:pt>
                <c:pt idx="608">
                  <c:v>-146.45307200000155</c:v>
                </c:pt>
                <c:pt idx="609">
                  <c:v>-146.41971199988387</c:v>
                </c:pt>
                <c:pt idx="610">
                  <c:v>-146.38635199994081</c:v>
                </c:pt>
                <c:pt idx="611">
                  <c:v>-146.35301599983126</c:v>
                </c:pt>
                <c:pt idx="612">
                  <c:v>-146.3196559998882</c:v>
                </c:pt>
                <c:pt idx="613">
                  <c:v>-146.28629599994514</c:v>
                </c:pt>
                <c:pt idx="614">
                  <c:v>-146.25295999983558</c:v>
                </c:pt>
                <c:pt idx="615">
                  <c:v>-146.21959999989252</c:v>
                </c:pt>
                <c:pt idx="616">
                  <c:v>-146.18623999994946</c:v>
                </c:pt>
                <c:pt idx="617">
                  <c:v>-146.15287999983178</c:v>
                </c:pt>
                <c:pt idx="618">
                  <c:v>-146.11954399989685</c:v>
                </c:pt>
                <c:pt idx="619">
                  <c:v>-146.08606399991316</c:v>
                </c:pt>
                <c:pt idx="620">
                  <c:v>-146.05272799997823</c:v>
                </c:pt>
                <c:pt idx="621">
                  <c:v>-146.01936799986055</c:v>
                </c:pt>
                <c:pt idx="622">
                  <c:v>-145.98600799991749</c:v>
                </c:pt>
                <c:pt idx="623">
                  <c:v>-145.95264799997443</c:v>
                </c:pt>
                <c:pt idx="624">
                  <c:v>-145.91931199986487</c:v>
                </c:pt>
                <c:pt idx="625">
                  <c:v>-145.88595199992182</c:v>
                </c:pt>
                <c:pt idx="626">
                  <c:v>-145.85261599998688</c:v>
                </c:pt>
                <c:pt idx="627">
                  <c:v>-145.8192559998692</c:v>
                </c:pt>
                <c:pt idx="628">
                  <c:v>-145.78589599992614</c:v>
                </c:pt>
                <c:pt idx="629">
                  <c:v>-145.75255999999121</c:v>
                </c:pt>
                <c:pt idx="630">
                  <c:v>-145.71919999987352</c:v>
                </c:pt>
                <c:pt idx="631">
                  <c:v>-145.68583999993047</c:v>
                </c:pt>
                <c:pt idx="632">
                  <c:v>-145.65250399999553</c:v>
                </c:pt>
                <c:pt idx="633">
                  <c:v>-145.61914399987785</c:v>
                </c:pt>
                <c:pt idx="634">
                  <c:v>-145.58578399993479</c:v>
                </c:pt>
                <c:pt idx="635">
                  <c:v>-145.55244799999986</c:v>
                </c:pt>
                <c:pt idx="636">
                  <c:v>-145.51908799988217</c:v>
                </c:pt>
                <c:pt idx="637">
                  <c:v>-145.48572799993912</c:v>
                </c:pt>
                <c:pt idx="638">
                  <c:v>-145.45239200000418</c:v>
                </c:pt>
                <c:pt idx="639">
                  <c:v>-145.4190319998865</c:v>
                </c:pt>
                <c:pt idx="640">
                  <c:v>-145.38567199994344</c:v>
                </c:pt>
                <c:pt idx="641">
                  <c:v>-145.35233599983388</c:v>
                </c:pt>
                <c:pt idx="642">
                  <c:v>-145.31897599989082</c:v>
                </c:pt>
                <c:pt idx="643">
                  <c:v>-145.28561599994777</c:v>
                </c:pt>
                <c:pt idx="644">
                  <c:v>-145.25227999983821</c:v>
                </c:pt>
                <c:pt idx="645">
                  <c:v>-145.21891999989515</c:v>
                </c:pt>
                <c:pt idx="646">
                  <c:v>-145.18555999995209</c:v>
                </c:pt>
                <c:pt idx="647">
                  <c:v>-145.15222399984253</c:v>
                </c:pt>
                <c:pt idx="648">
                  <c:v>-145.11886399989947</c:v>
                </c:pt>
                <c:pt idx="649">
                  <c:v>-145.08550399995642</c:v>
                </c:pt>
                <c:pt idx="650">
                  <c:v>-145.05214399983873</c:v>
                </c:pt>
                <c:pt idx="651">
                  <c:v>-145.0188079999038</c:v>
                </c:pt>
                <c:pt idx="652">
                  <c:v>-144.98544799996074</c:v>
                </c:pt>
                <c:pt idx="653">
                  <c:v>-144.95208799984306</c:v>
                </c:pt>
                <c:pt idx="654">
                  <c:v>-144.91875199990812</c:v>
                </c:pt>
                <c:pt idx="655">
                  <c:v>-144.88539199996507</c:v>
                </c:pt>
                <c:pt idx="656">
                  <c:v>-144.85203199984738</c:v>
                </c:pt>
                <c:pt idx="657">
                  <c:v>-144.8186479998962</c:v>
                </c:pt>
                <c:pt idx="658">
                  <c:v>-144.78526399994502</c:v>
                </c:pt>
                <c:pt idx="659">
                  <c:v>-144.75183199997758</c:v>
                </c:pt>
                <c:pt idx="660">
                  <c:v>-144.7184719998599</c:v>
                </c:pt>
                <c:pt idx="661">
                  <c:v>-144.68508799990872</c:v>
                </c:pt>
                <c:pt idx="662">
                  <c:v>-144.65172799996566</c:v>
                </c:pt>
                <c:pt idx="663">
                  <c:v>-144.6182719999901</c:v>
                </c:pt>
                <c:pt idx="664">
                  <c:v>-144.58488799986429</c:v>
                </c:pt>
                <c:pt idx="665">
                  <c:v>-144.55150399991311</c:v>
                </c:pt>
                <c:pt idx="666">
                  <c:v>-144.51814399997005</c:v>
                </c:pt>
                <c:pt idx="667">
                  <c:v>-144.48475999984424</c:v>
                </c:pt>
                <c:pt idx="668">
                  <c:v>-144.45137599989306</c:v>
                </c:pt>
                <c:pt idx="669">
                  <c:v>-144.41801599995</c:v>
                </c:pt>
                <c:pt idx="670">
                  <c:v>-144.38463199999882</c:v>
                </c:pt>
                <c:pt idx="671">
                  <c:v>-144.35127199988113</c:v>
                </c:pt>
                <c:pt idx="672">
                  <c:v>-144.3179359999462</c:v>
                </c:pt>
                <c:pt idx="673">
                  <c:v>-144.28457600000314</c:v>
                </c:pt>
                <c:pt idx="674">
                  <c:v>-144.25121599988546</c:v>
                </c:pt>
                <c:pt idx="675">
                  <c:v>-144.21787999995053</c:v>
                </c:pt>
                <c:pt idx="676">
                  <c:v>-144.18451999983284</c:v>
                </c:pt>
                <c:pt idx="677">
                  <c:v>-144.15115999988979</c:v>
                </c:pt>
                <c:pt idx="678">
                  <c:v>-144.11782399995485</c:v>
                </c:pt>
                <c:pt idx="679">
                  <c:v>-144.08446399983717</c:v>
                </c:pt>
                <c:pt idx="680">
                  <c:v>-144.05112799990223</c:v>
                </c:pt>
                <c:pt idx="681">
                  <c:v>-144.01776799995918</c:v>
                </c:pt>
                <c:pt idx="682">
                  <c:v>-143.98440799984149</c:v>
                </c:pt>
                <c:pt idx="683">
                  <c:v>-143.95104799989844</c:v>
                </c:pt>
                <c:pt idx="684">
                  <c:v>-143.91768799995538</c:v>
                </c:pt>
                <c:pt idx="685">
                  <c:v>-143.88435199984582</c:v>
                </c:pt>
                <c:pt idx="686">
                  <c:v>-143.85099199990276</c:v>
                </c:pt>
                <c:pt idx="687">
                  <c:v>-143.8176319999597</c:v>
                </c:pt>
                <c:pt idx="688">
                  <c:v>-143.78429599985014</c:v>
                </c:pt>
                <c:pt idx="689">
                  <c:v>-143.75093599990709</c:v>
                </c:pt>
                <c:pt idx="690">
                  <c:v>-143.71757599996403</c:v>
                </c:pt>
                <c:pt idx="691">
                  <c:v>-143.68423999985447</c:v>
                </c:pt>
                <c:pt idx="692">
                  <c:v>-143.65087999991141</c:v>
                </c:pt>
                <c:pt idx="693">
                  <c:v>-143.61751999996835</c:v>
                </c:pt>
                <c:pt idx="694">
                  <c:v>-143.58415999985067</c:v>
                </c:pt>
                <c:pt idx="695">
                  <c:v>-143.55079999990761</c:v>
                </c:pt>
                <c:pt idx="696">
                  <c:v>-143.51743999996455</c:v>
                </c:pt>
                <c:pt idx="697">
                  <c:v>-143.48410399985499</c:v>
                </c:pt>
                <c:pt idx="698">
                  <c:v>-143.45074399991194</c:v>
                </c:pt>
                <c:pt idx="699">
                  <c:v>-143.41738399996888</c:v>
                </c:pt>
                <c:pt idx="700">
                  <c:v>-143.38404799985932</c:v>
                </c:pt>
                <c:pt idx="701">
                  <c:v>-143.35068799991626</c:v>
                </c:pt>
                <c:pt idx="702">
                  <c:v>-143.31735199998133</c:v>
                </c:pt>
                <c:pt idx="703">
                  <c:v>-143.28399199986364</c:v>
                </c:pt>
                <c:pt idx="704">
                  <c:v>-143.25063199992059</c:v>
                </c:pt>
                <c:pt idx="705">
                  <c:v>-143.21727199997753</c:v>
                </c:pt>
                <c:pt idx="706">
                  <c:v>-143.18393599986797</c:v>
                </c:pt>
                <c:pt idx="707">
                  <c:v>-143.15057599992491</c:v>
                </c:pt>
                <c:pt idx="708">
                  <c:v>-143.11723999998998</c:v>
                </c:pt>
                <c:pt idx="709">
                  <c:v>-143.08387999987229</c:v>
                </c:pt>
                <c:pt idx="710">
                  <c:v>-143.05051999992924</c:v>
                </c:pt>
                <c:pt idx="711">
                  <c:v>-143.0171839999943</c:v>
                </c:pt>
                <c:pt idx="712">
                  <c:v>-142.98382399987662</c:v>
                </c:pt>
                <c:pt idx="713">
                  <c:v>-142.95046399993356</c:v>
                </c:pt>
                <c:pt idx="714">
                  <c:v>-142.91712799999863</c:v>
                </c:pt>
                <c:pt idx="715">
                  <c:v>-142.88376799988094</c:v>
                </c:pt>
                <c:pt idx="716">
                  <c:v>-142.85040799993789</c:v>
                </c:pt>
                <c:pt idx="717">
                  <c:v>-142.81707200000295</c:v>
                </c:pt>
                <c:pt idx="718">
                  <c:v>-142.78371199988527</c:v>
                </c:pt>
                <c:pt idx="719">
                  <c:v>-142.75035199994221</c:v>
                </c:pt>
                <c:pt idx="720">
                  <c:v>-142.71701599983265</c:v>
                </c:pt>
                <c:pt idx="721">
                  <c:v>-142.6836559998896</c:v>
                </c:pt>
                <c:pt idx="722">
                  <c:v>-142.65029599994654</c:v>
                </c:pt>
                <c:pt idx="723">
                  <c:v>-142.61695999983698</c:v>
                </c:pt>
                <c:pt idx="724">
                  <c:v>-142.58359999989392</c:v>
                </c:pt>
                <c:pt idx="725">
                  <c:v>-142.55023999995086</c:v>
                </c:pt>
                <c:pt idx="726">
                  <c:v>-142.5169039998413</c:v>
                </c:pt>
                <c:pt idx="727">
                  <c:v>-142.48354399989825</c:v>
                </c:pt>
                <c:pt idx="728">
                  <c:v>-142.45018399995519</c:v>
                </c:pt>
                <c:pt idx="729">
                  <c:v>-142.4168239998375</c:v>
                </c:pt>
                <c:pt idx="730">
                  <c:v>-142.38346399989445</c:v>
                </c:pt>
                <c:pt idx="731">
                  <c:v>-142.35012799995951</c:v>
                </c:pt>
                <c:pt idx="732">
                  <c:v>-142.31676799984183</c:v>
                </c:pt>
                <c:pt idx="733">
                  <c:v>-142.28331199986627</c:v>
                </c:pt>
                <c:pt idx="734">
                  <c:v>-142.24995199992321</c:v>
                </c:pt>
                <c:pt idx="735">
                  <c:v>-142.21659199998015</c:v>
                </c:pt>
                <c:pt idx="736">
                  <c:v>-142.1832559998706</c:v>
                </c:pt>
                <c:pt idx="737">
                  <c:v>-142.14989599992754</c:v>
                </c:pt>
                <c:pt idx="738">
                  <c:v>-142.11653599998448</c:v>
                </c:pt>
                <c:pt idx="739">
                  <c:v>-142.08319999987492</c:v>
                </c:pt>
                <c:pt idx="740">
                  <c:v>-142.04983999993186</c:v>
                </c:pt>
                <c:pt idx="741">
                  <c:v>-142.0164799999888</c:v>
                </c:pt>
                <c:pt idx="742">
                  <c:v>-141.98311999987112</c:v>
                </c:pt>
                <c:pt idx="743">
                  <c:v>-141.94978399993619</c:v>
                </c:pt>
                <c:pt idx="744">
                  <c:v>-141.91642399999313</c:v>
                </c:pt>
                <c:pt idx="745">
                  <c:v>-141.88306399987545</c:v>
                </c:pt>
                <c:pt idx="746">
                  <c:v>-141.84972799994051</c:v>
                </c:pt>
                <c:pt idx="747">
                  <c:v>-141.81636799999745</c:v>
                </c:pt>
                <c:pt idx="748">
                  <c:v>-141.78300799987977</c:v>
                </c:pt>
                <c:pt idx="749">
                  <c:v>-141.74967199994484</c:v>
                </c:pt>
                <c:pt idx="750">
                  <c:v>-141.71631200000178</c:v>
                </c:pt>
                <c:pt idx="751">
                  <c:v>-141.6829519998841</c:v>
                </c:pt>
                <c:pt idx="752">
                  <c:v>-141.64961599994916</c:v>
                </c:pt>
                <c:pt idx="753">
                  <c:v>-141.61620799998985</c:v>
                </c:pt>
                <c:pt idx="754">
                  <c:v>-141.58284799987217</c:v>
                </c:pt>
                <c:pt idx="755">
                  <c:v>-141.54948799992911</c:v>
                </c:pt>
                <c:pt idx="756">
                  <c:v>-141.51615199999418</c:v>
                </c:pt>
                <c:pt idx="757">
                  <c:v>-141.4827919998765</c:v>
                </c:pt>
                <c:pt idx="758">
                  <c:v>-141.44943199993344</c:v>
                </c:pt>
                <c:pt idx="759">
                  <c:v>-141.41607199999038</c:v>
                </c:pt>
                <c:pt idx="760">
                  <c:v>-141.38273599988082</c:v>
                </c:pt>
                <c:pt idx="761">
                  <c:v>-141.34937599993776</c:v>
                </c:pt>
                <c:pt idx="762">
                  <c:v>-141.3160159999947</c:v>
                </c:pt>
                <c:pt idx="763">
                  <c:v>-141.28267999988515</c:v>
                </c:pt>
                <c:pt idx="764">
                  <c:v>-141.24931999994209</c:v>
                </c:pt>
                <c:pt idx="765">
                  <c:v>-141.21595999999903</c:v>
                </c:pt>
                <c:pt idx="766">
                  <c:v>-141.18262399988947</c:v>
                </c:pt>
                <c:pt idx="767">
                  <c:v>-141.14926399994641</c:v>
                </c:pt>
                <c:pt idx="768">
                  <c:v>-141.11590400000335</c:v>
                </c:pt>
                <c:pt idx="769">
                  <c:v>-141.08254399988567</c:v>
                </c:pt>
                <c:pt idx="770">
                  <c:v>-141.04920799995074</c:v>
                </c:pt>
                <c:pt idx="771">
                  <c:v>-141.01584799983306</c:v>
                </c:pt>
                <c:pt idx="772">
                  <c:v>-140.98251199989812</c:v>
                </c:pt>
                <c:pt idx="773">
                  <c:v>-140.94915199995506</c:v>
                </c:pt>
                <c:pt idx="774">
                  <c:v>-140.91579199983738</c:v>
                </c:pt>
                <c:pt idx="775">
                  <c:v>-140.88245599990245</c:v>
                </c:pt>
                <c:pt idx="776">
                  <c:v>-140.84909599995939</c:v>
                </c:pt>
                <c:pt idx="777">
                  <c:v>-140.81575999984983</c:v>
                </c:pt>
                <c:pt idx="778">
                  <c:v>-140.78239999990677</c:v>
                </c:pt>
                <c:pt idx="779">
                  <c:v>-140.74903999996371</c:v>
                </c:pt>
                <c:pt idx="780">
                  <c:v>-140.71567999984603</c:v>
                </c:pt>
                <c:pt idx="781">
                  <c:v>-140.6823439999111</c:v>
                </c:pt>
                <c:pt idx="782">
                  <c:v>-140.64898399996804</c:v>
                </c:pt>
                <c:pt idx="783">
                  <c:v>-140.61562399985036</c:v>
                </c:pt>
                <c:pt idx="784">
                  <c:v>-140.58228799991542</c:v>
                </c:pt>
                <c:pt idx="785">
                  <c:v>-140.54892799997236</c:v>
                </c:pt>
                <c:pt idx="786">
                  <c:v>-140.51556799985468</c:v>
                </c:pt>
                <c:pt idx="787">
                  <c:v>-140.48223199991975</c:v>
                </c:pt>
                <c:pt idx="788">
                  <c:v>-140.44887199997669</c:v>
                </c:pt>
                <c:pt idx="789">
                  <c:v>-140.41539199999301</c:v>
                </c:pt>
                <c:pt idx="790">
                  <c:v>-140.38205599988345</c:v>
                </c:pt>
                <c:pt idx="791">
                  <c:v>-140.34869599994039</c:v>
                </c:pt>
                <c:pt idx="792">
                  <c:v>-140.31533599999733</c:v>
                </c:pt>
                <c:pt idx="793">
                  <c:v>-140.28199999988777</c:v>
                </c:pt>
                <c:pt idx="794">
                  <c:v>-140.24863999994471</c:v>
                </c:pt>
                <c:pt idx="795">
                  <c:v>-140.21530399983516</c:v>
                </c:pt>
                <c:pt idx="796">
                  <c:v>-140.1819439998921</c:v>
                </c:pt>
                <c:pt idx="797">
                  <c:v>-140.14858399994904</c:v>
                </c:pt>
                <c:pt idx="798">
                  <c:v>-140.11522399983136</c:v>
                </c:pt>
                <c:pt idx="799">
                  <c:v>-140.0818639998883</c:v>
                </c:pt>
                <c:pt idx="800">
                  <c:v>-140.04852799995336</c:v>
                </c:pt>
                <c:pt idx="801">
                  <c:v>-140.01516799983568</c:v>
                </c:pt>
                <c:pt idx="802">
                  <c:v>-139.98180799989262</c:v>
                </c:pt>
                <c:pt idx="803">
                  <c:v>-139.94847199995769</c:v>
                </c:pt>
                <c:pt idx="804">
                  <c:v>-139.91511199984001</c:v>
                </c:pt>
                <c:pt idx="805">
                  <c:v>-139.88175199989695</c:v>
                </c:pt>
                <c:pt idx="806">
                  <c:v>-139.84841599996201</c:v>
                </c:pt>
                <c:pt idx="807">
                  <c:v>-139.81505599984433</c:v>
                </c:pt>
                <c:pt idx="808">
                  <c:v>-139.78169599990127</c:v>
                </c:pt>
                <c:pt idx="809">
                  <c:v>-139.74835999996634</c:v>
                </c:pt>
                <c:pt idx="810">
                  <c:v>-139.71499999984866</c:v>
                </c:pt>
                <c:pt idx="811">
                  <c:v>-139.6816399999056</c:v>
                </c:pt>
                <c:pt idx="812">
                  <c:v>-139.64830399997066</c:v>
                </c:pt>
                <c:pt idx="813">
                  <c:v>-139.61494399985298</c:v>
                </c:pt>
                <c:pt idx="814">
                  <c:v>-139.58158399990992</c:v>
                </c:pt>
                <c:pt idx="815">
                  <c:v>-139.54824799997499</c:v>
                </c:pt>
                <c:pt idx="816">
                  <c:v>-139.51488799985731</c:v>
                </c:pt>
                <c:pt idx="817">
                  <c:v>-139.48152799991425</c:v>
                </c:pt>
                <c:pt idx="818">
                  <c:v>-139.44819199997931</c:v>
                </c:pt>
                <c:pt idx="819">
                  <c:v>-139.41483199986163</c:v>
                </c:pt>
                <c:pt idx="820">
                  <c:v>-139.38147199991857</c:v>
                </c:pt>
                <c:pt idx="821">
                  <c:v>-139.34813599998364</c:v>
                </c:pt>
                <c:pt idx="822">
                  <c:v>-139.31477599986596</c:v>
                </c:pt>
                <c:pt idx="823">
                  <c:v>-139.2814159999229</c:v>
                </c:pt>
                <c:pt idx="824">
                  <c:v>-139.24805599997984</c:v>
                </c:pt>
                <c:pt idx="825">
                  <c:v>-139.21471999987028</c:v>
                </c:pt>
                <c:pt idx="826">
                  <c:v>-139.18135999992722</c:v>
                </c:pt>
                <c:pt idx="827">
                  <c:v>-139.14802399999229</c:v>
                </c:pt>
                <c:pt idx="828">
                  <c:v>-139.11466399987461</c:v>
                </c:pt>
                <c:pt idx="829">
                  <c:v>-139.08130399993155</c:v>
                </c:pt>
                <c:pt idx="830">
                  <c:v>-139.04794399998849</c:v>
                </c:pt>
                <c:pt idx="831">
                  <c:v>-139.01460799987893</c:v>
                </c:pt>
                <c:pt idx="832">
                  <c:v>-138.98124799993587</c:v>
                </c:pt>
                <c:pt idx="833">
                  <c:v>-138.94788799999282</c:v>
                </c:pt>
                <c:pt idx="834">
                  <c:v>-138.91452799987513</c:v>
                </c:pt>
                <c:pt idx="835">
                  <c:v>-138.88114399992395</c:v>
                </c:pt>
                <c:pt idx="836">
                  <c:v>-138.84778399998089</c:v>
                </c:pt>
                <c:pt idx="837">
                  <c:v>-138.81442399986321</c:v>
                </c:pt>
                <c:pt idx="838">
                  <c:v>-138.78108799992827</c:v>
                </c:pt>
                <c:pt idx="839">
                  <c:v>-138.74772799998522</c:v>
                </c:pt>
                <c:pt idx="840">
                  <c:v>-138.71436799986753</c:v>
                </c:pt>
                <c:pt idx="841">
                  <c:v>-138.68100799992447</c:v>
                </c:pt>
                <c:pt idx="842">
                  <c:v>-138.64767199998954</c:v>
                </c:pt>
                <c:pt idx="843">
                  <c:v>-138.61431199987186</c:v>
                </c:pt>
                <c:pt idx="844">
                  <c:v>-138.5809519999288</c:v>
                </c:pt>
                <c:pt idx="845">
                  <c:v>-138.54761599999387</c:v>
                </c:pt>
                <c:pt idx="846">
                  <c:v>-138.51425599987618</c:v>
                </c:pt>
                <c:pt idx="847">
                  <c:v>-138.48089599993313</c:v>
                </c:pt>
                <c:pt idx="848">
                  <c:v>-138.44755999999819</c:v>
                </c:pt>
                <c:pt idx="849">
                  <c:v>-138.41419999988051</c:v>
                </c:pt>
                <c:pt idx="850">
                  <c:v>-138.38083999993745</c:v>
                </c:pt>
                <c:pt idx="851">
                  <c:v>-138.34747999999439</c:v>
                </c:pt>
                <c:pt idx="852">
                  <c:v>-138.31411999987671</c:v>
                </c:pt>
                <c:pt idx="853">
                  <c:v>-138.2807119999174</c:v>
                </c:pt>
                <c:pt idx="854">
                  <c:v>-138.24735199997434</c:v>
                </c:pt>
                <c:pt idx="855">
                  <c:v>-138.21399199985666</c:v>
                </c:pt>
                <c:pt idx="856">
                  <c:v>-138.1806319999136</c:v>
                </c:pt>
                <c:pt idx="857">
                  <c:v>-138.14727199997054</c:v>
                </c:pt>
                <c:pt idx="858">
                  <c:v>-138.11393599986098</c:v>
                </c:pt>
                <c:pt idx="859">
                  <c:v>-138.08057599991793</c:v>
                </c:pt>
                <c:pt idx="860">
                  <c:v>-138.04721599997487</c:v>
                </c:pt>
                <c:pt idx="861">
                  <c:v>-138.01387999986531</c:v>
                </c:pt>
                <c:pt idx="862">
                  <c:v>-137.98051999992225</c:v>
                </c:pt>
                <c:pt idx="863">
                  <c:v>-137.94715999997919</c:v>
                </c:pt>
                <c:pt idx="864">
                  <c:v>-137.91382399986963</c:v>
                </c:pt>
                <c:pt idx="865">
                  <c:v>-137.88046399992658</c:v>
                </c:pt>
                <c:pt idx="866">
                  <c:v>-137.84710399998352</c:v>
                </c:pt>
                <c:pt idx="867">
                  <c:v>-137.81374399986584</c:v>
                </c:pt>
                <c:pt idx="868">
                  <c:v>-137.78038399992278</c:v>
                </c:pt>
                <c:pt idx="869">
                  <c:v>-137.74704799998784</c:v>
                </c:pt>
                <c:pt idx="870">
                  <c:v>-137.71368799987016</c:v>
                </c:pt>
                <c:pt idx="871">
                  <c:v>-137.6803279999271</c:v>
                </c:pt>
                <c:pt idx="872">
                  <c:v>-137.64696799998404</c:v>
                </c:pt>
                <c:pt idx="873">
                  <c:v>-137.61351199983386</c:v>
                </c:pt>
                <c:pt idx="874">
                  <c:v>-137.5801519998908</c:v>
                </c:pt>
                <c:pt idx="875">
                  <c:v>-137.54679199994774</c:v>
                </c:pt>
                <c:pt idx="876">
                  <c:v>-137.51343200000468</c:v>
                </c:pt>
                <c:pt idx="877">
                  <c:v>-137.48009599989513</c:v>
                </c:pt>
                <c:pt idx="878">
                  <c:v>-137.44673599995207</c:v>
                </c:pt>
                <c:pt idx="879">
                  <c:v>-137.41339999984251</c:v>
                </c:pt>
                <c:pt idx="880">
                  <c:v>-137.38003999989945</c:v>
                </c:pt>
                <c:pt idx="881">
                  <c:v>-137.34667999995639</c:v>
                </c:pt>
                <c:pt idx="882">
                  <c:v>-137.31334399984684</c:v>
                </c:pt>
                <c:pt idx="883">
                  <c:v>-137.27998399990378</c:v>
                </c:pt>
                <c:pt idx="884">
                  <c:v>-137.24662399996072</c:v>
                </c:pt>
                <c:pt idx="885">
                  <c:v>-137.21326399984304</c:v>
                </c:pt>
                <c:pt idx="886">
                  <c:v>-137.1799279999081</c:v>
                </c:pt>
                <c:pt idx="887">
                  <c:v>-137.14656799996504</c:v>
                </c:pt>
                <c:pt idx="888">
                  <c:v>-137.11320799984736</c:v>
                </c:pt>
                <c:pt idx="889">
                  <c:v>-137.0798479999043</c:v>
                </c:pt>
                <c:pt idx="890">
                  <c:v>-137.04651199996937</c:v>
                </c:pt>
                <c:pt idx="891">
                  <c:v>-137.01315199985169</c:v>
                </c:pt>
                <c:pt idx="892">
                  <c:v>-136.97981599991675</c:v>
                </c:pt>
                <c:pt idx="893">
                  <c:v>-136.94645599997369</c:v>
                </c:pt>
                <c:pt idx="894">
                  <c:v>-136.91309599985601</c:v>
                </c:pt>
                <c:pt idx="895">
                  <c:v>-136.87973599991295</c:v>
                </c:pt>
                <c:pt idx="896">
                  <c:v>-136.84639999997802</c:v>
                </c:pt>
                <c:pt idx="897">
                  <c:v>-136.81303999986034</c:v>
                </c:pt>
                <c:pt idx="898">
                  <c:v>-136.77967999991728</c:v>
                </c:pt>
                <c:pt idx="899">
                  <c:v>-136.74634399998234</c:v>
                </c:pt>
                <c:pt idx="900">
                  <c:v>-136.71298399986466</c:v>
                </c:pt>
                <c:pt idx="901">
                  <c:v>-136.6796239999216</c:v>
                </c:pt>
                <c:pt idx="902">
                  <c:v>-136.64628799998667</c:v>
                </c:pt>
                <c:pt idx="903">
                  <c:v>-136.61292799986899</c:v>
                </c:pt>
                <c:pt idx="904">
                  <c:v>-136.57956799992593</c:v>
                </c:pt>
                <c:pt idx="905">
                  <c:v>-136.54620799998287</c:v>
                </c:pt>
                <c:pt idx="906">
                  <c:v>-136.51287199987331</c:v>
                </c:pt>
                <c:pt idx="907">
                  <c:v>-136.47951199993025</c:v>
                </c:pt>
                <c:pt idx="908">
                  <c:v>-136.44615199998719</c:v>
                </c:pt>
                <c:pt idx="909">
                  <c:v>-136.41279199986951</c:v>
                </c:pt>
                <c:pt idx="910">
                  <c:v>-136.37945599993458</c:v>
                </c:pt>
                <c:pt idx="911">
                  <c:v>-136.34609599999152</c:v>
                </c:pt>
                <c:pt idx="912">
                  <c:v>-136.31273599987384</c:v>
                </c:pt>
                <c:pt idx="913">
                  <c:v>-136.27937599993078</c:v>
                </c:pt>
                <c:pt idx="914">
                  <c:v>-136.24603999999584</c:v>
                </c:pt>
                <c:pt idx="915">
                  <c:v>-136.21267999987816</c:v>
                </c:pt>
                <c:pt idx="916">
                  <c:v>-136.1793199999351</c:v>
                </c:pt>
                <c:pt idx="917">
                  <c:v>-136.14598400000017</c:v>
                </c:pt>
                <c:pt idx="918">
                  <c:v>-136.11262399988249</c:v>
                </c:pt>
                <c:pt idx="919">
                  <c:v>-136.07926399993943</c:v>
                </c:pt>
                <c:pt idx="920">
                  <c:v>-136.04592800000449</c:v>
                </c:pt>
                <c:pt idx="921">
                  <c:v>-136.01256799988681</c:v>
                </c:pt>
                <c:pt idx="922">
                  <c:v>-135.97920799994375</c:v>
                </c:pt>
                <c:pt idx="923">
                  <c:v>-135.94577599997632</c:v>
                </c:pt>
                <c:pt idx="924">
                  <c:v>-135.91241599985864</c:v>
                </c:pt>
                <c:pt idx="925">
                  <c:v>-135.87905599991558</c:v>
                </c:pt>
                <c:pt idx="926">
                  <c:v>-135.84571999998064</c:v>
                </c:pt>
                <c:pt idx="927">
                  <c:v>-135.81235999986296</c:v>
                </c:pt>
                <c:pt idx="928">
                  <c:v>-135.77902399992803</c:v>
                </c:pt>
                <c:pt idx="929">
                  <c:v>-135.74566399998497</c:v>
                </c:pt>
                <c:pt idx="930">
                  <c:v>-135.71230399986729</c:v>
                </c:pt>
                <c:pt idx="931">
                  <c:v>-135.67894399992423</c:v>
                </c:pt>
                <c:pt idx="932">
                  <c:v>-135.64558399998117</c:v>
                </c:pt>
                <c:pt idx="933">
                  <c:v>-135.61222399986349</c:v>
                </c:pt>
                <c:pt idx="934">
                  <c:v>-135.57888799992855</c:v>
                </c:pt>
                <c:pt idx="935">
                  <c:v>-135.5455279999855</c:v>
                </c:pt>
                <c:pt idx="936">
                  <c:v>-135.51216799986781</c:v>
                </c:pt>
                <c:pt idx="937">
                  <c:v>-135.47880799992475</c:v>
                </c:pt>
                <c:pt idx="938">
                  <c:v>-135.44547199998982</c:v>
                </c:pt>
                <c:pt idx="939">
                  <c:v>-135.41211199987214</c:v>
                </c:pt>
                <c:pt idx="940">
                  <c:v>-135.37875199992908</c:v>
                </c:pt>
                <c:pt idx="941">
                  <c:v>-135.34541599999415</c:v>
                </c:pt>
                <c:pt idx="942">
                  <c:v>-135.31203199986834</c:v>
                </c:pt>
                <c:pt idx="943">
                  <c:v>-135.2786959999334</c:v>
                </c:pt>
                <c:pt idx="944">
                  <c:v>-135.24533599999035</c:v>
                </c:pt>
                <c:pt idx="945">
                  <c:v>-135.21197599987266</c:v>
                </c:pt>
                <c:pt idx="946">
                  <c:v>-135.17863999993773</c:v>
                </c:pt>
                <c:pt idx="947">
                  <c:v>-135.14527999999467</c:v>
                </c:pt>
                <c:pt idx="948">
                  <c:v>-135.11194399988511</c:v>
                </c:pt>
                <c:pt idx="949">
                  <c:v>-135.07858399994205</c:v>
                </c:pt>
                <c:pt idx="950">
                  <c:v>-135.045223999999</c:v>
                </c:pt>
                <c:pt idx="951">
                  <c:v>-135.01186399988131</c:v>
                </c:pt>
                <c:pt idx="952">
                  <c:v>-134.97850399993825</c:v>
                </c:pt>
                <c:pt idx="953">
                  <c:v>-134.94516800000332</c:v>
                </c:pt>
                <c:pt idx="954">
                  <c:v>-134.91180799988564</c:v>
                </c:pt>
                <c:pt idx="955">
                  <c:v>-134.87844799994258</c:v>
                </c:pt>
                <c:pt idx="956">
                  <c:v>-134.84511199983302</c:v>
                </c:pt>
                <c:pt idx="957">
                  <c:v>-134.81175199988996</c:v>
                </c:pt>
                <c:pt idx="958">
                  <c:v>-134.7783919999469</c:v>
                </c:pt>
                <c:pt idx="959">
                  <c:v>-134.74505599983735</c:v>
                </c:pt>
                <c:pt idx="960">
                  <c:v>-134.71169599989429</c:v>
                </c:pt>
                <c:pt idx="961">
                  <c:v>-134.67833599995123</c:v>
                </c:pt>
                <c:pt idx="962">
                  <c:v>-134.64499999984167</c:v>
                </c:pt>
                <c:pt idx="963">
                  <c:v>-134.61163999989861</c:v>
                </c:pt>
                <c:pt idx="964">
                  <c:v>-134.57830399996368</c:v>
                </c:pt>
                <c:pt idx="965">
                  <c:v>-134.544943999846</c:v>
                </c:pt>
                <c:pt idx="966">
                  <c:v>-134.51158399990294</c:v>
                </c:pt>
                <c:pt idx="967">
                  <c:v>-134.47822399995988</c:v>
                </c:pt>
                <c:pt idx="968">
                  <c:v>-134.44488799985032</c:v>
                </c:pt>
                <c:pt idx="969">
                  <c:v>-134.41145599988289</c:v>
                </c:pt>
                <c:pt idx="970">
                  <c:v>-134.37809599993983</c:v>
                </c:pt>
                <c:pt idx="971">
                  <c:v>-134.34473599999677</c:v>
                </c:pt>
                <c:pt idx="972">
                  <c:v>-134.31139999988721</c:v>
                </c:pt>
                <c:pt idx="973">
                  <c:v>-134.27803999994416</c:v>
                </c:pt>
                <c:pt idx="974">
                  <c:v>-134.2446800000011</c:v>
                </c:pt>
                <c:pt idx="975">
                  <c:v>-134.21131999988341</c:v>
                </c:pt>
                <c:pt idx="976">
                  <c:v>-134.17798399994848</c:v>
                </c:pt>
                <c:pt idx="977">
                  <c:v>-134.14462400000542</c:v>
                </c:pt>
                <c:pt idx="978">
                  <c:v>-134.11126399988774</c:v>
                </c:pt>
                <c:pt idx="979">
                  <c:v>-134.07792799995281</c:v>
                </c:pt>
                <c:pt idx="980">
                  <c:v>-134.04456799983512</c:v>
                </c:pt>
                <c:pt idx="981">
                  <c:v>-134.01120799989206</c:v>
                </c:pt>
                <c:pt idx="982">
                  <c:v>-133.97787199995713</c:v>
                </c:pt>
                <c:pt idx="983">
                  <c:v>-133.94451199983945</c:v>
                </c:pt>
                <c:pt idx="984">
                  <c:v>-133.91115199989639</c:v>
                </c:pt>
                <c:pt idx="985">
                  <c:v>-133.87781599996146</c:v>
                </c:pt>
                <c:pt idx="986">
                  <c:v>-133.84445599984377</c:v>
                </c:pt>
                <c:pt idx="987">
                  <c:v>-133.81109599990072</c:v>
                </c:pt>
                <c:pt idx="988">
                  <c:v>-133.77775999996578</c:v>
                </c:pt>
                <c:pt idx="989">
                  <c:v>-133.7443999998481</c:v>
                </c:pt>
                <c:pt idx="990">
                  <c:v>-133.71103999990504</c:v>
                </c:pt>
                <c:pt idx="991">
                  <c:v>-133.67770399997011</c:v>
                </c:pt>
                <c:pt idx="992">
                  <c:v>-133.64434399985242</c:v>
                </c:pt>
                <c:pt idx="993">
                  <c:v>-133.61100799991749</c:v>
                </c:pt>
                <c:pt idx="994">
                  <c:v>-133.57764799997443</c:v>
                </c:pt>
                <c:pt idx="995">
                  <c:v>-133.54428799985675</c:v>
                </c:pt>
                <c:pt idx="996">
                  <c:v>-133.51092799991369</c:v>
                </c:pt>
                <c:pt idx="997">
                  <c:v>-133.47759199997876</c:v>
                </c:pt>
                <c:pt idx="998">
                  <c:v>-133.44423199986107</c:v>
                </c:pt>
                <c:pt idx="999">
                  <c:v>-133.41087199991802</c:v>
                </c:pt>
                <c:pt idx="1000">
                  <c:v>-133.37722399987746</c:v>
                </c:pt>
                <c:pt idx="1001">
                  <c:v>-133.34388799994252</c:v>
                </c:pt>
                <c:pt idx="1002">
                  <c:v>-133.31052799999947</c:v>
                </c:pt>
                <c:pt idx="1003">
                  <c:v>-133.27716799988178</c:v>
                </c:pt>
                <c:pt idx="1004">
                  <c:v>-133.24380799993872</c:v>
                </c:pt>
                <c:pt idx="1005">
                  <c:v>-133.21047200000379</c:v>
                </c:pt>
                <c:pt idx="1006">
                  <c:v>-133.17711199988611</c:v>
                </c:pt>
                <c:pt idx="1007">
                  <c:v>-133.14375199994305</c:v>
                </c:pt>
                <c:pt idx="1008">
                  <c:v>-133.11039199999999</c:v>
                </c:pt>
                <c:pt idx="1009">
                  <c:v>-133.07703199988231</c:v>
                </c:pt>
                <c:pt idx="1010">
                  <c:v>-133.04367199993925</c:v>
                </c:pt>
                <c:pt idx="1011">
                  <c:v>-133.01028799998807</c:v>
                </c:pt>
                <c:pt idx="1012">
                  <c:v>-132.97695199987851</c:v>
                </c:pt>
                <c:pt idx="1013">
                  <c:v>-132.94359199993545</c:v>
                </c:pt>
                <c:pt idx="1014">
                  <c:v>-132.91023199999239</c:v>
                </c:pt>
                <c:pt idx="1015">
                  <c:v>-132.87689599988283</c:v>
                </c:pt>
                <c:pt idx="1016">
                  <c:v>-132.84351199993165</c:v>
                </c:pt>
                <c:pt idx="1017">
                  <c:v>-132.81015199998859</c:v>
                </c:pt>
                <c:pt idx="1018">
                  <c:v>-132.77679199987091</c:v>
                </c:pt>
                <c:pt idx="1019">
                  <c:v>-132.74343199992785</c:v>
                </c:pt>
                <c:pt idx="1020">
                  <c:v>-132.71007199998479</c:v>
                </c:pt>
                <c:pt idx="1021">
                  <c:v>-132.67668799985898</c:v>
                </c:pt>
                <c:pt idx="1022">
                  <c:v>-132.64327999989968</c:v>
                </c:pt>
                <c:pt idx="1023">
                  <c:v>-132.60989599994849</c:v>
                </c:pt>
                <c:pt idx="1024">
                  <c:v>-132.57653600000543</c:v>
                </c:pt>
                <c:pt idx="1025">
                  <c:v>-132.54315199987963</c:v>
                </c:pt>
                <c:pt idx="1026">
                  <c:v>-132.50979199993657</c:v>
                </c:pt>
                <c:pt idx="1027">
                  <c:v>-132.47643199999351</c:v>
                </c:pt>
                <c:pt idx="1028">
                  <c:v>-132.4430479998677</c:v>
                </c:pt>
                <c:pt idx="1029">
                  <c:v>-132.40968799992464</c:v>
                </c:pt>
                <c:pt idx="1030">
                  <c:v>-132.37632799998158</c:v>
                </c:pt>
                <c:pt idx="1031">
                  <c:v>-132.3429679998639</c:v>
                </c:pt>
                <c:pt idx="1032">
                  <c:v>-132.30960799992084</c:v>
                </c:pt>
                <c:pt idx="1033">
                  <c:v>-132.27622399996966</c:v>
                </c:pt>
                <c:pt idx="1034">
                  <c:v>-132.24283999984385</c:v>
                </c:pt>
                <c:pt idx="1035">
                  <c:v>-132.20945599989267</c:v>
                </c:pt>
                <c:pt idx="1036">
                  <c:v>-132.17602399992523</c:v>
                </c:pt>
                <c:pt idx="1037">
                  <c:v>-132.14256799994968</c:v>
                </c:pt>
                <c:pt idx="1038">
                  <c:v>-132.10918399999849</c:v>
                </c:pt>
                <c:pt idx="1039">
                  <c:v>-132.07582399988081</c:v>
                </c:pt>
                <c:pt idx="1040">
                  <c:v>-132.04246399993775</c:v>
                </c:pt>
                <c:pt idx="1041">
                  <c:v>-132.00905599997844</c:v>
                </c:pt>
                <c:pt idx="1042">
                  <c:v>-131.97569599986076</c:v>
                </c:pt>
                <c:pt idx="1043">
                  <c:v>-131.94231199990958</c:v>
                </c:pt>
                <c:pt idx="1044">
                  <c:v>-131.90895199996652</c:v>
                </c:pt>
                <c:pt idx="1045">
                  <c:v>-131.87556799984071</c:v>
                </c:pt>
                <c:pt idx="1046">
                  <c:v>-131.84220799989765</c:v>
                </c:pt>
                <c:pt idx="1047">
                  <c:v>-131.80884799995459</c:v>
                </c:pt>
                <c:pt idx="1048">
                  <c:v>-131.77551199984504</c:v>
                </c:pt>
                <c:pt idx="1049">
                  <c:v>-131.74212799989385</c:v>
                </c:pt>
                <c:pt idx="1050">
                  <c:v>-131.70876799995079</c:v>
                </c:pt>
                <c:pt idx="1051">
                  <c:v>-131.67538399999961</c:v>
                </c:pt>
                <c:pt idx="1052">
                  <c:v>-131.64202399988193</c:v>
                </c:pt>
                <c:pt idx="1053">
                  <c:v>-131.60866399993887</c:v>
                </c:pt>
                <c:pt idx="1054">
                  <c:v>-131.57530399999581</c:v>
                </c:pt>
                <c:pt idx="1055">
                  <c:v>-131.54191999987</c:v>
                </c:pt>
                <c:pt idx="1056">
                  <c:v>-131.50855999992694</c:v>
                </c:pt>
                <c:pt idx="1057">
                  <c:v>-131.47517599997576</c:v>
                </c:pt>
                <c:pt idx="1058">
                  <c:v>-131.44179199984995</c:v>
                </c:pt>
                <c:pt idx="1059">
                  <c:v>-131.4084319999069</c:v>
                </c:pt>
                <c:pt idx="1060">
                  <c:v>-131.37507199996384</c:v>
                </c:pt>
                <c:pt idx="1061">
                  <c:v>-131.34171199984615</c:v>
                </c:pt>
                <c:pt idx="1062">
                  <c:v>-131.3083519999031</c:v>
                </c:pt>
                <c:pt idx="1063">
                  <c:v>-131.27499199996004</c:v>
                </c:pt>
                <c:pt idx="1064">
                  <c:v>-131.24163199984235</c:v>
                </c:pt>
                <c:pt idx="1065">
                  <c:v>-131.20822399988305</c:v>
                </c:pt>
                <c:pt idx="1066">
                  <c:v>-131.17486399993999</c:v>
                </c:pt>
                <c:pt idx="1067">
                  <c:v>-131.14150399999693</c:v>
                </c:pt>
                <c:pt idx="1068">
                  <c:v>-131.10816799988737</c:v>
                </c:pt>
                <c:pt idx="1069">
                  <c:v>-131.07480799994431</c:v>
                </c:pt>
                <c:pt idx="1070">
                  <c:v>-131.04147199983476</c:v>
                </c:pt>
                <c:pt idx="1071">
                  <c:v>-131.00799199985107</c:v>
                </c:pt>
                <c:pt idx="1072">
                  <c:v>-130.97465599991614</c:v>
                </c:pt>
                <c:pt idx="1073">
                  <c:v>-130.94129599997308</c:v>
                </c:pt>
                <c:pt idx="1074">
                  <c:v>-130.90791199984727</c:v>
                </c:pt>
                <c:pt idx="1075">
                  <c:v>-130.87455199990421</c:v>
                </c:pt>
                <c:pt idx="1076">
                  <c:v>-130.84119199996115</c:v>
                </c:pt>
                <c:pt idx="1077">
                  <c:v>-130.80780799983535</c:v>
                </c:pt>
                <c:pt idx="1078">
                  <c:v>-130.77444799989229</c:v>
                </c:pt>
                <c:pt idx="1079">
                  <c:v>-130.74108799994923</c:v>
                </c:pt>
                <c:pt idx="1080">
                  <c:v>-130.70767999998992</c:v>
                </c:pt>
                <c:pt idx="1081">
                  <c:v>-130.67431999987224</c:v>
                </c:pt>
                <c:pt idx="1082">
                  <c:v>-130.64095999992918</c:v>
                </c:pt>
                <c:pt idx="1083">
                  <c:v>-130.60759999998612</c:v>
                </c:pt>
                <c:pt idx="1084">
                  <c:v>-130.57423999986844</c:v>
                </c:pt>
                <c:pt idx="1085">
                  <c:v>-130.54087999992538</c:v>
                </c:pt>
                <c:pt idx="1086">
                  <c:v>-130.50751999998232</c:v>
                </c:pt>
                <c:pt idx="1087">
                  <c:v>-130.47415999986464</c:v>
                </c:pt>
                <c:pt idx="1088">
                  <c:v>-130.44077599991346</c:v>
                </c:pt>
                <c:pt idx="1089">
                  <c:v>-130.4074159999704</c:v>
                </c:pt>
                <c:pt idx="1090">
                  <c:v>-130.37405599985271</c:v>
                </c:pt>
                <c:pt idx="1091">
                  <c:v>-130.34069599990966</c:v>
                </c:pt>
                <c:pt idx="1092">
                  <c:v>-130.3073359999666</c:v>
                </c:pt>
                <c:pt idx="1093">
                  <c:v>-130.27395199984079</c:v>
                </c:pt>
                <c:pt idx="1094">
                  <c:v>-130.24059199989773</c:v>
                </c:pt>
                <c:pt idx="1095">
                  <c:v>-130.20723199995467</c:v>
                </c:pt>
                <c:pt idx="1096">
                  <c:v>-130.17387199983699</c:v>
                </c:pt>
                <c:pt idx="1097">
                  <c:v>-130.14048799988581</c:v>
                </c:pt>
                <c:pt idx="1098">
                  <c:v>-130.10712799994275</c:v>
                </c:pt>
                <c:pt idx="1099">
                  <c:v>-130.07379199983319</c:v>
                </c:pt>
                <c:pt idx="1100">
                  <c:v>-130.04043199989013</c:v>
                </c:pt>
                <c:pt idx="1101">
                  <c:v>-130.00702399993082</c:v>
                </c:pt>
                <c:pt idx="1102">
                  <c:v>-129.97366399998776</c:v>
                </c:pt>
                <c:pt idx="1103">
                  <c:v>-129.94027999986196</c:v>
                </c:pt>
                <c:pt idx="1104">
                  <c:v>-129.9069199999189</c:v>
                </c:pt>
                <c:pt idx="1105">
                  <c:v>-129.87355999997584</c:v>
                </c:pt>
                <c:pt idx="1106">
                  <c:v>-129.84019999985816</c:v>
                </c:pt>
                <c:pt idx="1107">
                  <c:v>-129.80686399992322</c:v>
                </c:pt>
                <c:pt idx="1108">
                  <c:v>-129.77350399998016</c:v>
                </c:pt>
                <c:pt idx="1109">
                  <c:v>-129.74011999985436</c:v>
                </c:pt>
                <c:pt idx="1110">
                  <c:v>-129.70671199989505</c:v>
                </c:pt>
                <c:pt idx="1111">
                  <c:v>-129.67335199995199</c:v>
                </c:pt>
                <c:pt idx="1112">
                  <c:v>-129.64001599984243</c:v>
                </c:pt>
                <c:pt idx="1113">
                  <c:v>-129.60665599989937</c:v>
                </c:pt>
                <c:pt idx="1114">
                  <c:v>-129.57329599995631</c:v>
                </c:pt>
                <c:pt idx="1115">
                  <c:v>-129.53993599983863</c:v>
                </c:pt>
                <c:pt idx="1116">
                  <c:v>-129.5065999999037</c:v>
                </c:pt>
                <c:pt idx="1117">
                  <c:v>-129.47323999996064</c:v>
                </c:pt>
                <c:pt idx="1118">
                  <c:v>-129.43987999984296</c:v>
                </c:pt>
                <c:pt idx="1119">
                  <c:v>-129.4065199998999</c:v>
                </c:pt>
                <c:pt idx="1120">
                  <c:v>-129.37318399996497</c:v>
                </c:pt>
                <c:pt idx="1121">
                  <c:v>-129.33967999997316</c:v>
                </c:pt>
                <c:pt idx="1122">
                  <c:v>-129.30631999985548</c:v>
                </c:pt>
                <c:pt idx="1123">
                  <c:v>-129.27295999991242</c:v>
                </c:pt>
                <c:pt idx="1124">
                  <c:v>-129.23957599996123</c:v>
                </c:pt>
                <c:pt idx="1125">
                  <c:v>-129.20621599984355</c:v>
                </c:pt>
                <c:pt idx="1126">
                  <c:v>-129.17283199989237</c:v>
                </c:pt>
                <c:pt idx="1127">
                  <c:v>-129.13935199990868</c:v>
                </c:pt>
                <c:pt idx="1128">
                  <c:v>-129.10599199996562</c:v>
                </c:pt>
                <c:pt idx="1129">
                  <c:v>-129.07263199984794</c:v>
                </c:pt>
                <c:pt idx="1130">
                  <c:v>-129.03927199990488</c:v>
                </c:pt>
                <c:pt idx="1131">
                  <c:v>-129.00591199996182</c:v>
                </c:pt>
                <c:pt idx="1132">
                  <c:v>-128.97255199984414</c:v>
                </c:pt>
                <c:pt idx="1133">
                  <c:v>-128.93921599990921</c:v>
                </c:pt>
                <c:pt idx="1134">
                  <c:v>-128.90585599996615</c:v>
                </c:pt>
                <c:pt idx="1135">
                  <c:v>-128.87249599984847</c:v>
                </c:pt>
                <c:pt idx="1136">
                  <c:v>-128.83913599990541</c:v>
                </c:pt>
                <c:pt idx="1137">
                  <c:v>-128.80577599996235</c:v>
                </c:pt>
                <c:pt idx="1138">
                  <c:v>-128.77241599984467</c:v>
                </c:pt>
                <c:pt idx="1139">
                  <c:v>-128.73905599990161</c:v>
                </c:pt>
                <c:pt idx="1140">
                  <c:v>-128.70569599995855</c:v>
                </c:pt>
                <c:pt idx="1141">
                  <c:v>-128.67233599984087</c:v>
                </c:pt>
                <c:pt idx="1142">
                  <c:v>-128.63897599989781</c:v>
                </c:pt>
                <c:pt idx="1143">
                  <c:v>-128.6055679999385</c:v>
                </c:pt>
                <c:pt idx="1144">
                  <c:v>-128.57218399998732</c:v>
                </c:pt>
                <c:pt idx="1145">
                  <c:v>-128.53882399986963</c:v>
                </c:pt>
                <c:pt idx="1146">
                  <c:v>-128.50546399992658</c:v>
                </c:pt>
                <c:pt idx="1147">
                  <c:v>-128.47210399998352</c:v>
                </c:pt>
                <c:pt idx="1148">
                  <c:v>-128.43876799987396</c:v>
                </c:pt>
                <c:pt idx="1149">
                  <c:v>-128.4054079999309</c:v>
                </c:pt>
                <c:pt idx="1150">
                  <c:v>-128.37202399997972</c:v>
                </c:pt>
                <c:pt idx="1151">
                  <c:v>-128.33866399986204</c:v>
                </c:pt>
                <c:pt idx="1152">
                  <c:v>-128.3053279999271</c:v>
                </c:pt>
                <c:pt idx="1153">
                  <c:v>-128.27194399997592</c:v>
                </c:pt>
                <c:pt idx="1154">
                  <c:v>-128.23858399985824</c:v>
                </c:pt>
                <c:pt idx="1155">
                  <c:v>-128.20522399991518</c:v>
                </c:pt>
                <c:pt idx="1156">
                  <c:v>-128.17186399997212</c:v>
                </c:pt>
                <c:pt idx="1157">
                  <c:v>-128.13838399998843</c:v>
                </c:pt>
                <c:pt idx="1158">
                  <c:v>-128.10502399987075</c:v>
                </c:pt>
                <c:pt idx="1159">
                  <c:v>-128.07166399992769</c:v>
                </c:pt>
                <c:pt idx="1160">
                  <c:v>-128.03830399998463</c:v>
                </c:pt>
                <c:pt idx="1161">
                  <c:v>-128.00491999985883</c:v>
                </c:pt>
                <c:pt idx="1162">
                  <c:v>-127.97151199989952</c:v>
                </c:pt>
                <c:pt idx="1163">
                  <c:v>-127.93812799994834</c:v>
                </c:pt>
                <c:pt idx="1164">
                  <c:v>-127.90476800000528</c:v>
                </c:pt>
                <c:pt idx="1165">
                  <c:v>-127.87138399987947</c:v>
                </c:pt>
                <c:pt idx="1166">
                  <c:v>-127.83802399993641</c:v>
                </c:pt>
                <c:pt idx="1167">
                  <c:v>-127.8046159999771</c:v>
                </c:pt>
                <c:pt idx="1168">
                  <c:v>-127.77125599985942</c:v>
                </c:pt>
                <c:pt idx="1169">
                  <c:v>-127.73791999992449</c:v>
                </c:pt>
                <c:pt idx="1170">
                  <c:v>-127.70455999998143</c:v>
                </c:pt>
                <c:pt idx="1171">
                  <c:v>-127.6711519998475</c:v>
                </c:pt>
                <c:pt idx="1172">
                  <c:v>-127.63781599991256</c:v>
                </c:pt>
                <c:pt idx="1173">
                  <c:v>-127.6044559999695</c:v>
                </c:pt>
                <c:pt idx="1174">
                  <c:v>-127.57097599998582</c:v>
                </c:pt>
                <c:pt idx="1175">
                  <c:v>-127.53761599986814</c:v>
                </c:pt>
                <c:pt idx="1176">
                  <c:v>-127.50423199991695</c:v>
                </c:pt>
                <c:pt idx="1177">
                  <c:v>-127.47089599998202</c:v>
                </c:pt>
                <c:pt idx="1178">
                  <c:v>-127.43753599986434</c:v>
                </c:pt>
                <c:pt idx="1179">
                  <c:v>-127.40417599992128</c:v>
                </c:pt>
                <c:pt idx="1180">
                  <c:v>-127.37081599997822</c:v>
                </c:pt>
                <c:pt idx="1181">
                  <c:v>-127.33745599986054</c:v>
                </c:pt>
                <c:pt idx="1182">
                  <c:v>-127.30409599991748</c:v>
                </c:pt>
                <c:pt idx="1183">
                  <c:v>-127.27073599997442</c:v>
                </c:pt>
                <c:pt idx="1184">
                  <c:v>-127.23739999986486</c:v>
                </c:pt>
                <c:pt idx="1185">
                  <c:v>-127.2040399999218</c:v>
                </c:pt>
                <c:pt idx="1186">
                  <c:v>-127.17067999997874</c:v>
                </c:pt>
                <c:pt idx="1187">
                  <c:v>-127.13731999986106</c:v>
                </c:pt>
                <c:pt idx="1188">
                  <c:v>-127.103959999918</c:v>
                </c:pt>
                <c:pt idx="1189">
                  <c:v>-127.07057599996682</c:v>
                </c:pt>
                <c:pt idx="1190">
                  <c:v>-127.03721599984914</c:v>
                </c:pt>
                <c:pt idx="1191">
                  <c:v>-127.00385599990608</c:v>
                </c:pt>
                <c:pt idx="1192">
                  <c:v>-126.97049599996302</c:v>
                </c:pt>
                <c:pt idx="1193">
                  <c:v>-126.93711199983721</c:v>
                </c:pt>
                <c:pt idx="1194">
                  <c:v>-126.90375199989415</c:v>
                </c:pt>
                <c:pt idx="1195">
                  <c:v>-126.87034399993485</c:v>
                </c:pt>
                <c:pt idx="1196">
                  <c:v>-126.83698399999179</c:v>
                </c:pt>
                <c:pt idx="1197">
                  <c:v>-126.80359999986598</c:v>
                </c:pt>
                <c:pt idx="1198">
                  <c:v>-126.76887199998367</c:v>
                </c:pt>
                <c:pt idx="1199">
                  <c:v>-126.73543999984162</c:v>
                </c:pt>
                <c:pt idx="1200">
                  <c:v>-126.70176799996756</c:v>
                </c:pt>
                <c:pt idx="1201">
                  <c:v>-126.66840799984988</c:v>
                </c:pt>
                <c:pt idx="1202">
                  <c:v>-126.63478399999207</c:v>
                </c:pt>
                <c:pt idx="1203">
                  <c:v>-126.60144799988251</c:v>
                </c:pt>
                <c:pt idx="1204">
                  <c:v>-126.56808799993945</c:v>
                </c:pt>
                <c:pt idx="1205">
                  <c:v>-126.53472799999639</c:v>
                </c:pt>
                <c:pt idx="1206">
                  <c:v>-126.50136799987871</c:v>
                </c:pt>
                <c:pt idx="1207">
                  <c:v>-126.46803199994378</c:v>
                </c:pt>
                <c:pt idx="1208">
                  <c:v>-126.43467200000072</c:v>
                </c:pt>
                <c:pt idx="1209">
                  <c:v>-126.40131199988303</c:v>
                </c:pt>
                <c:pt idx="1210">
                  <c:v>-126.36795199993998</c:v>
                </c:pt>
                <c:pt idx="1211">
                  <c:v>-126.33461600000504</c:v>
                </c:pt>
                <c:pt idx="1212">
                  <c:v>-126.30125599988736</c:v>
                </c:pt>
                <c:pt idx="1213">
                  <c:v>-126.2678959999443</c:v>
                </c:pt>
                <c:pt idx="1214">
                  <c:v>-126.23453600000124</c:v>
                </c:pt>
                <c:pt idx="1215">
                  <c:v>-126.20119999989168</c:v>
                </c:pt>
                <c:pt idx="1216">
                  <c:v>-126.16783999994863</c:v>
                </c:pt>
                <c:pt idx="1217">
                  <c:v>-126.13448000000557</c:v>
                </c:pt>
                <c:pt idx="1218">
                  <c:v>-126.10114399989601</c:v>
                </c:pt>
                <c:pt idx="1219">
                  <c:v>-126.06778399995295</c:v>
                </c:pt>
                <c:pt idx="1220">
                  <c:v>-126.03442399983527</c:v>
                </c:pt>
                <c:pt idx="1221">
                  <c:v>-126.00108799990034</c:v>
                </c:pt>
                <c:pt idx="1222">
                  <c:v>-125.96772799995728</c:v>
                </c:pt>
                <c:pt idx="1223">
                  <c:v>-125.93436799983959</c:v>
                </c:pt>
                <c:pt idx="1224">
                  <c:v>-125.90103199990466</c:v>
                </c:pt>
                <c:pt idx="1225">
                  <c:v>-125.8676719999616</c:v>
                </c:pt>
                <c:pt idx="1226">
                  <c:v>-125.83431199984392</c:v>
                </c:pt>
                <c:pt idx="1227">
                  <c:v>-125.80097599990899</c:v>
                </c:pt>
                <c:pt idx="1228">
                  <c:v>-125.76761599996593</c:v>
                </c:pt>
                <c:pt idx="1229">
                  <c:v>-125.73425599984824</c:v>
                </c:pt>
                <c:pt idx="1230">
                  <c:v>-125.70089599990519</c:v>
                </c:pt>
                <c:pt idx="1231">
                  <c:v>-125.66755999997025</c:v>
                </c:pt>
                <c:pt idx="1232">
                  <c:v>-125.63419999985257</c:v>
                </c:pt>
                <c:pt idx="1233">
                  <c:v>-125.60074399987701</c:v>
                </c:pt>
                <c:pt idx="1234">
                  <c:v>-125.56738399993395</c:v>
                </c:pt>
                <c:pt idx="1235">
                  <c:v>-125.53404799999902</c:v>
                </c:pt>
                <c:pt idx="1236">
                  <c:v>-125.50068799988134</c:v>
                </c:pt>
                <c:pt idx="1237">
                  <c:v>-125.46732799993828</c:v>
                </c:pt>
                <c:pt idx="1238">
                  <c:v>-125.43399200000334</c:v>
                </c:pt>
                <c:pt idx="1239">
                  <c:v>-125.40063199988566</c:v>
                </c:pt>
                <c:pt idx="1240">
                  <c:v>-125.3672719999426</c:v>
                </c:pt>
                <c:pt idx="1241">
                  <c:v>-125.33391199999954</c:v>
                </c:pt>
                <c:pt idx="1242">
                  <c:v>-125.30057599988999</c:v>
                </c:pt>
                <c:pt idx="1243">
                  <c:v>-125.26721599994693</c:v>
                </c:pt>
                <c:pt idx="1244">
                  <c:v>-125.23385600000387</c:v>
                </c:pt>
                <c:pt idx="1245">
                  <c:v>-125.20051999989431</c:v>
                </c:pt>
                <c:pt idx="1246">
                  <c:v>-125.16715999995125</c:v>
                </c:pt>
                <c:pt idx="1247">
                  <c:v>-125.1338239998417</c:v>
                </c:pt>
                <c:pt idx="1248">
                  <c:v>-125.10043999989051</c:v>
                </c:pt>
                <c:pt idx="1249">
                  <c:v>-125.06710399995558</c:v>
                </c:pt>
                <c:pt idx="1250">
                  <c:v>-125.0337439998379</c:v>
                </c:pt>
                <c:pt idx="1251">
                  <c:v>-125.00040799990296</c:v>
                </c:pt>
                <c:pt idx="1252">
                  <c:v>-124.9670479999599</c:v>
                </c:pt>
                <c:pt idx="1253">
                  <c:v>-124.93368799984222</c:v>
                </c:pt>
                <c:pt idx="1254">
                  <c:v>-124.90035199990729</c:v>
                </c:pt>
                <c:pt idx="1255">
                  <c:v>-124.86699199996423</c:v>
                </c:pt>
                <c:pt idx="1256">
                  <c:v>-124.83365599985467</c:v>
                </c:pt>
                <c:pt idx="1257">
                  <c:v>-124.80029599991161</c:v>
                </c:pt>
                <c:pt idx="1258">
                  <c:v>-124.76693599996855</c:v>
                </c:pt>
                <c:pt idx="1259">
                  <c:v>-124.733599999859</c:v>
                </c:pt>
                <c:pt idx="1260">
                  <c:v>-124.70023999991594</c:v>
                </c:pt>
                <c:pt idx="1261">
                  <c:v>-124.66687999997288</c:v>
                </c:pt>
                <c:pt idx="1262">
                  <c:v>-124.6335199998552</c:v>
                </c:pt>
                <c:pt idx="1263">
                  <c:v>-124.60018399992026</c:v>
                </c:pt>
                <c:pt idx="1264">
                  <c:v>-124.5668239999772</c:v>
                </c:pt>
                <c:pt idx="1265">
                  <c:v>-124.53348799986765</c:v>
                </c:pt>
                <c:pt idx="1266">
                  <c:v>-124.50012799992459</c:v>
                </c:pt>
                <c:pt idx="1267">
                  <c:v>-124.46676799998153</c:v>
                </c:pt>
                <c:pt idx="1268">
                  <c:v>-124.43343199987197</c:v>
                </c:pt>
                <c:pt idx="1269">
                  <c:v>-124.40007199992891</c:v>
                </c:pt>
                <c:pt idx="1270">
                  <c:v>-124.36671199998585</c:v>
                </c:pt>
                <c:pt idx="1271">
                  <c:v>-124.33335199986817</c:v>
                </c:pt>
                <c:pt idx="1272">
                  <c:v>-124.30001599993324</c:v>
                </c:pt>
                <c:pt idx="1273">
                  <c:v>-124.26665599999018</c:v>
                </c:pt>
                <c:pt idx="1274">
                  <c:v>-124.2332959998725</c:v>
                </c:pt>
                <c:pt idx="1275">
                  <c:v>-124.19995999993756</c:v>
                </c:pt>
                <c:pt idx="1276">
                  <c:v>-124.1665999999945</c:v>
                </c:pt>
                <c:pt idx="1277">
                  <c:v>-124.13323999987682</c:v>
                </c:pt>
                <c:pt idx="1278">
                  <c:v>-124.09990399994189</c:v>
                </c:pt>
                <c:pt idx="1279">
                  <c:v>-124.06654399999883</c:v>
                </c:pt>
                <c:pt idx="1280">
                  <c:v>-124.03320799988927</c:v>
                </c:pt>
                <c:pt idx="1281">
                  <c:v>-123.99984799994621</c:v>
                </c:pt>
                <c:pt idx="1282">
                  <c:v>-123.96648800000315</c:v>
                </c:pt>
                <c:pt idx="1283">
                  <c:v>-123.9331519998936</c:v>
                </c:pt>
                <c:pt idx="1284">
                  <c:v>-123.89979199995054</c:v>
                </c:pt>
                <c:pt idx="1285">
                  <c:v>-123.86643199983286</c:v>
                </c:pt>
                <c:pt idx="1286">
                  <c:v>-123.83309599989792</c:v>
                </c:pt>
                <c:pt idx="1287">
                  <c:v>-123.79973599995486</c:v>
                </c:pt>
                <c:pt idx="1288">
                  <c:v>-123.76637599983718</c:v>
                </c:pt>
                <c:pt idx="1289">
                  <c:v>-123.73303999990225</c:v>
                </c:pt>
                <c:pt idx="1290">
                  <c:v>-123.69967999995919</c:v>
                </c:pt>
                <c:pt idx="1291">
                  <c:v>-123.66631999984151</c:v>
                </c:pt>
                <c:pt idx="1292">
                  <c:v>-123.63295999989845</c:v>
                </c:pt>
                <c:pt idx="1293">
                  <c:v>-123.59962399996351</c:v>
                </c:pt>
                <c:pt idx="1294">
                  <c:v>-123.56626399984583</c:v>
                </c:pt>
                <c:pt idx="1295">
                  <c:v>-123.53287999989465</c:v>
                </c:pt>
                <c:pt idx="1296">
                  <c:v>-123.49951999995159</c:v>
                </c:pt>
                <c:pt idx="1297">
                  <c:v>-123.46615999983391</c:v>
                </c:pt>
                <c:pt idx="1298">
                  <c:v>-123.43279999989085</c:v>
                </c:pt>
                <c:pt idx="1299">
                  <c:v>-123.39943999994779</c:v>
                </c:pt>
                <c:pt idx="1300">
                  <c:v>-123.36610399983823</c:v>
                </c:pt>
                <c:pt idx="1301">
                  <c:v>-123.33274399989517</c:v>
                </c:pt>
                <c:pt idx="1302">
                  <c:v>-123.29938399995211</c:v>
                </c:pt>
                <c:pt idx="1303">
                  <c:v>-123.26602399983443</c:v>
                </c:pt>
                <c:pt idx="1304">
                  <c:v>-123.2326879998995</c:v>
                </c:pt>
                <c:pt idx="1305">
                  <c:v>-123.19932799995644</c:v>
                </c:pt>
                <c:pt idx="1306">
                  <c:v>-123.16596799983876</c:v>
                </c:pt>
                <c:pt idx="1307">
                  <c:v>-123.13263199990382</c:v>
                </c:pt>
                <c:pt idx="1308">
                  <c:v>-123.09927199996076</c:v>
                </c:pt>
                <c:pt idx="1309">
                  <c:v>-123.06591199984308</c:v>
                </c:pt>
                <c:pt idx="1310">
                  <c:v>-123.03257599990815</c:v>
                </c:pt>
                <c:pt idx="1311">
                  <c:v>-122.99921599996509</c:v>
                </c:pt>
                <c:pt idx="1312">
                  <c:v>-122.96585599984741</c:v>
                </c:pt>
                <c:pt idx="1313">
                  <c:v>-122.93249599990435</c:v>
                </c:pt>
                <c:pt idx="1314">
                  <c:v>-122.89915999996941</c:v>
                </c:pt>
                <c:pt idx="1315">
                  <c:v>-122.86579999985173</c:v>
                </c:pt>
                <c:pt idx="1316">
                  <c:v>-122.83243999990867</c:v>
                </c:pt>
                <c:pt idx="1317">
                  <c:v>-122.79907999996561</c:v>
                </c:pt>
                <c:pt idx="1318">
                  <c:v>-122.76574399985606</c:v>
                </c:pt>
                <c:pt idx="1319">
                  <c:v>-122.732383999913</c:v>
                </c:pt>
                <c:pt idx="1320">
                  <c:v>-122.69902399996994</c:v>
                </c:pt>
                <c:pt idx="1321">
                  <c:v>-122.66566399985226</c:v>
                </c:pt>
                <c:pt idx="1322">
                  <c:v>-122.63232799991732</c:v>
                </c:pt>
                <c:pt idx="1323">
                  <c:v>-122.59896799997426</c:v>
                </c:pt>
                <c:pt idx="1324">
                  <c:v>-122.56560799985658</c:v>
                </c:pt>
                <c:pt idx="1325">
                  <c:v>-122.53224799991352</c:v>
                </c:pt>
                <c:pt idx="1326">
                  <c:v>-122.49891199997859</c:v>
                </c:pt>
                <c:pt idx="1327">
                  <c:v>-122.46555199986091</c:v>
                </c:pt>
                <c:pt idx="1328">
                  <c:v>-122.43219199991785</c:v>
                </c:pt>
                <c:pt idx="1329">
                  <c:v>-122.39885599998291</c:v>
                </c:pt>
                <c:pt idx="1330">
                  <c:v>-122.36549599986523</c:v>
                </c:pt>
                <c:pt idx="1331">
                  <c:v>-122.33203999988967</c:v>
                </c:pt>
                <c:pt idx="1332">
                  <c:v>-122.29867999994661</c:v>
                </c:pt>
                <c:pt idx="1333">
                  <c:v>-122.26534399983706</c:v>
                </c:pt>
                <c:pt idx="1334">
                  <c:v>-122.231983999894</c:v>
                </c:pt>
                <c:pt idx="1335">
                  <c:v>-122.19862399995094</c:v>
                </c:pt>
                <c:pt idx="1336">
                  <c:v>-122.16526399983326</c:v>
                </c:pt>
                <c:pt idx="1337">
                  <c:v>-122.13192799989832</c:v>
                </c:pt>
                <c:pt idx="1338">
                  <c:v>-122.09856799995526</c:v>
                </c:pt>
                <c:pt idx="1339">
                  <c:v>-122.06520799983758</c:v>
                </c:pt>
                <c:pt idx="1340">
                  <c:v>-122.03187199990265</c:v>
                </c:pt>
                <c:pt idx="1341">
                  <c:v>-121.99851199995959</c:v>
                </c:pt>
                <c:pt idx="1342">
                  <c:v>-121.96515199984191</c:v>
                </c:pt>
                <c:pt idx="1343">
                  <c:v>-121.93179199989885</c:v>
                </c:pt>
                <c:pt idx="1344">
                  <c:v>-121.89843199995579</c:v>
                </c:pt>
                <c:pt idx="1345">
                  <c:v>-121.86507199983811</c:v>
                </c:pt>
                <c:pt idx="1346">
                  <c:v>-121.83173599990317</c:v>
                </c:pt>
                <c:pt idx="1347">
                  <c:v>-121.79837599996011</c:v>
                </c:pt>
                <c:pt idx="1348">
                  <c:v>-121.76501599984243</c:v>
                </c:pt>
                <c:pt idx="1349">
                  <c:v>-121.73165599989937</c:v>
                </c:pt>
                <c:pt idx="1350">
                  <c:v>-121.69831999996444</c:v>
                </c:pt>
                <c:pt idx="1351">
                  <c:v>-121.66495999984676</c:v>
                </c:pt>
                <c:pt idx="1352">
                  <c:v>-121.6315999999037</c:v>
                </c:pt>
                <c:pt idx="1353">
                  <c:v>-121.59823999996064</c:v>
                </c:pt>
                <c:pt idx="1354">
                  <c:v>-121.56485599983483</c:v>
                </c:pt>
                <c:pt idx="1355">
                  <c:v>-121.5315199998999</c:v>
                </c:pt>
                <c:pt idx="1356">
                  <c:v>-121.49815999995684</c:v>
                </c:pt>
                <c:pt idx="1357">
                  <c:v>-121.46479999983916</c:v>
                </c:pt>
                <c:pt idx="1358">
                  <c:v>-121.43146399990422</c:v>
                </c:pt>
                <c:pt idx="1359">
                  <c:v>-121.39810399996117</c:v>
                </c:pt>
                <c:pt idx="1360">
                  <c:v>-121.36474399984348</c:v>
                </c:pt>
                <c:pt idx="1361">
                  <c:v>-121.33140799990855</c:v>
                </c:pt>
                <c:pt idx="1362">
                  <c:v>-121.29804799996549</c:v>
                </c:pt>
                <c:pt idx="1363">
                  <c:v>-121.26468799984781</c:v>
                </c:pt>
                <c:pt idx="1364">
                  <c:v>-121.23135199991287</c:v>
                </c:pt>
                <c:pt idx="1365">
                  <c:v>-121.19799199996982</c:v>
                </c:pt>
                <c:pt idx="1366">
                  <c:v>-121.16463199985213</c:v>
                </c:pt>
                <c:pt idx="1367">
                  <c:v>-121.1312959999172</c:v>
                </c:pt>
                <c:pt idx="1368">
                  <c:v>-121.09793599997414</c:v>
                </c:pt>
                <c:pt idx="1369">
                  <c:v>-121.06457599985646</c:v>
                </c:pt>
                <c:pt idx="1370">
                  <c:v>-121.03123999992152</c:v>
                </c:pt>
                <c:pt idx="1371">
                  <c:v>-120.99787999997847</c:v>
                </c:pt>
                <c:pt idx="1372">
                  <c:v>-120.96451999986078</c:v>
                </c:pt>
                <c:pt idx="1373">
                  <c:v>-120.93118399992585</c:v>
                </c:pt>
                <c:pt idx="1374">
                  <c:v>-120.89782399998279</c:v>
                </c:pt>
                <c:pt idx="1375">
                  <c:v>-120.86446399986511</c:v>
                </c:pt>
                <c:pt idx="1376">
                  <c:v>-120.83112799993017</c:v>
                </c:pt>
                <c:pt idx="1377">
                  <c:v>-120.79776799998712</c:v>
                </c:pt>
                <c:pt idx="1378">
                  <c:v>-120.76440799986943</c:v>
                </c:pt>
                <c:pt idx="1379">
                  <c:v>-120.7310719999345</c:v>
                </c:pt>
                <c:pt idx="1380">
                  <c:v>-120.69771199999144</c:v>
                </c:pt>
                <c:pt idx="1381">
                  <c:v>-120.66435199987376</c:v>
                </c:pt>
                <c:pt idx="1382">
                  <c:v>-120.63101599993882</c:v>
                </c:pt>
                <c:pt idx="1383">
                  <c:v>-120.59765599999577</c:v>
                </c:pt>
                <c:pt idx="1384">
                  <c:v>-120.56429599987808</c:v>
                </c:pt>
                <c:pt idx="1385">
                  <c:v>-120.53093599993502</c:v>
                </c:pt>
                <c:pt idx="1386">
                  <c:v>-120.49760000000009</c:v>
                </c:pt>
                <c:pt idx="1387">
                  <c:v>-120.46423999988241</c:v>
                </c:pt>
                <c:pt idx="1388">
                  <c:v>-120.43085599993123</c:v>
                </c:pt>
                <c:pt idx="1389">
                  <c:v>-120.39751999999629</c:v>
                </c:pt>
                <c:pt idx="1390">
                  <c:v>-120.36415999987861</c:v>
                </c:pt>
                <c:pt idx="1391">
                  <c:v>-120.33079999993555</c:v>
                </c:pt>
                <c:pt idx="1392">
                  <c:v>-120.29746400000062</c:v>
                </c:pt>
                <c:pt idx="1393">
                  <c:v>-120.26410399988293</c:v>
                </c:pt>
                <c:pt idx="1394">
                  <c:v>-120.23074399993988</c:v>
                </c:pt>
                <c:pt idx="1395">
                  <c:v>-120.19740800000494</c:v>
                </c:pt>
                <c:pt idx="1396">
                  <c:v>-120.16404799988726</c:v>
                </c:pt>
                <c:pt idx="1397">
                  <c:v>-120.1306879999442</c:v>
                </c:pt>
                <c:pt idx="1398">
                  <c:v>-120.09732800000114</c:v>
                </c:pt>
                <c:pt idx="1399">
                  <c:v>-120.06387199985096</c:v>
                </c:pt>
                <c:pt idx="1400">
                  <c:v>-120.0305119999079</c:v>
                </c:pt>
                <c:pt idx="1401">
                  <c:v>-119.99717599997297</c:v>
                </c:pt>
                <c:pt idx="1402">
                  <c:v>-119.96381599985529</c:v>
                </c:pt>
                <c:pt idx="1403">
                  <c:v>-119.93045599991223</c:v>
                </c:pt>
                <c:pt idx="1404">
                  <c:v>-119.89711999997729</c:v>
                </c:pt>
                <c:pt idx="1405">
                  <c:v>-119.86375999985961</c:v>
                </c:pt>
                <c:pt idx="1406">
                  <c:v>-119.83039999991655</c:v>
                </c:pt>
                <c:pt idx="1407">
                  <c:v>-119.79703999997349</c:v>
                </c:pt>
                <c:pt idx="1408">
                  <c:v>-119.76370399986394</c:v>
                </c:pt>
                <c:pt idx="1409">
                  <c:v>-119.73034399992088</c:v>
                </c:pt>
                <c:pt idx="1410">
                  <c:v>-119.69698399997782</c:v>
                </c:pt>
                <c:pt idx="1411">
                  <c:v>-119.66362399986014</c:v>
                </c:pt>
                <c:pt idx="1412">
                  <c:v>-119.6302879999252</c:v>
                </c:pt>
                <c:pt idx="1413">
                  <c:v>-119.59692799998214</c:v>
                </c:pt>
                <c:pt idx="1414">
                  <c:v>-119.56356799986446</c:v>
                </c:pt>
                <c:pt idx="1415">
                  <c:v>-119.53023199992953</c:v>
                </c:pt>
                <c:pt idx="1416">
                  <c:v>-119.49687199998647</c:v>
                </c:pt>
                <c:pt idx="1417">
                  <c:v>-119.46351199986879</c:v>
                </c:pt>
                <c:pt idx="1418">
                  <c:v>-119.43017599993385</c:v>
                </c:pt>
                <c:pt idx="1419">
                  <c:v>-119.39681599999079</c:v>
                </c:pt>
                <c:pt idx="1420">
                  <c:v>-119.36345599987311</c:v>
                </c:pt>
                <c:pt idx="1421">
                  <c:v>-119.33009599993005</c:v>
                </c:pt>
                <c:pt idx="1422">
                  <c:v>-119.29675999999512</c:v>
                </c:pt>
                <c:pt idx="1423">
                  <c:v>-119.26339999987744</c:v>
                </c:pt>
                <c:pt idx="1424">
                  <c:v>-119.23003999993438</c:v>
                </c:pt>
                <c:pt idx="1425">
                  <c:v>-119.19670399999944</c:v>
                </c:pt>
                <c:pt idx="1426">
                  <c:v>-119.16334399988176</c:v>
                </c:pt>
                <c:pt idx="1427">
                  <c:v>-119.13000799994683</c:v>
                </c:pt>
                <c:pt idx="1428">
                  <c:v>-119.09664800000377</c:v>
                </c:pt>
                <c:pt idx="1429">
                  <c:v>-119.06328799988609</c:v>
                </c:pt>
                <c:pt idx="1430">
                  <c:v>-119.02995199995115</c:v>
                </c:pt>
                <c:pt idx="1431">
                  <c:v>-118.99659199983347</c:v>
                </c:pt>
                <c:pt idx="1432">
                  <c:v>-118.96323199989041</c:v>
                </c:pt>
                <c:pt idx="1433">
                  <c:v>-118.92987199994735</c:v>
                </c:pt>
                <c:pt idx="1434">
                  <c:v>-118.89648799999617</c:v>
                </c:pt>
                <c:pt idx="1435">
                  <c:v>-118.86312799987849</c:v>
                </c:pt>
                <c:pt idx="1436">
                  <c:v>-118.82976799993543</c:v>
                </c:pt>
                <c:pt idx="1437">
                  <c:v>-118.79643200000049</c:v>
                </c:pt>
                <c:pt idx="1438">
                  <c:v>-118.76307199988281</c:v>
                </c:pt>
                <c:pt idx="1439">
                  <c:v>-118.72971199993975</c:v>
                </c:pt>
                <c:pt idx="1440">
                  <c:v>-118.69632799998857</c:v>
                </c:pt>
                <c:pt idx="1441">
                  <c:v>-118.66296799987089</c:v>
                </c:pt>
                <c:pt idx="1442">
                  <c:v>-118.62963199993595</c:v>
                </c:pt>
                <c:pt idx="1443">
                  <c:v>-118.59627199999289</c:v>
                </c:pt>
                <c:pt idx="1444">
                  <c:v>-118.56291199987521</c:v>
                </c:pt>
                <c:pt idx="1445">
                  <c:v>-118.52955199993215</c:v>
                </c:pt>
                <c:pt idx="1446">
                  <c:v>-118.49621599999722</c:v>
                </c:pt>
                <c:pt idx="1447">
                  <c:v>-118.46283199987141</c:v>
                </c:pt>
                <c:pt idx="1448">
                  <c:v>-118.42947199992835</c:v>
                </c:pt>
                <c:pt idx="1449">
                  <c:v>-118.39611199998529</c:v>
                </c:pt>
                <c:pt idx="1450">
                  <c:v>-118.36275199986761</c:v>
                </c:pt>
                <c:pt idx="1451">
                  <c:v>-118.32939199992455</c:v>
                </c:pt>
                <c:pt idx="1452">
                  <c:v>-118.29603199998149</c:v>
                </c:pt>
                <c:pt idx="1453">
                  <c:v>-118.26269599987194</c:v>
                </c:pt>
                <c:pt idx="1454">
                  <c:v>-118.22933599992888</c:v>
                </c:pt>
                <c:pt idx="1455">
                  <c:v>-118.19597599998582</c:v>
                </c:pt>
                <c:pt idx="1456">
                  <c:v>-118.16261599986814</c:v>
                </c:pt>
                <c:pt idx="1457">
                  <c:v>-118.12923199991695</c:v>
                </c:pt>
                <c:pt idx="1458">
                  <c:v>-118.09589599998202</c:v>
                </c:pt>
                <c:pt idx="1459">
                  <c:v>-118.06253599986434</c:v>
                </c:pt>
                <c:pt idx="1460">
                  <c:v>-118.02915199991315</c:v>
                </c:pt>
                <c:pt idx="1461">
                  <c:v>-117.99581599997822</c:v>
                </c:pt>
                <c:pt idx="1462">
                  <c:v>-117.96245599986054</c:v>
                </c:pt>
                <c:pt idx="1463">
                  <c:v>-117.9291199999256</c:v>
                </c:pt>
                <c:pt idx="1464">
                  <c:v>-117.89575999998254</c:v>
                </c:pt>
                <c:pt idx="1465">
                  <c:v>-117.86239999986486</c:v>
                </c:pt>
                <c:pt idx="1466">
                  <c:v>-117.8290399999218</c:v>
                </c:pt>
                <c:pt idx="1467">
                  <c:v>-117.79570399998687</c:v>
                </c:pt>
                <c:pt idx="1468">
                  <c:v>-117.76234399986919</c:v>
                </c:pt>
                <c:pt idx="1469">
                  <c:v>-117.72898399992613</c:v>
                </c:pt>
                <c:pt idx="1470">
                  <c:v>-117.69564799999119</c:v>
                </c:pt>
                <c:pt idx="1471">
                  <c:v>-117.66228799987351</c:v>
                </c:pt>
                <c:pt idx="1472">
                  <c:v>-117.62895199993858</c:v>
                </c:pt>
                <c:pt idx="1473">
                  <c:v>-117.59559199999552</c:v>
                </c:pt>
                <c:pt idx="1474">
                  <c:v>-117.56223199987784</c:v>
                </c:pt>
                <c:pt idx="1475">
                  <c:v>-117.52887199993478</c:v>
                </c:pt>
                <c:pt idx="1476">
                  <c:v>-117.49551199999172</c:v>
                </c:pt>
                <c:pt idx="1477">
                  <c:v>-117.46217599988216</c:v>
                </c:pt>
                <c:pt idx="1478">
                  <c:v>-117.4288159999391</c:v>
                </c:pt>
                <c:pt idx="1479">
                  <c:v>-117.39548000000417</c:v>
                </c:pt>
                <c:pt idx="1480">
                  <c:v>-117.36211999988649</c:v>
                </c:pt>
                <c:pt idx="1481">
                  <c:v>-117.32875999994343</c:v>
                </c:pt>
                <c:pt idx="1482">
                  <c:v>-117.29542399983387</c:v>
                </c:pt>
                <c:pt idx="1483">
                  <c:v>-117.26206399989081</c:v>
                </c:pt>
                <c:pt idx="1484">
                  <c:v>-117.22872799995588</c:v>
                </c:pt>
                <c:pt idx="1485">
                  <c:v>-117.1953679998382</c:v>
                </c:pt>
                <c:pt idx="1486">
                  <c:v>-117.16200799989514</c:v>
                </c:pt>
                <c:pt idx="1487">
                  <c:v>-117.12864799995208</c:v>
                </c:pt>
                <c:pt idx="1488">
                  <c:v>-117.09531199984252</c:v>
                </c:pt>
                <c:pt idx="1489">
                  <c:v>-117.06195199989946</c:v>
                </c:pt>
                <c:pt idx="1490">
                  <c:v>-117.0285919999564</c:v>
                </c:pt>
                <c:pt idx="1491">
                  <c:v>-116.99523199983872</c:v>
                </c:pt>
                <c:pt idx="1492">
                  <c:v>-116.96184799988754</c:v>
                </c:pt>
                <c:pt idx="1493">
                  <c:v>-116.92848799994448</c:v>
                </c:pt>
                <c:pt idx="1494">
                  <c:v>-116.89512800000142</c:v>
                </c:pt>
                <c:pt idx="1495">
                  <c:v>-116.86176799988374</c:v>
                </c:pt>
                <c:pt idx="1496">
                  <c:v>-116.82840799994068</c:v>
                </c:pt>
                <c:pt idx="1497">
                  <c:v>-116.79495199996512</c:v>
                </c:pt>
                <c:pt idx="1498">
                  <c:v>-116.76159199984744</c:v>
                </c:pt>
                <c:pt idx="1499">
                  <c:v>-116.72811199986376</c:v>
                </c:pt>
                <c:pt idx="1500">
                  <c:v>-116.6947519999207</c:v>
                </c:pt>
                <c:pt idx="1501">
                  <c:v>-116.66139199997764</c:v>
                </c:pt>
                <c:pt idx="1502">
                  <c:v>-116.62803199985996</c:v>
                </c:pt>
                <c:pt idx="1503">
                  <c:v>-116.5946719999169</c:v>
                </c:pt>
                <c:pt idx="1504">
                  <c:v>-116.56131199997384</c:v>
                </c:pt>
                <c:pt idx="1505">
                  <c:v>-116.52797599986428</c:v>
                </c:pt>
                <c:pt idx="1506">
                  <c:v>-116.49461599992122</c:v>
                </c:pt>
                <c:pt idx="1507">
                  <c:v>-116.46127999998629</c:v>
                </c:pt>
                <c:pt idx="1508">
                  <c:v>-116.42791999986861</c:v>
                </c:pt>
                <c:pt idx="1509">
                  <c:v>-116.39455999992555</c:v>
                </c:pt>
                <c:pt idx="1510">
                  <c:v>-116.36119999998249</c:v>
                </c:pt>
                <c:pt idx="1511">
                  <c:v>-116.32786399987293</c:v>
                </c:pt>
                <c:pt idx="1512">
                  <c:v>-116.29450399992987</c:v>
                </c:pt>
                <c:pt idx="1513">
                  <c:v>-116.26116799999494</c:v>
                </c:pt>
                <c:pt idx="1514">
                  <c:v>-116.22780799987726</c:v>
                </c:pt>
                <c:pt idx="1515">
                  <c:v>-116.1944479999342</c:v>
                </c:pt>
                <c:pt idx="1516">
                  <c:v>-116.16108799999114</c:v>
                </c:pt>
                <c:pt idx="1517">
                  <c:v>-116.12775199988158</c:v>
                </c:pt>
                <c:pt idx="1518">
                  <c:v>-116.09439199993852</c:v>
                </c:pt>
                <c:pt idx="1519">
                  <c:v>-116.06103199999546</c:v>
                </c:pt>
                <c:pt idx="1520">
                  <c:v>-116.02767199987778</c:v>
                </c:pt>
                <c:pt idx="1521">
                  <c:v>-115.99431199993472</c:v>
                </c:pt>
                <c:pt idx="1522">
                  <c:v>-115.96092799998354</c:v>
                </c:pt>
                <c:pt idx="1523">
                  <c:v>-115.92754399985773</c:v>
                </c:pt>
                <c:pt idx="1524">
                  <c:v>-115.8942079999228</c:v>
                </c:pt>
                <c:pt idx="1525">
                  <c:v>-115.86084799997974</c:v>
                </c:pt>
                <c:pt idx="1526">
                  <c:v>-115.82748799986206</c:v>
                </c:pt>
                <c:pt idx="1527">
                  <c:v>-115.794127999919</c:v>
                </c:pt>
                <c:pt idx="1528">
                  <c:v>-115.76076799997594</c:v>
                </c:pt>
                <c:pt idx="1529">
                  <c:v>-115.72740799985826</c:v>
                </c:pt>
                <c:pt idx="1530">
                  <c:v>-115.6940479999152</c:v>
                </c:pt>
                <c:pt idx="1531">
                  <c:v>-115.66068799997214</c:v>
                </c:pt>
                <c:pt idx="1532">
                  <c:v>-115.62735199986258</c:v>
                </c:pt>
                <c:pt idx="1533">
                  <c:v>-115.59399199991952</c:v>
                </c:pt>
                <c:pt idx="1534">
                  <c:v>-115.56060799996834</c:v>
                </c:pt>
                <c:pt idx="1535">
                  <c:v>-115.52727199985878</c:v>
                </c:pt>
                <c:pt idx="1536">
                  <c:v>-115.49391199991572</c:v>
                </c:pt>
                <c:pt idx="1537">
                  <c:v>-115.46055199997267</c:v>
                </c:pt>
                <c:pt idx="1538">
                  <c:v>-115.42719199985498</c:v>
                </c:pt>
                <c:pt idx="1539">
                  <c:v>-115.39385599992005</c:v>
                </c:pt>
                <c:pt idx="1540">
                  <c:v>-115.36049599997699</c:v>
                </c:pt>
                <c:pt idx="1541">
                  <c:v>-115.32713599985931</c:v>
                </c:pt>
                <c:pt idx="1542">
                  <c:v>-115.29377599991625</c:v>
                </c:pt>
                <c:pt idx="1543">
                  <c:v>-115.26041599997319</c:v>
                </c:pt>
                <c:pt idx="1544">
                  <c:v>-115.22707999986363</c:v>
                </c:pt>
                <c:pt idx="1545">
                  <c:v>-115.19371999992057</c:v>
                </c:pt>
                <c:pt idx="1546">
                  <c:v>-115.16035999997752</c:v>
                </c:pt>
                <c:pt idx="1547">
                  <c:v>-115.12690400000196</c:v>
                </c:pt>
                <c:pt idx="1548">
                  <c:v>-115.09354399988428</c:v>
                </c:pt>
                <c:pt idx="1549">
                  <c:v>-115.06018399994122</c:v>
                </c:pt>
                <c:pt idx="1550">
                  <c:v>-115.02682399999816</c:v>
                </c:pt>
                <c:pt idx="1551">
                  <c:v>-114.9934879998886</c:v>
                </c:pt>
                <c:pt idx="1552">
                  <c:v>-114.96012799994554</c:v>
                </c:pt>
                <c:pt idx="1553">
                  <c:v>-114.92676800000248</c:v>
                </c:pt>
                <c:pt idx="1554">
                  <c:v>-114.8934079998848</c:v>
                </c:pt>
                <c:pt idx="1555">
                  <c:v>-114.86004799994174</c:v>
                </c:pt>
                <c:pt idx="1556">
                  <c:v>-114.82671199983218</c:v>
                </c:pt>
                <c:pt idx="1557">
                  <c:v>-114.79335199988913</c:v>
                </c:pt>
                <c:pt idx="1558">
                  <c:v>-114.75999199994607</c:v>
                </c:pt>
                <c:pt idx="1559">
                  <c:v>-114.72665599983651</c:v>
                </c:pt>
                <c:pt idx="1560">
                  <c:v>-114.69329599989345</c:v>
                </c:pt>
                <c:pt idx="1561">
                  <c:v>-114.65993599995039</c:v>
                </c:pt>
                <c:pt idx="1562">
                  <c:v>-114.62657599983271</c:v>
                </c:pt>
                <c:pt idx="1563">
                  <c:v>-114.59323999989778</c:v>
                </c:pt>
                <c:pt idx="1564">
                  <c:v>-114.55987999995472</c:v>
                </c:pt>
                <c:pt idx="1565">
                  <c:v>-114.52651999983703</c:v>
                </c:pt>
                <c:pt idx="1566">
                  <c:v>-114.49315999989398</c:v>
                </c:pt>
                <c:pt idx="1567">
                  <c:v>-114.45979999995092</c:v>
                </c:pt>
                <c:pt idx="1568">
                  <c:v>-114.42641599999973</c:v>
                </c:pt>
                <c:pt idx="1569">
                  <c:v>-114.39305599988205</c:v>
                </c:pt>
                <c:pt idx="1570">
                  <c:v>-114.35969599993899</c:v>
                </c:pt>
                <c:pt idx="1571">
                  <c:v>-114.32633599999593</c:v>
                </c:pt>
                <c:pt idx="1572">
                  <c:v>-114.29299999988638</c:v>
                </c:pt>
                <c:pt idx="1573">
                  <c:v>-114.25963999994332</c:v>
                </c:pt>
                <c:pt idx="1574">
                  <c:v>-114.22628000000026</c:v>
                </c:pt>
                <c:pt idx="1575">
                  <c:v>-114.19291999988258</c:v>
                </c:pt>
                <c:pt idx="1576">
                  <c:v>-114.15958399994764</c:v>
                </c:pt>
                <c:pt idx="1577">
                  <c:v>-114.12619999999646</c:v>
                </c:pt>
                <c:pt idx="1578">
                  <c:v>-114.09283999987878</c:v>
                </c:pt>
                <c:pt idx="1579">
                  <c:v>-114.05947999993572</c:v>
                </c:pt>
                <c:pt idx="1580">
                  <c:v>-114.02609599998453</c:v>
                </c:pt>
                <c:pt idx="1581">
                  <c:v>-113.99273599986685</c:v>
                </c:pt>
                <c:pt idx="1582">
                  <c:v>-113.95937599992379</c:v>
                </c:pt>
                <c:pt idx="1583">
                  <c:v>-113.92601599998073</c:v>
                </c:pt>
                <c:pt idx="1584">
                  <c:v>-113.89265599986305</c:v>
                </c:pt>
                <c:pt idx="1585">
                  <c:v>-113.85929599991999</c:v>
                </c:pt>
                <c:pt idx="1586">
                  <c:v>-113.82595999998506</c:v>
                </c:pt>
                <c:pt idx="1587">
                  <c:v>-113.79259999986738</c:v>
                </c:pt>
                <c:pt idx="1588">
                  <c:v>-113.75923999992432</c:v>
                </c:pt>
                <c:pt idx="1589">
                  <c:v>-113.72590399998938</c:v>
                </c:pt>
                <c:pt idx="1590">
                  <c:v>-113.6925439998717</c:v>
                </c:pt>
                <c:pt idx="1591">
                  <c:v>-113.65918399992864</c:v>
                </c:pt>
                <c:pt idx="1592">
                  <c:v>-113.62584799999371</c:v>
                </c:pt>
                <c:pt idx="1593">
                  <c:v>-113.59248799987603</c:v>
                </c:pt>
                <c:pt idx="1594">
                  <c:v>-113.55912799993297</c:v>
                </c:pt>
                <c:pt idx="1595">
                  <c:v>-113.52576799998991</c:v>
                </c:pt>
                <c:pt idx="1596">
                  <c:v>-113.49240799987223</c:v>
                </c:pt>
                <c:pt idx="1597">
                  <c:v>-113.45904799992917</c:v>
                </c:pt>
                <c:pt idx="1598">
                  <c:v>-113.42568799998611</c:v>
                </c:pt>
                <c:pt idx="1599">
                  <c:v>-113.39232799986843</c:v>
                </c:pt>
                <c:pt idx="1600">
                  <c:v>-113.35896799992537</c:v>
                </c:pt>
                <c:pt idx="1601">
                  <c:v>-113.32560799998231</c:v>
                </c:pt>
                <c:pt idx="1602">
                  <c:v>-113.29227199987275</c:v>
                </c:pt>
                <c:pt idx="1603">
                  <c:v>-113.25891199992969</c:v>
                </c:pt>
                <c:pt idx="1604">
                  <c:v>-113.22555199998664</c:v>
                </c:pt>
                <c:pt idx="1605">
                  <c:v>-113.19219199986895</c:v>
                </c:pt>
                <c:pt idx="1606">
                  <c:v>-113.15885599993402</c:v>
                </c:pt>
                <c:pt idx="1607">
                  <c:v>-113.12549599999096</c:v>
                </c:pt>
                <c:pt idx="1608">
                  <c:v>-113.09213599987328</c:v>
                </c:pt>
                <c:pt idx="1609">
                  <c:v>-113.05879999993834</c:v>
                </c:pt>
                <c:pt idx="1610">
                  <c:v>-113.02543999999529</c:v>
                </c:pt>
                <c:pt idx="1611">
                  <c:v>-112.9920799998776</c:v>
                </c:pt>
                <c:pt idx="1612">
                  <c:v>-112.95871999993454</c:v>
                </c:pt>
                <c:pt idx="1613">
                  <c:v>-112.92535999999149</c:v>
                </c:pt>
                <c:pt idx="1614">
                  <c:v>-112.8919999998738</c:v>
                </c:pt>
                <c:pt idx="1615">
                  <c:v>-112.85861599992262</c:v>
                </c:pt>
                <c:pt idx="1616">
                  <c:v>-112.82525599997956</c:v>
                </c:pt>
                <c:pt idx="1617">
                  <c:v>-112.79189599986188</c:v>
                </c:pt>
                <c:pt idx="1618">
                  <c:v>-112.7585119999107</c:v>
                </c:pt>
                <c:pt idx="1619">
                  <c:v>-112.72517599997576</c:v>
                </c:pt>
                <c:pt idx="1620">
                  <c:v>-112.69179199984995</c:v>
                </c:pt>
                <c:pt idx="1621">
                  <c:v>-112.6584319999069</c:v>
                </c:pt>
                <c:pt idx="1622">
                  <c:v>-112.62507199996384</c:v>
                </c:pt>
                <c:pt idx="1623">
                  <c:v>-112.59171199984615</c:v>
                </c:pt>
                <c:pt idx="1624">
                  <c:v>-112.5583519999031</c:v>
                </c:pt>
                <c:pt idx="1625">
                  <c:v>-112.52499199996004</c:v>
                </c:pt>
                <c:pt idx="1626">
                  <c:v>-112.49163199984235</c:v>
                </c:pt>
                <c:pt idx="1627">
                  <c:v>-112.45829599990742</c:v>
                </c:pt>
                <c:pt idx="1628">
                  <c:v>-112.42493599996436</c:v>
                </c:pt>
                <c:pt idx="1629">
                  <c:v>-112.39157599984668</c:v>
                </c:pt>
                <c:pt idx="1630">
                  <c:v>-112.35821599990362</c:v>
                </c:pt>
                <c:pt idx="1631">
                  <c:v>-112.32487999996869</c:v>
                </c:pt>
                <c:pt idx="1632">
                  <c:v>-112.291519999851</c:v>
                </c:pt>
                <c:pt idx="1633">
                  <c:v>-112.25815999990795</c:v>
                </c:pt>
                <c:pt idx="1634">
                  <c:v>-112.22479999996489</c:v>
                </c:pt>
                <c:pt idx="1635">
                  <c:v>-112.19139200000558</c:v>
                </c:pt>
                <c:pt idx="1636">
                  <c:v>-112.1580319998879</c:v>
                </c:pt>
                <c:pt idx="1637">
                  <c:v>-112.12467199994484</c:v>
                </c:pt>
                <c:pt idx="1638">
                  <c:v>-112.09131200000178</c:v>
                </c:pt>
                <c:pt idx="1639">
                  <c:v>-112.05797599989222</c:v>
                </c:pt>
                <c:pt idx="1640">
                  <c:v>-112.02461599994916</c:v>
                </c:pt>
                <c:pt idx="1641">
                  <c:v>-111.99125599983148</c:v>
                </c:pt>
                <c:pt idx="1642">
                  <c:v>-111.95791999989655</c:v>
                </c:pt>
                <c:pt idx="1643">
                  <c:v>-111.92455999995349</c:v>
                </c:pt>
                <c:pt idx="1644">
                  <c:v>-111.89119999983581</c:v>
                </c:pt>
                <c:pt idx="1645">
                  <c:v>-111.85783999989275</c:v>
                </c:pt>
                <c:pt idx="1646">
                  <c:v>-111.82447999994969</c:v>
                </c:pt>
                <c:pt idx="1647">
                  <c:v>-111.79111999983201</c:v>
                </c:pt>
                <c:pt idx="1648">
                  <c:v>-111.75775999988895</c:v>
                </c:pt>
                <c:pt idx="1649">
                  <c:v>-111.72439999994589</c:v>
                </c:pt>
                <c:pt idx="1650">
                  <c:v>-111.69106399983633</c:v>
                </c:pt>
                <c:pt idx="1651">
                  <c:v>-111.65770399989327</c:v>
                </c:pt>
                <c:pt idx="1652">
                  <c:v>-111.62434399995021</c:v>
                </c:pt>
                <c:pt idx="1653">
                  <c:v>-111.59098399983253</c:v>
                </c:pt>
                <c:pt idx="1654">
                  <c:v>-111.55762399988947</c:v>
                </c:pt>
                <c:pt idx="1655">
                  <c:v>-111.52426399994641</c:v>
                </c:pt>
                <c:pt idx="1656">
                  <c:v>-111.49090400000335</c:v>
                </c:pt>
                <c:pt idx="1657">
                  <c:v>-111.45754399988567</c:v>
                </c:pt>
                <c:pt idx="1658">
                  <c:v>-111.42418399994261</c:v>
                </c:pt>
                <c:pt idx="1659">
                  <c:v>-111.39084799983306</c:v>
                </c:pt>
                <c:pt idx="1660">
                  <c:v>-111.35746399988187</c:v>
                </c:pt>
                <c:pt idx="1661">
                  <c:v>-111.32412799994694</c:v>
                </c:pt>
                <c:pt idx="1662">
                  <c:v>-111.29076800000388</c:v>
                </c:pt>
                <c:pt idx="1663">
                  <c:v>-111.25738399987807</c:v>
                </c:pt>
                <c:pt idx="1664">
                  <c:v>-111.22402399993501</c:v>
                </c:pt>
                <c:pt idx="1665">
                  <c:v>-111.19063999998383</c:v>
                </c:pt>
                <c:pt idx="1666">
                  <c:v>-111.15727999986615</c:v>
                </c:pt>
                <c:pt idx="1667">
                  <c:v>-111.12391999992309</c:v>
                </c:pt>
                <c:pt idx="1668">
                  <c:v>-111.09053599997191</c:v>
                </c:pt>
                <c:pt idx="1669">
                  <c:v>-111.05717599985422</c:v>
                </c:pt>
                <c:pt idx="1670">
                  <c:v>-111.02381599991116</c:v>
                </c:pt>
                <c:pt idx="1671">
                  <c:v>-110.99045599996811</c:v>
                </c:pt>
                <c:pt idx="1672">
                  <c:v>-110.95709599985042</c:v>
                </c:pt>
                <c:pt idx="1673">
                  <c:v>-110.92373599990736</c:v>
                </c:pt>
                <c:pt idx="1674">
                  <c:v>-110.89039999997243</c:v>
                </c:pt>
                <c:pt idx="1675">
                  <c:v>-110.85701599984662</c:v>
                </c:pt>
                <c:pt idx="1676">
                  <c:v>-110.82367999991169</c:v>
                </c:pt>
                <c:pt idx="1677">
                  <c:v>-110.79031999996863</c:v>
                </c:pt>
                <c:pt idx="1678">
                  <c:v>-110.75695999985095</c:v>
                </c:pt>
                <c:pt idx="1679">
                  <c:v>-110.72362399991601</c:v>
                </c:pt>
                <c:pt idx="1680">
                  <c:v>-110.69023999996483</c:v>
                </c:pt>
                <c:pt idx="1681">
                  <c:v>-110.65687999984715</c:v>
                </c:pt>
                <c:pt idx="1682">
                  <c:v>-110.62349599989597</c:v>
                </c:pt>
                <c:pt idx="1683">
                  <c:v>-110.59013599995291</c:v>
                </c:pt>
                <c:pt idx="1684">
                  <c:v>-110.55677599983522</c:v>
                </c:pt>
                <c:pt idx="1685">
                  <c:v>-110.52336799987592</c:v>
                </c:pt>
                <c:pt idx="1686">
                  <c:v>-110.49003199994098</c:v>
                </c:pt>
                <c:pt idx="1687">
                  <c:v>-110.45667199999792</c:v>
                </c:pt>
                <c:pt idx="1688">
                  <c:v>-110.42331199988024</c:v>
                </c:pt>
                <c:pt idx="1689">
                  <c:v>-110.38995199993718</c:v>
                </c:pt>
                <c:pt idx="1690">
                  <c:v>-110.35661600000225</c:v>
                </c:pt>
                <c:pt idx="1691">
                  <c:v>-110.32325599988457</c:v>
                </c:pt>
                <c:pt idx="1692">
                  <c:v>-110.28989599994151</c:v>
                </c:pt>
                <c:pt idx="1693">
                  <c:v>-110.25653599999845</c:v>
                </c:pt>
                <c:pt idx="1694">
                  <c:v>-110.22317599988077</c:v>
                </c:pt>
                <c:pt idx="1695">
                  <c:v>-110.18981599993771</c:v>
                </c:pt>
                <c:pt idx="1696">
                  <c:v>-110.15645599999465</c:v>
                </c:pt>
                <c:pt idx="1697">
                  <c:v>-110.12309599987697</c:v>
                </c:pt>
                <c:pt idx="1698">
                  <c:v>-110.08973599993391</c:v>
                </c:pt>
                <c:pt idx="1699">
                  <c:v>-110.05639999999897</c:v>
                </c:pt>
                <c:pt idx="1700">
                  <c:v>-110.02303999988129</c:v>
                </c:pt>
                <c:pt idx="1701">
                  <c:v>-109.98965599993011</c:v>
                </c:pt>
                <c:pt idx="1702">
                  <c:v>-109.95629599998705</c:v>
                </c:pt>
                <c:pt idx="1703">
                  <c:v>-109.92293599986937</c:v>
                </c:pt>
                <c:pt idx="1704">
                  <c:v>-109.88957599992631</c:v>
                </c:pt>
                <c:pt idx="1705">
                  <c:v>-109.85621599998325</c:v>
                </c:pt>
                <c:pt idx="1706">
                  <c:v>-109.82285599986557</c:v>
                </c:pt>
                <c:pt idx="1707">
                  <c:v>-109.78949599992251</c:v>
                </c:pt>
                <c:pt idx="1708">
                  <c:v>-109.75613599997945</c:v>
                </c:pt>
                <c:pt idx="1709">
                  <c:v>-109.72277599986177</c:v>
                </c:pt>
                <c:pt idx="1710">
                  <c:v>-109.68943999992683</c:v>
                </c:pt>
                <c:pt idx="1711">
                  <c:v>-109.65607999998377</c:v>
                </c:pt>
                <c:pt idx="1712">
                  <c:v>-109.62271999986609</c:v>
                </c:pt>
                <c:pt idx="1713">
                  <c:v>-109.58935999992303</c:v>
                </c:pt>
                <c:pt idx="1714">
                  <c:v>-109.5560239999881</c:v>
                </c:pt>
                <c:pt idx="1715">
                  <c:v>-109.52266399987042</c:v>
                </c:pt>
                <c:pt idx="1716">
                  <c:v>-109.48930399992736</c:v>
                </c:pt>
                <c:pt idx="1717">
                  <c:v>-109.4559439999843</c:v>
                </c:pt>
                <c:pt idx="1718">
                  <c:v>-109.42258399986662</c:v>
                </c:pt>
                <c:pt idx="1719">
                  <c:v>-109.38924799993168</c:v>
                </c:pt>
                <c:pt idx="1720">
                  <c:v>-109.35588799998862</c:v>
                </c:pt>
                <c:pt idx="1721">
                  <c:v>-109.32252799987094</c:v>
                </c:pt>
                <c:pt idx="1722">
                  <c:v>-109.28916799992788</c:v>
                </c:pt>
                <c:pt idx="1723">
                  <c:v>-109.2557839999767</c:v>
                </c:pt>
                <c:pt idx="1724">
                  <c:v>-109.22242399985902</c:v>
                </c:pt>
                <c:pt idx="1725">
                  <c:v>-109.18908799992408</c:v>
                </c:pt>
                <c:pt idx="1726">
                  <c:v>-109.1557039999729</c:v>
                </c:pt>
                <c:pt idx="1727">
                  <c:v>-109.12234399985522</c:v>
                </c:pt>
                <c:pt idx="1728">
                  <c:v>-109.08898399991216</c:v>
                </c:pt>
                <c:pt idx="1729">
                  <c:v>-109.0556239999691</c:v>
                </c:pt>
                <c:pt idx="1730">
                  <c:v>-109.02221599983517</c:v>
                </c:pt>
                <c:pt idx="1731">
                  <c:v>-108.98885599989211</c:v>
                </c:pt>
                <c:pt idx="1732">
                  <c:v>-108.9554479999328</c:v>
                </c:pt>
                <c:pt idx="1733">
                  <c:v>-108.92206399998162</c:v>
                </c:pt>
                <c:pt idx="1734">
                  <c:v>-108.88870399986394</c:v>
                </c:pt>
                <c:pt idx="1735">
                  <c:v>-108.85534399992088</c:v>
                </c:pt>
                <c:pt idx="1736">
                  <c:v>-108.82195999996969</c:v>
                </c:pt>
                <c:pt idx="1737">
                  <c:v>-108.78862399986014</c:v>
                </c:pt>
                <c:pt idx="1738">
                  <c:v>-108.75523999990895</c:v>
                </c:pt>
                <c:pt idx="1739">
                  <c:v>-108.72187999996589</c:v>
                </c:pt>
                <c:pt idx="1740">
                  <c:v>-108.68854399985634</c:v>
                </c:pt>
                <c:pt idx="1741">
                  <c:v>-108.65513599989703</c:v>
                </c:pt>
                <c:pt idx="1742">
                  <c:v>-108.62172799993772</c:v>
                </c:pt>
                <c:pt idx="1743">
                  <c:v>-108.58836799999466</c:v>
                </c:pt>
                <c:pt idx="1744">
                  <c:v>-108.55498399986885</c:v>
                </c:pt>
                <c:pt idx="1745">
                  <c:v>-108.52159999991767</c:v>
                </c:pt>
                <c:pt idx="1746">
                  <c:v>-108.48823999997461</c:v>
                </c:pt>
                <c:pt idx="1747">
                  <c:v>-108.45487999985693</c:v>
                </c:pt>
                <c:pt idx="1748">
                  <c:v>-108.42151999991387</c:v>
                </c:pt>
                <c:pt idx="1749">
                  <c:v>-108.38815999997081</c:v>
                </c:pt>
                <c:pt idx="1750">
                  <c:v>-108.35482399986125</c:v>
                </c:pt>
                <c:pt idx="1751">
                  <c:v>-108.32146399991819</c:v>
                </c:pt>
                <c:pt idx="1752">
                  <c:v>-108.28810399997514</c:v>
                </c:pt>
                <c:pt idx="1753">
                  <c:v>-108.25474399985745</c:v>
                </c:pt>
                <c:pt idx="1754">
                  <c:v>-108.22140799992252</c:v>
                </c:pt>
                <c:pt idx="1755">
                  <c:v>-108.18804799997946</c:v>
                </c:pt>
                <c:pt idx="1756">
                  <c:v>-108.15468799986178</c:v>
                </c:pt>
                <c:pt idx="1757">
                  <c:v>-108.12127999990247</c:v>
                </c:pt>
                <c:pt idx="1758">
                  <c:v>-108.08789599995129</c:v>
                </c:pt>
                <c:pt idx="1759">
                  <c:v>-108.05446399998385</c:v>
                </c:pt>
                <c:pt idx="1760">
                  <c:v>-108.02110399986617</c:v>
                </c:pt>
                <c:pt idx="1761">
                  <c:v>-107.98774399992311</c:v>
                </c:pt>
                <c:pt idx="1762">
                  <c:v>-107.95438399998005</c:v>
                </c:pt>
                <c:pt idx="1763">
                  <c:v>-107.9210479998705</c:v>
                </c:pt>
                <c:pt idx="1764">
                  <c:v>-107.88761599990306</c:v>
                </c:pt>
                <c:pt idx="1765">
                  <c:v>-107.85425599996</c:v>
                </c:pt>
                <c:pt idx="1766">
                  <c:v>-107.82089599984232</c:v>
                </c:pt>
                <c:pt idx="1767">
                  <c:v>-107.78753599989926</c:v>
                </c:pt>
                <c:pt idx="1768">
                  <c:v>-107.7541759999562</c:v>
                </c:pt>
                <c:pt idx="1769">
                  <c:v>-107.72081599983852</c:v>
                </c:pt>
                <c:pt idx="1770">
                  <c:v>-107.68745599989546</c:v>
                </c:pt>
                <c:pt idx="1771">
                  <c:v>-107.6540959999524</c:v>
                </c:pt>
                <c:pt idx="1772">
                  <c:v>-107.62073599983472</c:v>
                </c:pt>
                <c:pt idx="1773">
                  <c:v>-107.58737599989166</c:v>
                </c:pt>
                <c:pt idx="1774">
                  <c:v>-107.5540159999486</c:v>
                </c:pt>
                <c:pt idx="1775">
                  <c:v>-107.52065600000554</c:v>
                </c:pt>
                <c:pt idx="1776">
                  <c:v>-107.48729599988786</c:v>
                </c:pt>
                <c:pt idx="1777">
                  <c:v>-107.4539359999448</c:v>
                </c:pt>
                <c:pt idx="1778">
                  <c:v>-107.42057600000174</c:v>
                </c:pt>
                <c:pt idx="1779">
                  <c:v>-107.38721599988406</c:v>
                </c:pt>
                <c:pt idx="1780">
                  <c:v>-107.353855999941</c:v>
                </c:pt>
                <c:pt idx="1781">
                  <c:v>-107.32049599999795</c:v>
                </c:pt>
                <c:pt idx="1782">
                  <c:v>-107.28713599988026</c:v>
                </c:pt>
                <c:pt idx="1783">
                  <c:v>-107.25379999994533</c:v>
                </c:pt>
                <c:pt idx="1784">
                  <c:v>-107.22039199998602</c:v>
                </c:pt>
                <c:pt idx="1785">
                  <c:v>-107.18703199986834</c:v>
                </c:pt>
                <c:pt idx="1786">
                  <c:v>-107.15364799991715</c:v>
                </c:pt>
                <c:pt idx="1787">
                  <c:v>-107.1202879999741</c:v>
                </c:pt>
                <c:pt idx="1788">
                  <c:v>-107.08692799985641</c:v>
                </c:pt>
                <c:pt idx="1789">
                  <c:v>-107.05356799991335</c:v>
                </c:pt>
                <c:pt idx="1790">
                  <c:v>-107.0202079999703</c:v>
                </c:pt>
                <c:pt idx="1791">
                  <c:v>-106.98679999983636</c:v>
                </c:pt>
                <c:pt idx="1792">
                  <c:v>-106.95343999989331</c:v>
                </c:pt>
                <c:pt idx="1793">
                  <c:v>-106.92010399995837</c:v>
                </c:pt>
                <c:pt idx="1794">
                  <c:v>-106.88671999983256</c:v>
                </c:pt>
                <c:pt idx="1795">
                  <c:v>-106.85335999988951</c:v>
                </c:pt>
                <c:pt idx="1796">
                  <c:v>-106.82002399995457</c:v>
                </c:pt>
                <c:pt idx="1797">
                  <c:v>-106.78666399983689</c:v>
                </c:pt>
                <c:pt idx="1798">
                  <c:v>-106.75330399989383</c:v>
                </c:pt>
                <c:pt idx="1799">
                  <c:v>-106.71994399995077</c:v>
                </c:pt>
                <c:pt idx="1800">
                  <c:v>-106.68653599999146</c:v>
                </c:pt>
                <c:pt idx="1801">
                  <c:v>-106.65319999988191</c:v>
                </c:pt>
                <c:pt idx="1802">
                  <c:v>-106.61981599993072</c:v>
                </c:pt>
                <c:pt idx="1803">
                  <c:v>-106.58645599998766</c:v>
                </c:pt>
                <c:pt idx="1804">
                  <c:v>-106.55309599986998</c:v>
                </c:pt>
                <c:pt idx="1805">
                  <c:v>-106.51973599992692</c:v>
                </c:pt>
                <c:pt idx="1806">
                  <c:v>-106.48637599998386</c:v>
                </c:pt>
                <c:pt idx="1807">
                  <c:v>-106.45303999987431</c:v>
                </c:pt>
                <c:pt idx="1808">
                  <c:v>-106.41967999993125</c:v>
                </c:pt>
                <c:pt idx="1809">
                  <c:v>-106.38631999998819</c:v>
                </c:pt>
                <c:pt idx="1810">
                  <c:v>-106.35298399987863</c:v>
                </c:pt>
                <c:pt idx="1811">
                  <c:v>-106.31962399993557</c:v>
                </c:pt>
                <c:pt idx="1812">
                  <c:v>-106.28626399999251</c:v>
                </c:pt>
                <c:pt idx="1813">
                  <c:v>-106.25292799988296</c:v>
                </c:pt>
                <c:pt idx="1814">
                  <c:v>-106.2195679999399</c:v>
                </c:pt>
                <c:pt idx="1815">
                  <c:v>-106.18620799999684</c:v>
                </c:pt>
                <c:pt idx="1816">
                  <c:v>-106.15284799987916</c:v>
                </c:pt>
                <c:pt idx="1817">
                  <c:v>-106.1194879999361</c:v>
                </c:pt>
                <c:pt idx="1818">
                  <c:v>-106.08612799999304</c:v>
                </c:pt>
                <c:pt idx="1819">
                  <c:v>-106.05276799987536</c:v>
                </c:pt>
                <c:pt idx="1820">
                  <c:v>-106.0194079999323</c:v>
                </c:pt>
                <c:pt idx="1821">
                  <c:v>-105.98604799998924</c:v>
                </c:pt>
                <c:pt idx="1822">
                  <c:v>-105.95268799987156</c:v>
                </c:pt>
                <c:pt idx="1823">
                  <c:v>-105.9193279999285</c:v>
                </c:pt>
                <c:pt idx="1824">
                  <c:v>-105.88596799998544</c:v>
                </c:pt>
                <c:pt idx="1825">
                  <c:v>-105.85260799986776</c:v>
                </c:pt>
                <c:pt idx="1826">
                  <c:v>-105.8192479999247</c:v>
                </c:pt>
                <c:pt idx="1827">
                  <c:v>-105.78588799998164</c:v>
                </c:pt>
                <c:pt idx="1828">
                  <c:v>-105.75255199987208</c:v>
                </c:pt>
                <c:pt idx="1829">
                  <c:v>-105.71919199992902</c:v>
                </c:pt>
                <c:pt idx="1830">
                  <c:v>-105.68583199998596</c:v>
                </c:pt>
                <c:pt idx="1831">
                  <c:v>-105.65247199986828</c:v>
                </c:pt>
                <c:pt idx="1832">
                  <c:v>-105.61911199992522</c:v>
                </c:pt>
                <c:pt idx="1833">
                  <c:v>-105.58575199998216</c:v>
                </c:pt>
                <c:pt idx="1834">
                  <c:v>-105.55239199986448</c:v>
                </c:pt>
                <c:pt idx="1835">
                  <c:v>-105.51905599992955</c:v>
                </c:pt>
                <c:pt idx="1836">
                  <c:v>-105.48569599998649</c:v>
                </c:pt>
                <c:pt idx="1837">
                  <c:v>-105.45231199986068</c:v>
                </c:pt>
                <c:pt idx="1838">
                  <c:v>-105.41895199991762</c:v>
                </c:pt>
                <c:pt idx="1839">
                  <c:v>-105.38559199997457</c:v>
                </c:pt>
                <c:pt idx="1840">
                  <c:v>-105.35223199985688</c:v>
                </c:pt>
                <c:pt idx="1841">
                  <c:v>-105.31887199991382</c:v>
                </c:pt>
                <c:pt idx="1842">
                  <c:v>-105.28551199997077</c:v>
                </c:pt>
                <c:pt idx="1843">
                  <c:v>-105.25212799984496</c:v>
                </c:pt>
                <c:pt idx="1844">
                  <c:v>-105.2187679999019</c:v>
                </c:pt>
                <c:pt idx="1845">
                  <c:v>-105.18535999994259</c:v>
                </c:pt>
                <c:pt idx="1846">
                  <c:v>-105.15195199998328</c:v>
                </c:pt>
                <c:pt idx="1847">
                  <c:v>-105.11856799985748</c:v>
                </c:pt>
                <c:pt idx="1848">
                  <c:v>-105.08520799991442</c:v>
                </c:pt>
                <c:pt idx="1849">
                  <c:v>-105.05184799997136</c:v>
                </c:pt>
                <c:pt idx="1850">
                  <c:v>-105.0185119998618</c:v>
                </c:pt>
                <c:pt idx="1851">
                  <c:v>-104.98515199991874</c:v>
                </c:pt>
                <c:pt idx="1852">
                  <c:v>-104.95179199997568</c:v>
                </c:pt>
                <c:pt idx="1853">
                  <c:v>-104.918431999858</c:v>
                </c:pt>
                <c:pt idx="1854">
                  <c:v>-104.88507199991494</c:v>
                </c:pt>
                <c:pt idx="1855">
                  <c:v>-104.85173599998001</c:v>
                </c:pt>
                <c:pt idx="1856">
                  <c:v>-104.81837599986233</c:v>
                </c:pt>
                <c:pt idx="1857">
                  <c:v>-104.78501599991927</c:v>
                </c:pt>
                <c:pt idx="1858">
                  <c:v>-104.75165599997621</c:v>
                </c:pt>
                <c:pt idx="1859">
                  <c:v>-104.71831999986665</c:v>
                </c:pt>
                <c:pt idx="1860">
                  <c:v>-104.68495999992359</c:v>
                </c:pt>
                <c:pt idx="1861">
                  <c:v>-104.65159999998053</c:v>
                </c:pt>
                <c:pt idx="1862">
                  <c:v>-104.61823999986285</c:v>
                </c:pt>
                <c:pt idx="1863">
                  <c:v>-104.58490399992792</c:v>
                </c:pt>
                <c:pt idx="1864">
                  <c:v>-104.55154399998486</c:v>
                </c:pt>
                <c:pt idx="1865">
                  <c:v>-104.51818399986718</c:v>
                </c:pt>
                <c:pt idx="1866">
                  <c:v>-104.48484799993224</c:v>
                </c:pt>
                <c:pt idx="1867">
                  <c:v>-104.45148799998918</c:v>
                </c:pt>
                <c:pt idx="1868">
                  <c:v>-104.4181279998715</c:v>
                </c:pt>
                <c:pt idx="1869">
                  <c:v>-104.38476799992844</c:v>
                </c:pt>
                <c:pt idx="1870">
                  <c:v>-104.35140799998538</c:v>
                </c:pt>
                <c:pt idx="1871">
                  <c:v>-104.31807199987583</c:v>
                </c:pt>
                <c:pt idx="1872">
                  <c:v>-104.28471199993277</c:v>
                </c:pt>
                <c:pt idx="1873">
                  <c:v>-104.25132799998158</c:v>
                </c:pt>
                <c:pt idx="1874">
                  <c:v>-104.2179679998639</c:v>
                </c:pt>
                <c:pt idx="1875">
                  <c:v>-104.18460799992084</c:v>
                </c:pt>
                <c:pt idx="1876">
                  <c:v>-104.15127199998591</c:v>
                </c:pt>
                <c:pt idx="1877">
                  <c:v>-104.11791199986823</c:v>
                </c:pt>
                <c:pt idx="1878">
                  <c:v>-104.08455199992517</c:v>
                </c:pt>
                <c:pt idx="1879">
                  <c:v>-104.05116799997398</c:v>
                </c:pt>
                <c:pt idx="1880">
                  <c:v>-104.0178079998563</c:v>
                </c:pt>
                <c:pt idx="1881">
                  <c:v>-103.98444799991324</c:v>
                </c:pt>
                <c:pt idx="1882">
                  <c:v>-103.95108799997018</c:v>
                </c:pt>
                <c:pt idx="1883">
                  <c:v>-103.9177279998525</c:v>
                </c:pt>
                <c:pt idx="1884">
                  <c:v>-103.88439199991757</c:v>
                </c:pt>
                <c:pt idx="1885">
                  <c:v>-103.85103199997451</c:v>
                </c:pt>
                <c:pt idx="1886">
                  <c:v>-103.81762399984058</c:v>
                </c:pt>
                <c:pt idx="1887">
                  <c:v>-103.78423999988939</c:v>
                </c:pt>
                <c:pt idx="1888">
                  <c:v>-103.75087999994633</c:v>
                </c:pt>
                <c:pt idx="1889">
                  <c:v>-103.71752000000328</c:v>
                </c:pt>
                <c:pt idx="1890">
                  <c:v>-103.68415999988559</c:v>
                </c:pt>
                <c:pt idx="1891">
                  <c:v>-103.65082399995066</c:v>
                </c:pt>
                <c:pt idx="1892">
                  <c:v>-103.61743999999948</c:v>
                </c:pt>
                <c:pt idx="1893">
                  <c:v>-103.58407999988179</c:v>
                </c:pt>
                <c:pt idx="1894">
                  <c:v>-103.55074399994686</c:v>
                </c:pt>
                <c:pt idx="1895">
                  <c:v>-103.5173840000038</c:v>
                </c:pt>
                <c:pt idx="1896">
                  <c:v>-103.48402399988612</c:v>
                </c:pt>
                <c:pt idx="1897">
                  <c:v>-103.45066399994306</c:v>
                </c:pt>
                <c:pt idx="1898">
                  <c:v>-103.417304</c:v>
                </c:pt>
                <c:pt idx="1899">
                  <c:v>-103.38394399988232</c:v>
                </c:pt>
                <c:pt idx="1900">
                  <c:v>-103.35055999993114</c:v>
                </c:pt>
                <c:pt idx="1901">
                  <c:v>-103.31719999998808</c:v>
                </c:pt>
                <c:pt idx="1902">
                  <c:v>-103.28386399987852</c:v>
                </c:pt>
                <c:pt idx="1903">
                  <c:v>-103.25050399993546</c:v>
                </c:pt>
                <c:pt idx="1904">
                  <c:v>-103.2171439999924</c:v>
                </c:pt>
                <c:pt idx="1905">
                  <c:v>-103.18380799988284</c:v>
                </c:pt>
                <c:pt idx="1906">
                  <c:v>-103.15042399993166</c:v>
                </c:pt>
                <c:pt idx="1907">
                  <c:v>-103.1170639999886</c:v>
                </c:pt>
                <c:pt idx="1908">
                  <c:v>-103.0836799998628</c:v>
                </c:pt>
                <c:pt idx="1909">
                  <c:v>-103.05031999991974</c:v>
                </c:pt>
                <c:pt idx="1910">
                  <c:v>-103.01695999997668</c:v>
                </c:pt>
                <c:pt idx="1911">
                  <c:v>-102.983599999859</c:v>
                </c:pt>
                <c:pt idx="1912">
                  <c:v>-102.95023999991594</c:v>
                </c:pt>
                <c:pt idx="1913">
                  <c:v>-102.91687999997288</c:v>
                </c:pt>
                <c:pt idx="1914">
                  <c:v>-102.88354399986332</c:v>
                </c:pt>
                <c:pt idx="1915">
                  <c:v>-102.85018399992026</c:v>
                </c:pt>
                <c:pt idx="1916">
                  <c:v>-102.8168239999772</c:v>
                </c:pt>
                <c:pt idx="1917">
                  <c:v>-102.78346399985952</c:v>
                </c:pt>
                <c:pt idx="1918">
                  <c:v>-102.75010399991646</c:v>
                </c:pt>
                <c:pt idx="1919">
                  <c:v>-102.7167439999734</c:v>
                </c:pt>
                <c:pt idx="1920">
                  <c:v>-102.68338399985572</c:v>
                </c:pt>
                <c:pt idx="1921">
                  <c:v>-102.65002399991266</c:v>
                </c:pt>
                <c:pt idx="1922">
                  <c:v>-102.6166639999696</c:v>
                </c:pt>
                <c:pt idx="1923">
                  <c:v>-102.58332799986005</c:v>
                </c:pt>
                <c:pt idx="1924">
                  <c:v>-102.54991999990074</c:v>
                </c:pt>
                <c:pt idx="1925">
                  <c:v>-102.51655999995768</c:v>
                </c:pt>
                <c:pt idx="1926">
                  <c:v>-102.48322399984812</c:v>
                </c:pt>
                <c:pt idx="1927">
                  <c:v>-102.44986399990506</c:v>
                </c:pt>
                <c:pt idx="1928">
                  <c:v>-102.416503999962</c:v>
                </c:pt>
                <c:pt idx="1929">
                  <c:v>-102.38316799985245</c:v>
                </c:pt>
                <c:pt idx="1930">
                  <c:v>-102.34980799990939</c:v>
                </c:pt>
                <c:pt idx="1931">
                  <c:v>-102.31647199997445</c:v>
                </c:pt>
                <c:pt idx="1932">
                  <c:v>-102.28311199985677</c:v>
                </c:pt>
                <c:pt idx="1933">
                  <c:v>-102.24975199991371</c:v>
                </c:pt>
                <c:pt idx="1934">
                  <c:v>-102.21639199997065</c:v>
                </c:pt>
                <c:pt idx="1935">
                  <c:v>-102.1830559998611</c:v>
                </c:pt>
                <c:pt idx="1936">
                  <c:v>-102.14969599991804</c:v>
                </c:pt>
                <c:pt idx="1937">
                  <c:v>-102.1163599999831</c:v>
                </c:pt>
                <c:pt idx="1938">
                  <c:v>-102.08299999986542</c:v>
                </c:pt>
                <c:pt idx="1939">
                  <c:v>-102.04963999992236</c:v>
                </c:pt>
                <c:pt idx="1940">
                  <c:v>-102.01630399998743</c:v>
                </c:pt>
                <c:pt idx="1941">
                  <c:v>-101.98294399986975</c:v>
                </c:pt>
                <c:pt idx="1942">
                  <c:v>-101.94958399992669</c:v>
                </c:pt>
                <c:pt idx="1943">
                  <c:v>-101.91624799999175</c:v>
                </c:pt>
                <c:pt idx="1944">
                  <c:v>-101.88288799987407</c:v>
                </c:pt>
                <c:pt idx="1945">
                  <c:v>-101.84955199993914</c:v>
                </c:pt>
                <c:pt idx="1946">
                  <c:v>-101.81619199999608</c:v>
                </c:pt>
                <c:pt idx="1947">
                  <c:v>-101.7828319998784</c:v>
                </c:pt>
                <c:pt idx="1948">
                  <c:v>-101.74949599994346</c:v>
                </c:pt>
                <c:pt idx="1949">
                  <c:v>-101.7161360000004</c:v>
                </c:pt>
                <c:pt idx="1950">
                  <c:v>-101.68279999989085</c:v>
                </c:pt>
                <c:pt idx="1951">
                  <c:v>-101.64943999994779</c:v>
                </c:pt>
                <c:pt idx="1952">
                  <c:v>-101.61608000000473</c:v>
                </c:pt>
                <c:pt idx="1953">
                  <c:v>-101.58271999988705</c:v>
                </c:pt>
                <c:pt idx="1954">
                  <c:v>-101.54938399995211</c:v>
                </c:pt>
                <c:pt idx="1955">
                  <c:v>-101.51602399983443</c:v>
                </c:pt>
                <c:pt idx="1956">
                  <c:v>-101.48266399989137</c:v>
                </c:pt>
                <c:pt idx="1957">
                  <c:v>-101.44932799995644</c:v>
                </c:pt>
                <c:pt idx="1958">
                  <c:v>-101.41596799983876</c:v>
                </c:pt>
                <c:pt idx="1959">
                  <c:v>-101.38263199990382</c:v>
                </c:pt>
                <c:pt idx="1960">
                  <c:v>-101.34927199996076</c:v>
                </c:pt>
                <c:pt idx="1961">
                  <c:v>-101.31591199984308</c:v>
                </c:pt>
                <c:pt idx="1962">
                  <c:v>-101.28257599990815</c:v>
                </c:pt>
                <c:pt idx="1963">
                  <c:v>-101.24921599996509</c:v>
                </c:pt>
                <c:pt idx="1964">
                  <c:v>-101.21585599984741</c:v>
                </c:pt>
                <c:pt idx="1965">
                  <c:v>-101.18251999991247</c:v>
                </c:pt>
                <c:pt idx="1966">
                  <c:v>-101.14915999996941</c:v>
                </c:pt>
                <c:pt idx="1967">
                  <c:v>-101.11579999985173</c:v>
                </c:pt>
                <c:pt idx="1968">
                  <c:v>-101.0824639999168</c:v>
                </c:pt>
                <c:pt idx="1969">
                  <c:v>-101.04910399997374</c:v>
                </c:pt>
                <c:pt idx="1970">
                  <c:v>-101.01574399985606</c:v>
                </c:pt>
                <c:pt idx="1971">
                  <c:v>-100.98240799992112</c:v>
                </c:pt>
                <c:pt idx="1972">
                  <c:v>-100.94904799997806</c:v>
                </c:pt>
                <c:pt idx="1973">
                  <c:v>-100.91568799986038</c:v>
                </c:pt>
                <c:pt idx="1974">
                  <c:v>-100.88235199992545</c:v>
                </c:pt>
                <c:pt idx="1975">
                  <c:v>-100.84899199998239</c:v>
                </c:pt>
                <c:pt idx="1976">
                  <c:v>-100.81563199986471</c:v>
                </c:pt>
                <c:pt idx="1977">
                  <c:v>-100.78229599992977</c:v>
                </c:pt>
                <c:pt idx="1978">
                  <c:v>-100.74893599998671</c:v>
                </c:pt>
                <c:pt idx="1979">
                  <c:v>-100.71557599986903</c:v>
                </c:pt>
                <c:pt idx="1980">
                  <c:v>-100.6822399999341</c:v>
                </c:pt>
                <c:pt idx="1981">
                  <c:v>-100.64887999999104</c:v>
                </c:pt>
                <c:pt idx="1982">
                  <c:v>-100.61551999987336</c:v>
                </c:pt>
                <c:pt idx="1983">
                  <c:v>-100.58218399993842</c:v>
                </c:pt>
                <c:pt idx="1984">
                  <c:v>-100.54882399999536</c:v>
                </c:pt>
                <c:pt idx="1985">
                  <c:v>-100.51548799988581</c:v>
                </c:pt>
                <c:pt idx="1986">
                  <c:v>-100.48212799994275</c:v>
                </c:pt>
                <c:pt idx="1987">
                  <c:v>-100.44876799999969</c:v>
                </c:pt>
                <c:pt idx="1988">
                  <c:v>-100.41543199989013</c:v>
                </c:pt>
                <c:pt idx="1989">
                  <c:v>-100.38207199994707</c:v>
                </c:pt>
                <c:pt idx="1990">
                  <c:v>-100.34873599983752</c:v>
                </c:pt>
                <c:pt idx="1991">
                  <c:v>-100.31537599989446</c:v>
                </c:pt>
                <c:pt idx="1992">
                  <c:v>-100.2820159999514</c:v>
                </c:pt>
                <c:pt idx="1993">
                  <c:v>-100.24867999984184</c:v>
                </c:pt>
                <c:pt idx="1994">
                  <c:v>-100.21531999989878</c:v>
                </c:pt>
                <c:pt idx="1995">
                  <c:v>-100.18195999995572</c:v>
                </c:pt>
                <c:pt idx="1996">
                  <c:v>-100.14862399984617</c:v>
                </c:pt>
                <c:pt idx="1997">
                  <c:v>-100.11526399990311</c:v>
                </c:pt>
                <c:pt idx="1998">
                  <c:v>-100.08190399996005</c:v>
                </c:pt>
                <c:pt idx="1999">
                  <c:v>-100.04856799985049</c:v>
                </c:pt>
                <c:pt idx="2000">
                  <c:v>-100.01520799990743</c:v>
                </c:pt>
                <c:pt idx="2001">
                  <c:v>-99.981847999964373</c:v>
                </c:pt>
                <c:pt idx="2002">
                  <c:v>-99.948511999854816</c:v>
                </c:pt>
                <c:pt idx="2003">
                  <c:v>-99.915151999911757</c:v>
                </c:pt>
                <c:pt idx="2004">
                  <c:v>-99.881791999968698</c:v>
                </c:pt>
                <c:pt idx="2005">
                  <c:v>-99.848455999859141</c:v>
                </c:pt>
                <c:pt idx="2006">
                  <c:v>-99.815095999916082</c:v>
                </c:pt>
                <c:pt idx="2007">
                  <c:v>-99.781759999981148</c:v>
                </c:pt>
                <c:pt idx="2008">
                  <c:v>-99.748399999863466</c:v>
                </c:pt>
                <c:pt idx="2009">
                  <c:v>-99.715039999920407</c:v>
                </c:pt>
                <c:pt idx="2010">
                  <c:v>-99.681703999985473</c:v>
                </c:pt>
                <c:pt idx="2011">
                  <c:v>-99.648343999867791</c:v>
                </c:pt>
                <c:pt idx="2012">
                  <c:v>-99.615007999932857</c:v>
                </c:pt>
                <c:pt idx="2013">
                  <c:v>-99.581647999989798</c:v>
                </c:pt>
                <c:pt idx="2014">
                  <c:v>-99.548287999872116</c:v>
                </c:pt>
                <c:pt idx="2015">
                  <c:v>-99.514951999937182</c:v>
                </c:pt>
                <c:pt idx="2016">
                  <c:v>-99.481591999994123</c:v>
                </c:pt>
                <c:pt idx="2017">
                  <c:v>-99.448231999876441</c:v>
                </c:pt>
                <c:pt idx="2018">
                  <c:v>-99.414895999941507</c:v>
                </c:pt>
                <c:pt idx="2019">
                  <c:v>-99.381535999998448</c:v>
                </c:pt>
                <c:pt idx="2020">
                  <c:v>-99.348175999880766</c:v>
                </c:pt>
                <c:pt idx="2021">
                  <c:v>-99.314839999945832</c:v>
                </c:pt>
                <c:pt idx="2022">
                  <c:v>-99.281480000002773</c:v>
                </c:pt>
                <c:pt idx="2023">
                  <c:v>-99.248119999885091</c:v>
                </c:pt>
                <c:pt idx="2024">
                  <c:v>-99.214783999950157</c:v>
                </c:pt>
                <c:pt idx="2025">
                  <c:v>-99.181423999832475</c:v>
                </c:pt>
                <c:pt idx="2026">
                  <c:v>-99.148063999889416</c:v>
                </c:pt>
                <c:pt idx="2027">
                  <c:v>-99.114727999954482</c:v>
                </c:pt>
                <c:pt idx="2028">
                  <c:v>-99.0813679998368</c:v>
                </c:pt>
                <c:pt idx="2029">
                  <c:v>-99.048007999893741</c:v>
                </c:pt>
                <c:pt idx="2030">
                  <c:v>-99.014671999958807</c:v>
                </c:pt>
                <c:pt idx="2031">
                  <c:v>-98.981311999841125</c:v>
                </c:pt>
                <c:pt idx="2032">
                  <c:v>-98.947975999906191</c:v>
                </c:pt>
                <c:pt idx="2033">
                  <c:v>-98.914615999963132</c:v>
                </c:pt>
                <c:pt idx="2034">
                  <c:v>-98.88125599984545</c:v>
                </c:pt>
                <c:pt idx="2035">
                  <c:v>-98.847919999910516</c:v>
                </c:pt>
                <c:pt idx="2036">
                  <c:v>-98.814559999967457</c:v>
                </c:pt>
                <c:pt idx="2037">
                  <c:v>-98.781199999849775</c:v>
                </c:pt>
                <c:pt idx="2038">
                  <c:v>-98.747863999914841</c:v>
                </c:pt>
                <c:pt idx="2039">
                  <c:v>-98.714503999971782</c:v>
                </c:pt>
                <c:pt idx="2040">
                  <c:v>-98.6811439998541</c:v>
                </c:pt>
                <c:pt idx="2041">
                  <c:v>-98.647807999919166</c:v>
                </c:pt>
                <c:pt idx="2042">
                  <c:v>-98.614447999976107</c:v>
                </c:pt>
                <c:pt idx="2043">
                  <c:v>-98.581087999858426</c:v>
                </c:pt>
                <c:pt idx="2044">
                  <c:v>-98.547727999915367</c:v>
                </c:pt>
                <c:pt idx="2045">
                  <c:v>-98.514391999980433</c:v>
                </c:pt>
                <c:pt idx="2046">
                  <c:v>-98.481031999862751</c:v>
                </c:pt>
                <c:pt idx="2047">
                  <c:v>-98.447671999919692</c:v>
                </c:pt>
                <c:pt idx="2048">
                  <c:v>-98.414311999976633</c:v>
                </c:pt>
                <c:pt idx="2049">
                  <c:v>-98.380975999867076</c:v>
                </c:pt>
                <c:pt idx="2050">
                  <c:v>-98.347615999924017</c:v>
                </c:pt>
                <c:pt idx="2051">
                  <c:v>-98.314255999980958</c:v>
                </c:pt>
                <c:pt idx="2052">
                  <c:v>-98.280919999871401</c:v>
                </c:pt>
                <c:pt idx="2053">
                  <c:v>-98.247559999928342</c:v>
                </c:pt>
                <c:pt idx="2054">
                  <c:v>-98.214199999985283</c:v>
                </c:pt>
                <c:pt idx="2055">
                  <c:v>-98.180863999875726</c:v>
                </c:pt>
                <c:pt idx="2056">
                  <c:v>-98.147455999916417</c:v>
                </c:pt>
                <c:pt idx="2057">
                  <c:v>-98.114095999973358</c:v>
                </c:pt>
                <c:pt idx="2058">
                  <c:v>-98.080759999863801</c:v>
                </c:pt>
                <c:pt idx="2059">
                  <c:v>-98.047399999920742</c:v>
                </c:pt>
                <c:pt idx="2060">
                  <c:v>-98.014039999977683</c:v>
                </c:pt>
                <c:pt idx="2061">
                  <c:v>-97.980703999868126</c:v>
                </c:pt>
                <c:pt idx="2062">
                  <c:v>-97.947343999925067</c:v>
                </c:pt>
                <c:pt idx="2063">
                  <c:v>-97.914007999990133</c:v>
                </c:pt>
                <c:pt idx="2064">
                  <c:v>-97.880647999872451</c:v>
                </c:pt>
                <c:pt idx="2065">
                  <c:v>-97.847287999929392</c:v>
                </c:pt>
                <c:pt idx="2066">
                  <c:v>-97.813951999994458</c:v>
                </c:pt>
                <c:pt idx="2067">
                  <c:v>-97.780591999876776</c:v>
                </c:pt>
                <c:pt idx="2068">
                  <c:v>-97.747231999933717</c:v>
                </c:pt>
                <c:pt idx="2069">
                  <c:v>-97.713895999998783</c:v>
                </c:pt>
                <c:pt idx="2070">
                  <c:v>-97.680535999881101</c:v>
                </c:pt>
                <c:pt idx="2071">
                  <c:v>-97.647199999946167</c:v>
                </c:pt>
                <c:pt idx="2072">
                  <c:v>-97.613840000003108</c:v>
                </c:pt>
                <c:pt idx="2073">
                  <c:v>-97.580479999885426</c:v>
                </c:pt>
                <c:pt idx="2074">
                  <c:v>-97.547143999950492</c:v>
                </c:pt>
                <c:pt idx="2075">
                  <c:v>-97.51378399983281</c:v>
                </c:pt>
                <c:pt idx="2076">
                  <c:v>-97.480423999889751</c:v>
                </c:pt>
                <c:pt idx="2077">
                  <c:v>-97.447087999954817</c:v>
                </c:pt>
                <c:pt idx="2078">
                  <c:v>-97.413704000003634</c:v>
                </c:pt>
                <c:pt idx="2079">
                  <c:v>-97.380367999894077</c:v>
                </c:pt>
                <c:pt idx="2080">
                  <c:v>-97.347007999951018</c:v>
                </c:pt>
                <c:pt idx="2081">
                  <c:v>-97.313647999833336</c:v>
                </c:pt>
                <c:pt idx="2082">
                  <c:v>-97.280287999890277</c:v>
                </c:pt>
                <c:pt idx="2083">
                  <c:v>-97.246951999955343</c:v>
                </c:pt>
                <c:pt idx="2084">
                  <c:v>-97.213568000004159</c:v>
                </c:pt>
                <c:pt idx="2085">
                  <c:v>-97.180231999894602</c:v>
                </c:pt>
                <c:pt idx="2086">
                  <c:v>-97.146871999951543</c:v>
                </c:pt>
                <c:pt idx="2087">
                  <c:v>-97.113511999833861</c:v>
                </c:pt>
                <c:pt idx="2088">
                  <c:v>-97.080151999890802</c:v>
                </c:pt>
                <c:pt idx="2089">
                  <c:v>-97.046815999955868</c:v>
                </c:pt>
                <c:pt idx="2090">
                  <c:v>-97.013455999838186</c:v>
                </c:pt>
                <c:pt idx="2091">
                  <c:v>-96.980095999895127</c:v>
                </c:pt>
                <c:pt idx="2092">
                  <c:v>-96.946759999960193</c:v>
                </c:pt>
                <c:pt idx="2093">
                  <c:v>-96.913399999842511</c:v>
                </c:pt>
                <c:pt idx="2094">
                  <c:v>-96.880015999891327</c:v>
                </c:pt>
                <c:pt idx="2095">
                  <c:v>-96.846631999940143</c:v>
                </c:pt>
                <c:pt idx="2096">
                  <c:v>-96.81324799998896</c:v>
                </c:pt>
                <c:pt idx="2097">
                  <c:v>-96.779911999879403</c:v>
                </c:pt>
                <c:pt idx="2098">
                  <c:v>-96.746551999936344</c:v>
                </c:pt>
                <c:pt idx="2099">
                  <c:v>-96.713191999993285</c:v>
                </c:pt>
                <c:pt idx="2100">
                  <c:v>-96.679831999875603</c:v>
                </c:pt>
                <c:pt idx="2101">
                  <c:v>-96.646495999940669</c:v>
                </c:pt>
                <c:pt idx="2102">
                  <c:v>-96.61313599999761</c:v>
                </c:pt>
                <c:pt idx="2103">
                  <c:v>-96.579775999879928</c:v>
                </c:pt>
                <c:pt idx="2104">
                  <c:v>-96.546415999936869</c:v>
                </c:pt>
                <c:pt idx="2105">
                  <c:v>-96.513080000001935</c:v>
                </c:pt>
                <c:pt idx="2106">
                  <c:v>-96.479719999884253</c:v>
                </c:pt>
                <c:pt idx="2107">
                  <c:v>-96.446383999949319</c:v>
                </c:pt>
                <c:pt idx="2108">
                  <c:v>-96.413023999831637</c:v>
                </c:pt>
                <c:pt idx="2109">
                  <c:v>-96.379663999888578</c:v>
                </c:pt>
                <c:pt idx="2110">
                  <c:v>-96.346327999953644</c:v>
                </c:pt>
                <c:pt idx="2111">
                  <c:v>-96.312967999835962</c:v>
                </c:pt>
                <c:pt idx="2112">
                  <c:v>-96.279607999892903</c:v>
                </c:pt>
                <c:pt idx="2113">
                  <c:v>-96.246247999949844</c:v>
                </c:pt>
                <c:pt idx="2114">
                  <c:v>-96.212887999832162</c:v>
                </c:pt>
                <c:pt idx="2115">
                  <c:v>-96.179527999889103</c:v>
                </c:pt>
                <c:pt idx="2116">
                  <c:v>-96.146167999946044</c:v>
                </c:pt>
                <c:pt idx="2117">
                  <c:v>-96.112831999836487</c:v>
                </c:pt>
                <c:pt idx="2118">
                  <c:v>-96.079471999893428</c:v>
                </c:pt>
                <c:pt idx="2119">
                  <c:v>-96.046111999950369</c:v>
                </c:pt>
                <c:pt idx="2120">
                  <c:v>-96.012775999840812</c:v>
                </c:pt>
                <c:pt idx="2121">
                  <c:v>-95.979415999897753</c:v>
                </c:pt>
                <c:pt idx="2122">
                  <c:v>-95.946055999954694</c:v>
                </c:pt>
                <c:pt idx="2123">
                  <c:v>-95.912719999845137</c:v>
                </c:pt>
                <c:pt idx="2124">
                  <c:v>-95.879359999902078</c:v>
                </c:pt>
                <c:pt idx="2125">
                  <c:v>-95.84599999995902</c:v>
                </c:pt>
                <c:pt idx="2126">
                  <c:v>-95.812663999849462</c:v>
                </c:pt>
                <c:pt idx="2127">
                  <c:v>-95.779303999906404</c:v>
                </c:pt>
                <c:pt idx="2128">
                  <c:v>-95.745943999963345</c:v>
                </c:pt>
                <c:pt idx="2129">
                  <c:v>-95.712607999853788</c:v>
                </c:pt>
                <c:pt idx="2130">
                  <c:v>-95.679247999910729</c:v>
                </c:pt>
                <c:pt idx="2131">
                  <c:v>-95.64588799996767</c:v>
                </c:pt>
                <c:pt idx="2132">
                  <c:v>-95.612551999858113</c:v>
                </c:pt>
                <c:pt idx="2133">
                  <c:v>-95.579191999915054</c:v>
                </c:pt>
                <c:pt idx="2134">
                  <c:v>-95.545831999971995</c:v>
                </c:pt>
                <c:pt idx="2135">
                  <c:v>-95.512495999862438</c:v>
                </c:pt>
                <c:pt idx="2136">
                  <c:v>-95.479135999919379</c:v>
                </c:pt>
                <c:pt idx="2137">
                  <c:v>-95.445799999984445</c:v>
                </c:pt>
                <c:pt idx="2138">
                  <c:v>-95.412439999866763</c:v>
                </c:pt>
                <c:pt idx="2139">
                  <c:v>-95.379007999899329</c:v>
                </c:pt>
                <c:pt idx="2140">
                  <c:v>-95.345671999964395</c:v>
                </c:pt>
                <c:pt idx="2141">
                  <c:v>-95.312311999846713</c:v>
                </c:pt>
                <c:pt idx="2142">
                  <c:v>-95.278951999903654</c:v>
                </c:pt>
                <c:pt idx="2143">
                  <c:v>-95.24561599996872</c:v>
                </c:pt>
                <c:pt idx="2144">
                  <c:v>-95.212255999851038</c:v>
                </c:pt>
                <c:pt idx="2145">
                  <c:v>-95.178895999907979</c:v>
                </c:pt>
                <c:pt idx="2146">
                  <c:v>-95.145559999973045</c:v>
                </c:pt>
                <c:pt idx="2147">
                  <c:v>-95.112199999855363</c:v>
                </c:pt>
                <c:pt idx="2148">
                  <c:v>-95.078839999912304</c:v>
                </c:pt>
                <c:pt idx="2149">
                  <c:v>-95.045479999969245</c:v>
                </c:pt>
                <c:pt idx="2150">
                  <c:v>-95.012119999851564</c:v>
                </c:pt>
                <c:pt idx="2151">
                  <c:v>-94.978783999916629</c:v>
                </c:pt>
                <c:pt idx="2152">
                  <c:v>-94.945423999973571</c:v>
                </c:pt>
                <c:pt idx="2153">
                  <c:v>-94.912063999855889</c:v>
                </c:pt>
                <c:pt idx="2154">
                  <c:v>-94.87870399991283</c:v>
                </c:pt>
                <c:pt idx="2155">
                  <c:v>-94.845367999977896</c:v>
                </c:pt>
                <c:pt idx="2156">
                  <c:v>-94.812007999860214</c:v>
                </c:pt>
                <c:pt idx="2157">
                  <c:v>-94.778647999917155</c:v>
                </c:pt>
                <c:pt idx="2158">
                  <c:v>-94.745311999982221</c:v>
                </c:pt>
                <c:pt idx="2159">
                  <c:v>-94.711951999864539</c:v>
                </c:pt>
                <c:pt idx="2160">
                  <c:v>-94.67859199992148</c:v>
                </c:pt>
                <c:pt idx="2161">
                  <c:v>-94.645255999986546</c:v>
                </c:pt>
                <c:pt idx="2162">
                  <c:v>-94.611895999868864</c:v>
                </c:pt>
                <c:pt idx="2163">
                  <c:v>-94.578535999925805</c:v>
                </c:pt>
                <c:pt idx="2164">
                  <c:v>-94.545199999990871</c:v>
                </c:pt>
                <c:pt idx="2165">
                  <c:v>-94.511839999873189</c:v>
                </c:pt>
                <c:pt idx="2166">
                  <c:v>-94.478503999938255</c:v>
                </c:pt>
                <c:pt idx="2167">
                  <c:v>-94.445143999995196</c:v>
                </c:pt>
                <c:pt idx="2168">
                  <c:v>-94.411783999877514</c:v>
                </c:pt>
                <c:pt idx="2169">
                  <c:v>-94.37844799994258</c:v>
                </c:pt>
                <c:pt idx="2170">
                  <c:v>-94.345087999999521</c:v>
                </c:pt>
                <c:pt idx="2171">
                  <c:v>-94.311727999881839</c:v>
                </c:pt>
                <c:pt idx="2172">
                  <c:v>-94.277815999926531</c:v>
                </c:pt>
                <c:pt idx="2173">
                  <c:v>-94.244479999991597</c:v>
                </c:pt>
                <c:pt idx="2174">
                  <c:v>-94.211119999873915</c:v>
                </c:pt>
                <c:pt idx="2175">
                  <c:v>-94.177759999930856</c:v>
                </c:pt>
                <c:pt idx="2176">
                  <c:v>-94.144423999995922</c:v>
                </c:pt>
                <c:pt idx="2177">
                  <c:v>-94.11106399987824</c:v>
                </c:pt>
                <c:pt idx="2178">
                  <c:v>-94.077727999943306</c:v>
                </c:pt>
                <c:pt idx="2179">
                  <c:v>-94.044368000000247</c:v>
                </c:pt>
                <c:pt idx="2180">
                  <c:v>-94.011007999882565</c:v>
                </c:pt>
                <c:pt idx="2181">
                  <c:v>-93.977671999947631</c:v>
                </c:pt>
                <c:pt idx="2182">
                  <c:v>-93.92386399989249</c:v>
                </c:pt>
                <c:pt idx="2183">
                  <c:v>-93.921031999981494</c:v>
                </c:pt>
                <c:pt idx="2184">
                  <c:v>-93.918247999912126</c:v>
                </c:pt>
                <c:pt idx="2185">
                  <c:v>-93.915439999834632</c:v>
                </c:pt>
                <c:pt idx="2186">
                  <c:v>-93.912655999939886</c:v>
                </c:pt>
                <c:pt idx="2187">
                  <c:v>-93.909871999870518</c:v>
                </c:pt>
                <c:pt idx="2188">
                  <c:v>-93.907063999967647</c:v>
                </c:pt>
                <c:pt idx="2189">
                  <c:v>-93.884119999883694</c:v>
                </c:pt>
                <c:pt idx="2190">
                  <c:v>-93.881287999972699</c:v>
                </c:pt>
                <c:pt idx="2191">
                  <c:v>-93.878479999895205</c:v>
                </c:pt>
                <c:pt idx="2192">
                  <c:v>-93.87569600000046</c:v>
                </c:pt>
                <c:pt idx="2193">
                  <c:v>-93.872911999931091</c:v>
                </c:pt>
                <c:pt idx="2194">
                  <c:v>-93.870103999853598</c:v>
                </c:pt>
                <c:pt idx="2195">
                  <c:v>-93.867319999958852</c:v>
                </c:pt>
                <c:pt idx="2196">
                  <c:v>-93.864511999881358</c:v>
                </c:pt>
                <c:pt idx="2197">
                  <c:v>-93.861727999986613</c:v>
                </c:pt>
                <c:pt idx="2198">
                  <c:v>-93.858943999917244</c:v>
                </c:pt>
                <c:pt idx="2199">
                  <c:v>-93.856135999839751</c:v>
                </c:pt>
                <c:pt idx="2200">
                  <c:v>-93.853351999945005</c:v>
                </c:pt>
                <c:pt idx="2201">
                  <c:v>-93.850567999875636</c:v>
                </c:pt>
                <c:pt idx="2202">
                  <c:v>-93.847759999972766</c:v>
                </c:pt>
                <c:pt idx="2203">
                  <c:v>-93.844975999903397</c:v>
                </c:pt>
                <c:pt idx="2204">
                  <c:v>-93.842191999834029</c:v>
                </c:pt>
                <c:pt idx="2205">
                  <c:v>-93.839383999931158</c:v>
                </c:pt>
                <c:pt idx="2206">
                  <c:v>-93.836599999861789</c:v>
                </c:pt>
                <c:pt idx="2207">
                  <c:v>-93.833815999967044</c:v>
                </c:pt>
                <c:pt idx="2208">
                  <c:v>-93.83100799988955</c:v>
                </c:pt>
                <c:pt idx="2209">
                  <c:v>-93.828223999994805</c:v>
                </c:pt>
                <c:pt idx="2210">
                  <c:v>-93.825439999925436</c:v>
                </c:pt>
                <c:pt idx="2211">
                  <c:v>-93.822631999847943</c:v>
                </c:pt>
                <c:pt idx="2212">
                  <c:v>-93.819847999953197</c:v>
                </c:pt>
                <c:pt idx="2213">
                  <c:v>-93.815935999851206</c:v>
                </c:pt>
                <c:pt idx="2214">
                  <c:v>-93.782575999908147</c:v>
                </c:pt>
                <c:pt idx="2215">
                  <c:v>-93.749215999965088</c:v>
                </c:pt>
                <c:pt idx="2216">
                  <c:v>-93.715855999847406</c:v>
                </c:pt>
                <c:pt idx="2217">
                  <c:v>-93.682495999904347</c:v>
                </c:pt>
                <c:pt idx="2218">
                  <c:v>-93.649159999969413</c:v>
                </c:pt>
                <c:pt idx="2219">
                  <c:v>-93.615799999851731</c:v>
                </c:pt>
                <c:pt idx="2220">
                  <c:v>-93.582439999908672</c:v>
                </c:pt>
                <c:pt idx="2221">
                  <c:v>-93.549103999973738</c:v>
                </c:pt>
                <c:pt idx="2222">
                  <c:v>-93.515743999856056</c:v>
                </c:pt>
                <c:pt idx="2223">
                  <c:v>-93.482407999921122</c:v>
                </c:pt>
                <c:pt idx="2224">
                  <c:v>-93.449047999978063</c:v>
                </c:pt>
                <c:pt idx="2225">
                  <c:v>-93.415687999860381</c:v>
                </c:pt>
                <c:pt idx="2226">
                  <c:v>-93.382351999925447</c:v>
                </c:pt>
                <c:pt idx="2227">
                  <c:v>-93.348991999982388</c:v>
                </c:pt>
                <c:pt idx="2228">
                  <c:v>-93.315655999872831</c:v>
                </c:pt>
                <c:pt idx="2229">
                  <c:v>-93.282295999929772</c:v>
                </c:pt>
                <c:pt idx="2230">
                  <c:v>-93.248959999994838</c:v>
                </c:pt>
                <c:pt idx="2231">
                  <c:v>-93.215599999877156</c:v>
                </c:pt>
                <c:pt idx="2232">
                  <c:v>-93.182263999942222</c:v>
                </c:pt>
                <c:pt idx="2233">
                  <c:v>-93.148903999999163</c:v>
                </c:pt>
                <c:pt idx="2234">
                  <c:v>-93.115567999889606</c:v>
                </c:pt>
                <c:pt idx="2235">
                  <c:v>-93.082207999946547</c:v>
                </c:pt>
                <c:pt idx="2236">
                  <c:v>-93.04887199983699</c:v>
                </c:pt>
                <c:pt idx="2237">
                  <c:v>-93.015511999893931</c:v>
                </c:pt>
                <c:pt idx="2238">
                  <c:v>-92.982175999958997</c:v>
                </c:pt>
                <c:pt idx="2239">
                  <c:v>-92.948815999841315</c:v>
                </c:pt>
                <c:pt idx="2240">
                  <c:v>-92.915479999906381</c:v>
                </c:pt>
                <c:pt idx="2241">
                  <c:v>-92.882119999963322</c:v>
                </c:pt>
                <c:pt idx="2242">
                  <c:v>-92.848783999853765</c:v>
                </c:pt>
                <c:pt idx="2243">
                  <c:v>-92.815423999910706</c:v>
                </c:pt>
                <c:pt idx="2244">
                  <c:v>-92.782087999975772</c:v>
                </c:pt>
                <c:pt idx="2245">
                  <c:v>-92.74872799985809</c:v>
                </c:pt>
                <c:pt idx="2246">
                  <c:v>-92.715391999923156</c:v>
                </c:pt>
                <c:pt idx="2247">
                  <c:v>-92.682055999988222</c:v>
                </c:pt>
                <c:pt idx="2248">
                  <c:v>-92.64869599987054</c:v>
                </c:pt>
                <c:pt idx="2249">
                  <c:v>-92.615335999927481</c:v>
                </c:pt>
                <c:pt idx="2250">
                  <c:v>-92.581999999992547</c:v>
                </c:pt>
                <c:pt idx="2251">
                  <c:v>-92.548639999874865</c:v>
                </c:pt>
                <c:pt idx="2252">
                  <c:v>-92.515303999939931</c:v>
                </c:pt>
                <c:pt idx="2253">
                  <c:v>-92.481943999996872</c:v>
                </c:pt>
                <c:pt idx="2254">
                  <c:v>-92.448607999887315</c:v>
                </c:pt>
                <c:pt idx="2255">
                  <c:v>-92.415247999944256</c:v>
                </c:pt>
                <c:pt idx="2256">
                  <c:v>-92.381911999834699</c:v>
                </c:pt>
                <c:pt idx="2257">
                  <c:v>-92.34855199989164</c:v>
                </c:pt>
                <c:pt idx="2258">
                  <c:v>-92.315215999956706</c:v>
                </c:pt>
                <c:pt idx="2259">
                  <c:v>-92.281855999839024</c:v>
                </c:pt>
                <c:pt idx="2260">
                  <c:v>-92.24851999990409</c:v>
                </c:pt>
                <c:pt idx="2261">
                  <c:v>-92.215159999961031</c:v>
                </c:pt>
                <c:pt idx="2262">
                  <c:v>-92.181823999851474</c:v>
                </c:pt>
                <c:pt idx="2263">
                  <c:v>-92.148463999908415</c:v>
                </c:pt>
                <c:pt idx="2264">
                  <c:v>-92.115127999973481</c:v>
                </c:pt>
                <c:pt idx="2265">
                  <c:v>-92.081767999855799</c:v>
                </c:pt>
                <c:pt idx="2266">
                  <c:v>-92.048431999920865</c:v>
                </c:pt>
                <c:pt idx="2267">
                  <c:v>-92.015071999977806</c:v>
                </c:pt>
                <c:pt idx="2268">
                  <c:v>-91.981735999868249</c:v>
                </c:pt>
                <c:pt idx="2269">
                  <c:v>-91.948399999933315</c:v>
                </c:pt>
                <c:pt idx="2270">
                  <c:v>-91.915039999990256</c:v>
                </c:pt>
                <c:pt idx="2271">
                  <c:v>-91.881703999880699</c:v>
                </c:pt>
                <c:pt idx="2272">
                  <c:v>-91.84834399993764</c:v>
                </c:pt>
                <c:pt idx="2273">
                  <c:v>-91.815008000002706</c:v>
                </c:pt>
                <c:pt idx="2274">
                  <c:v>-91.781647999885024</c:v>
                </c:pt>
                <c:pt idx="2275">
                  <c:v>-91.74831199995009</c:v>
                </c:pt>
                <c:pt idx="2276">
                  <c:v>-91.714951999832408</c:v>
                </c:pt>
                <c:pt idx="2277">
                  <c:v>-91.681615999897474</c:v>
                </c:pt>
                <c:pt idx="2278">
                  <c:v>-91.648255999954415</c:v>
                </c:pt>
                <c:pt idx="2279">
                  <c:v>-91.614919999844858</c:v>
                </c:pt>
                <c:pt idx="2280">
                  <c:v>-91.581559999901799</c:v>
                </c:pt>
                <c:pt idx="2281">
                  <c:v>-91.548223999966865</c:v>
                </c:pt>
                <c:pt idx="2282">
                  <c:v>-91.514863999849183</c:v>
                </c:pt>
                <c:pt idx="2283">
                  <c:v>-91.481527999914249</c:v>
                </c:pt>
                <c:pt idx="2284">
                  <c:v>-91.44816799997119</c:v>
                </c:pt>
                <c:pt idx="2285">
                  <c:v>-91.414807999853508</c:v>
                </c:pt>
                <c:pt idx="2286">
                  <c:v>-91.381471999918574</c:v>
                </c:pt>
                <c:pt idx="2287">
                  <c:v>-91.348111999975515</c:v>
                </c:pt>
                <c:pt idx="2288">
                  <c:v>-91.314775999865958</c:v>
                </c:pt>
                <c:pt idx="2289">
                  <c:v>-91.281415999922899</c:v>
                </c:pt>
                <c:pt idx="2290">
                  <c:v>-91.248079999987965</c:v>
                </c:pt>
                <c:pt idx="2291">
                  <c:v>-91.214719999870283</c:v>
                </c:pt>
                <c:pt idx="2292">
                  <c:v>-91.181383999935349</c:v>
                </c:pt>
                <c:pt idx="2293">
                  <c:v>-91.148048000000415</c:v>
                </c:pt>
                <c:pt idx="2294">
                  <c:v>-91.114687999882733</c:v>
                </c:pt>
                <c:pt idx="2295">
                  <c:v>-91.081351999947799</c:v>
                </c:pt>
                <c:pt idx="2296">
                  <c:v>-91.04799200000474</c:v>
                </c:pt>
                <c:pt idx="2297">
                  <c:v>-91.014655999895183</c:v>
                </c:pt>
                <c:pt idx="2298">
                  <c:v>-90.981295999952124</c:v>
                </c:pt>
                <c:pt idx="2299">
                  <c:v>-90.947959999842567</c:v>
                </c:pt>
                <c:pt idx="2300">
                  <c:v>-90.914599999899508</c:v>
                </c:pt>
                <c:pt idx="2301">
                  <c:v>-90.881263999964574</c:v>
                </c:pt>
                <c:pt idx="2302">
                  <c:v>-90.847903999846892</c:v>
                </c:pt>
                <c:pt idx="2303">
                  <c:v>-90.814567999911958</c:v>
                </c:pt>
                <c:pt idx="2304">
                  <c:v>-90.781207999968899</c:v>
                </c:pt>
                <c:pt idx="2305">
                  <c:v>-90.747847999851217</c:v>
                </c:pt>
                <c:pt idx="2306">
                  <c:v>-90.714511999916283</c:v>
                </c:pt>
                <c:pt idx="2307">
                  <c:v>-90.681151999973224</c:v>
                </c:pt>
                <c:pt idx="2308">
                  <c:v>-90.647815999863667</c:v>
                </c:pt>
                <c:pt idx="2309">
                  <c:v>-90.614455999920608</c:v>
                </c:pt>
                <c:pt idx="2310">
                  <c:v>-90.581119999985674</c:v>
                </c:pt>
                <c:pt idx="2311">
                  <c:v>-90.547759999867992</c:v>
                </c:pt>
                <c:pt idx="2312">
                  <c:v>-90.514423999933058</c:v>
                </c:pt>
                <c:pt idx="2313">
                  <c:v>-90.481087999998124</c:v>
                </c:pt>
                <c:pt idx="2314">
                  <c:v>-90.447727999880442</c:v>
                </c:pt>
                <c:pt idx="2315">
                  <c:v>-90.414367999937383</c:v>
                </c:pt>
                <c:pt idx="2316">
                  <c:v>-90.381032000002449</c:v>
                </c:pt>
                <c:pt idx="2317">
                  <c:v>-90.347695999892892</c:v>
                </c:pt>
                <c:pt idx="2318">
                  <c:v>-90.314311999941708</c:v>
                </c:pt>
                <c:pt idx="2319">
                  <c:v>-90.280951999998649</c:v>
                </c:pt>
                <c:pt idx="2320">
                  <c:v>-90.247615999889092</c:v>
                </c:pt>
                <c:pt idx="2321">
                  <c:v>-90.214255999946033</c:v>
                </c:pt>
                <c:pt idx="2322">
                  <c:v>-90.180896000002974</c:v>
                </c:pt>
                <c:pt idx="2323">
                  <c:v>-90.147511999877167</c:v>
                </c:pt>
                <c:pt idx="2324">
                  <c:v>-90.114151999934109</c:v>
                </c:pt>
                <c:pt idx="2325">
                  <c:v>-90.08079199999105</c:v>
                </c:pt>
                <c:pt idx="2326">
                  <c:v>-90.047431999873368</c:v>
                </c:pt>
                <c:pt idx="2327">
                  <c:v>-90.014071999930309</c:v>
                </c:pt>
                <c:pt idx="2328">
                  <c:v>-89.980735999995375</c:v>
                </c:pt>
                <c:pt idx="2329">
                  <c:v>-89.947375999877693</c:v>
                </c:pt>
                <c:pt idx="2330">
                  <c:v>-89.914039999942759</c:v>
                </c:pt>
                <c:pt idx="2331">
                  <c:v>-89.8806799999997</c:v>
                </c:pt>
                <c:pt idx="2332">
                  <c:v>-89.847343999890143</c:v>
                </c:pt>
                <c:pt idx="2333">
                  <c:v>-89.813983999947084</c:v>
                </c:pt>
                <c:pt idx="2334">
                  <c:v>-89.780647999837527</c:v>
                </c:pt>
                <c:pt idx="2335">
                  <c:v>-89.747287999894468</c:v>
                </c:pt>
                <c:pt idx="2336">
                  <c:v>-89.713951999959534</c:v>
                </c:pt>
                <c:pt idx="2337">
                  <c:v>-89.680591999841852</c:v>
                </c:pt>
                <c:pt idx="2338">
                  <c:v>-89.647255999906918</c:v>
                </c:pt>
                <c:pt idx="2339">
                  <c:v>-89.613895999963859</c:v>
                </c:pt>
                <c:pt idx="2340">
                  <c:v>-89.580559999854302</c:v>
                </c:pt>
                <c:pt idx="2341">
                  <c:v>-89.547223999919368</c:v>
                </c:pt>
                <c:pt idx="2342">
                  <c:v>-89.513863999976309</c:v>
                </c:pt>
                <c:pt idx="2343">
                  <c:v>-89.480527999866752</c:v>
                </c:pt>
                <c:pt idx="2344">
                  <c:v>-89.447167999923693</c:v>
                </c:pt>
                <c:pt idx="2345">
                  <c:v>-89.413807999980634</c:v>
                </c:pt>
                <c:pt idx="2346">
                  <c:v>-89.380471999871077</c:v>
                </c:pt>
                <c:pt idx="2347">
                  <c:v>-89.347111999928018</c:v>
                </c:pt>
                <c:pt idx="2348">
                  <c:v>-89.313775999993084</c:v>
                </c:pt>
                <c:pt idx="2349">
                  <c:v>-89.280415999875402</c:v>
                </c:pt>
                <c:pt idx="2350">
                  <c:v>-89.247079999940468</c:v>
                </c:pt>
                <c:pt idx="2351">
                  <c:v>-89.213719999997409</c:v>
                </c:pt>
                <c:pt idx="2352">
                  <c:v>-89.180383999887852</c:v>
                </c:pt>
                <c:pt idx="2353">
                  <c:v>-89.147023999944793</c:v>
                </c:pt>
                <c:pt idx="2354">
                  <c:v>-89.113664000001734</c:v>
                </c:pt>
                <c:pt idx="2355">
                  <c:v>-89.080303999884052</c:v>
                </c:pt>
                <c:pt idx="2356">
                  <c:v>-89.046943999940993</c:v>
                </c:pt>
                <c:pt idx="2357">
                  <c:v>-89.013559999989809</c:v>
                </c:pt>
                <c:pt idx="2358">
                  <c:v>-88.980223999880252</c:v>
                </c:pt>
                <c:pt idx="2359">
                  <c:v>-88.946863999937193</c:v>
                </c:pt>
                <c:pt idx="2360">
                  <c:v>-88.913503999994134</c:v>
                </c:pt>
                <c:pt idx="2361">
                  <c:v>-88.880167999884577</c:v>
                </c:pt>
                <c:pt idx="2362">
                  <c:v>-88.846807999941518</c:v>
                </c:pt>
                <c:pt idx="2363">
                  <c:v>-88.813423999990334</c:v>
                </c:pt>
                <c:pt idx="2364">
                  <c:v>-88.780063999872652</c:v>
                </c:pt>
                <c:pt idx="2365">
                  <c:v>-88.746703999929593</c:v>
                </c:pt>
                <c:pt idx="2366">
                  <c:v>-88.713343999986535</c:v>
                </c:pt>
                <c:pt idx="2367">
                  <c:v>-88.680007999876977</c:v>
                </c:pt>
                <c:pt idx="2368">
                  <c:v>-88.646671999942043</c:v>
                </c:pt>
                <c:pt idx="2369">
                  <c:v>-88.613311999998984</c:v>
                </c:pt>
                <c:pt idx="2370">
                  <c:v>-88.579975999889427</c:v>
                </c:pt>
                <c:pt idx="2371">
                  <c:v>-88.546615999946368</c:v>
                </c:pt>
                <c:pt idx="2372">
                  <c:v>-88.513279999836811</c:v>
                </c:pt>
                <c:pt idx="2373">
                  <c:v>-88.479919999893752</c:v>
                </c:pt>
                <c:pt idx="2374">
                  <c:v>-88.446583999958818</c:v>
                </c:pt>
                <c:pt idx="2375">
                  <c:v>-88.413223999841136</c:v>
                </c:pt>
                <c:pt idx="2376">
                  <c:v>-88.379887999906202</c:v>
                </c:pt>
                <c:pt idx="2377">
                  <c:v>-88.346527999963143</c:v>
                </c:pt>
                <c:pt idx="2378">
                  <c:v>-88.313191999853586</c:v>
                </c:pt>
                <c:pt idx="2379">
                  <c:v>-88.279855999918652</c:v>
                </c:pt>
                <c:pt idx="2380">
                  <c:v>-88.246495999975593</c:v>
                </c:pt>
                <c:pt idx="2381">
                  <c:v>-88.213135999857911</c:v>
                </c:pt>
                <c:pt idx="2382">
                  <c:v>-88.179799999922977</c:v>
                </c:pt>
                <c:pt idx="2383">
                  <c:v>-88.146463999988043</c:v>
                </c:pt>
                <c:pt idx="2384">
                  <c:v>-88.113103999870361</c:v>
                </c:pt>
                <c:pt idx="2385">
                  <c:v>-88.079767999935427</c:v>
                </c:pt>
                <c:pt idx="2386">
                  <c:v>-88.046407999992368</c:v>
                </c:pt>
                <c:pt idx="2387">
                  <c:v>-88.013047999874686</c:v>
                </c:pt>
                <c:pt idx="2388">
                  <c:v>-87.979711999939752</c:v>
                </c:pt>
                <c:pt idx="2389">
                  <c:v>-87.946351999996693</c:v>
                </c:pt>
                <c:pt idx="2390">
                  <c:v>-87.912991999879011</c:v>
                </c:pt>
                <c:pt idx="2391">
                  <c:v>-87.879607999927828</c:v>
                </c:pt>
                <c:pt idx="2392">
                  <c:v>-87.846247999984769</c:v>
                </c:pt>
                <c:pt idx="2393">
                  <c:v>-87.812887999867087</c:v>
                </c:pt>
                <c:pt idx="2394">
                  <c:v>-87.779551999932153</c:v>
                </c:pt>
                <c:pt idx="2395">
                  <c:v>-87.746191999989094</c:v>
                </c:pt>
                <c:pt idx="2396">
                  <c:v>-87.712831999871412</c:v>
                </c:pt>
                <c:pt idx="2397">
                  <c:v>-87.679471999928353</c:v>
                </c:pt>
                <c:pt idx="2398">
                  <c:v>-87.646087999977169</c:v>
                </c:pt>
                <c:pt idx="2399">
                  <c:v>-87.612751999867612</c:v>
                </c:pt>
                <c:pt idx="2400">
                  <c:v>-87.579391999924553</c:v>
                </c:pt>
                <c:pt idx="2401">
                  <c:v>-87.546031999981494</c:v>
                </c:pt>
                <c:pt idx="2402">
                  <c:v>-87.512671999863812</c:v>
                </c:pt>
                <c:pt idx="2403">
                  <c:v>-87.479311999920753</c:v>
                </c:pt>
                <c:pt idx="2404">
                  <c:v>-87.445951999977694</c:v>
                </c:pt>
                <c:pt idx="2405">
                  <c:v>-87.412615999868137</c:v>
                </c:pt>
                <c:pt idx="2406">
                  <c:v>-87.379255999925078</c:v>
                </c:pt>
                <c:pt idx="2407">
                  <c:v>-87.345895999982019</c:v>
                </c:pt>
                <c:pt idx="2408">
                  <c:v>-87.312559999872462</c:v>
                </c:pt>
                <c:pt idx="2409">
                  <c:v>-87.279151999913154</c:v>
                </c:pt>
                <c:pt idx="2410">
                  <c:v>-87.24581599997822</c:v>
                </c:pt>
                <c:pt idx="2411">
                  <c:v>-87.212455999860538</c:v>
                </c:pt>
                <c:pt idx="2412">
                  <c:v>-87.179095999917479</c:v>
                </c:pt>
                <c:pt idx="2413">
                  <c:v>-87.145711999966295</c:v>
                </c:pt>
                <c:pt idx="2414">
                  <c:v>-87.112351999848613</c:v>
                </c:pt>
                <c:pt idx="2415">
                  <c:v>-87.078991999905554</c:v>
                </c:pt>
                <c:pt idx="2416">
                  <c:v>-87.045631999962495</c:v>
                </c:pt>
                <c:pt idx="2417">
                  <c:v>-87.012271999844813</c:v>
                </c:pt>
                <c:pt idx="2418">
                  <c:v>-86.978911999901754</c:v>
                </c:pt>
                <c:pt idx="2419">
                  <c:v>-86.94557599996682</c:v>
                </c:pt>
                <c:pt idx="2420">
                  <c:v>-86.912215999849138</c:v>
                </c:pt>
                <c:pt idx="2421">
                  <c:v>-86.878855999906079</c:v>
                </c:pt>
                <c:pt idx="2422">
                  <c:v>-86.84549599996302</c:v>
                </c:pt>
                <c:pt idx="2423">
                  <c:v>-86.812135999845339</c:v>
                </c:pt>
                <c:pt idx="2424">
                  <c:v>-86.77877599990228</c:v>
                </c:pt>
                <c:pt idx="2425">
                  <c:v>-86.745415999959221</c:v>
                </c:pt>
                <c:pt idx="2426">
                  <c:v>-86.712055999841539</c:v>
                </c:pt>
                <c:pt idx="2427">
                  <c:v>-86.678719999906605</c:v>
                </c:pt>
                <c:pt idx="2428">
                  <c:v>-86.645359999963546</c:v>
                </c:pt>
                <c:pt idx="2429">
                  <c:v>-86.611999999845864</c:v>
                </c:pt>
                <c:pt idx="2430">
                  <c:v>-86.578639999902805</c:v>
                </c:pt>
                <c:pt idx="2431">
                  <c:v>-86.545303999967871</c:v>
                </c:pt>
                <c:pt idx="2432">
                  <c:v>-86.511943999850189</c:v>
                </c:pt>
                <c:pt idx="2433">
                  <c:v>-86.478607999915255</c:v>
                </c:pt>
                <c:pt idx="2434">
                  <c:v>-86.445247999972196</c:v>
                </c:pt>
                <c:pt idx="2435">
                  <c:v>-86.411911999862639</c:v>
                </c:pt>
                <c:pt idx="2436">
                  <c:v>-86.37855199991958</c:v>
                </c:pt>
                <c:pt idx="2437">
                  <c:v>-86.345215999984646</c:v>
                </c:pt>
                <c:pt idx="2438">
                  <c:v>-86.311855999866964</c:v>
                </c:pt>
                <c:pt idx="2439">
                  <c:v>-86.27851999993203</c:v>
                </c:pt>
                <c:pt idx="2440">
                  <c:v>-86.245159999988971</c:v>
                </c:pt>
                <c:pt idx="2441">
                  <c:v>-86.211799999871289</c:v>
                </c:pt>
                <c:pt idx="2442">
                  <c:v>-86.178415999920105</c:v>
                </c:pt>
                <c:pt idx="2443">
                  <c:v>-86.145079999985171</c:v>
                </c:pt>
                <c:pt idx="2444">
                  <c:v>-86.111671999851239</c:v>
                </c:pt>
                <c:pt idx="2445">
                  <c:v>-86.078335999916305</c:v>
                </c:pt>
                <c:pt idx="2446">
                  <c:v>-86.044975999973246</c:v>
                </c:pt>
                <c:pt idx="2447">
                  <c:v>-86.011639999863689</c:v>
                </c:pt>
                <c:pt idx="2448">
                  <c:v>-85.978231999904381</c:v>
                </c:pt>
                <c:pt idx="2449">
                  <c:v>-85.944847999953197</c:v>
                </c:pt>
                <c:pt idx="2450">
                  <c:v>-85.911415999985763</c:v>
                </c:pt>
                <c:pt idx="2451">
                  <c:v>-85.878079999876206</c:v>
                </c:pt>
                <c:pt idx="2452">
                  <c:v>-85.844719999933147</c:v>
                </c:pt>
                <c:pt idx="2453">
                  <c:v>-85.811383999998213</c:v>
                </c:pt>
                <c:pt idx="2454">
                  <c:v>-85.777999999872407</c:v>
                </c:pt>
                <c:pt idx="2455">
                  <c:v>-85.744639999929348</c:v>
                </c:pt>
                <c:pt idx="2456">
                  <c:v>-85.711279999986289</c:v>
                </c:pt>
                <c:pt idx="2457">
                  <c:v>-85.677943999876732</c:v>
                </c:pt>
                <c:pt idx="2458">
                  <c:v>-85.644583999933673</c:v>
                </c:pt>
                <c:pt idx="2459">
                  <c:v>-85.611223999990614</c:v>
                </c:pt>
                <c:pt idx="2460">
                  <c:v>-85.577863999872932</c:v>
                </c:pt>
                <c:pt idx="2461">
                  <c:v>-85.544527999937998</c:v>
                </c:pt>
                <c:pt idx="2462">
                  <c:v>-85.511143999986814</c:v>
                </c:pt>
                <c:pt idx="2463">
                  <c:v>-85.477783999869132</c:v>
                </c:pt>
                <c:pt idx="2464">
                  <c:v>-85.444423999926073</c:v>
                </c:pt>
                <c:pt idx="2465">
                  <c:v>-85.411087999991139</c:v>
                </c:pt>
                <c:pt idx="2466">
                  <c:v>-85.377727999873457</c:v>
                </c:pt>
                <c:pt idx="2467">
                  <c:v>-85.344391999938523</c:v>
                </c:pt>
                <c:pt idx="2468">
                  <c:v>-85.311031999995464</c:v>
                </c:pt>
                <c:pt idx="2469">
                  <c:v>-85.277671999877782</c:v>
                </c:pt>
                <c:pt idx="2470">
                  <c:v>-85.244311999934723</c:v>
                </c:pt>
                <c:pt idx="2471">
                  <c:v>-85.210951999991664</c:v>
                </c:pt>
                <c:pt idx="2472">
                  <c:v>-85.177567999865857</c:v>
                </c:pt>
                <c:pt idx="2473">
                  <c:v>-85.144183999914674</c:v>
                </c:pt>
                <c:pt idx="2474">
                  <c:v>-85.11075199994724</c:v>
                </c:pt>
                <c:pt idx="2475">
                  <c:v>-85.077367999996056</c:v>
                </c:pt>
                <c:pt idx="2476">
                  <c:v>-85.043959999862125</c:v>
                </c:pt>
                <c:pt idx="2477">
                  <c:v>-85.010599999919066</c:v>
                </c:pt>
                <c:pt idx="2478">
                  <c:v>-84.977191999959757</c:v>
                </c:pt>
                <c:pt idx="2479">
                  <c:v>-84.943759999992324</c:v>
                </c:pt>
                <c:pt idx="2480">
                  <c:v>-84.910423999882767</c:v>
                </c:pt>
                <c:pt idx="2481">
                  <c:v>-84.877063999939708</c:v>
                </c:pt>
                <c:pt idx="2482">
                  <c:v>-84.843728000004774</c:v>
                </c:pt>
                <c:pt idx="2483">
                  <c:v>-84.810367999887092</c:v>
                </c:pt>
                <c:pt idx="2484">
                  <c:v>-84.777031999952158</c:v>
                </c:pt>
                <c:pt idx="2485">
                  <c:v>-84.743671999834476</c:v>
                </c:pt>
                <c:pt idx="2486">
                  <c:v>-84.710335999899542</c:v>
                </c:pt>
                <c:pt idx="2487">
                  <c:v>-84.676999999964607</c:v>
                </c:pt>
                <c:pt idx="2488">
                  <c:v>-84.643639999846926</c:v>
                </c:pt>
                <c:pt idx="2489">
                  <c:v>-84.610303999911991</c:v>
                </c:pt>
                <c:pt idx="2490">
                  <c:v>-84.576943999968933</c:v>
                </c:pt>
                <c:pt idx="2491">
                  <c:v>-84.543607999859375</c:v>
                </c:pt>
                <c:pt idx="2492">
                  <c:v>-84.510247999916317</c:v>
                </c:pt>
                <c:pt idx="2493">
                  <c:v>-84.476911999981382</c:v>
                </c:pt>
                <c:pt idx="2494">
                  <c:v>-84.443551999863701</c:v>
                </c:pt>
                <c:pt idx="2495">
                  <c:v>-84.410215999928766</c:v>
                </c:pt>
                <c:pt idx="2496">
                  <c:v>-84.376855999985708</c:v>
                </c:pt>
                <c:pt idx="2497">
                  <c:v>-84.34351999987615</c:v>
                </c:pt>
                <c:pt idx="2498">
                  <c:v>-84.310159999933092</c:v>
                </c:pt>
                <c:pt idx="2499">
                  <c:v>-84.276823999998157</c:v>
                </c:pt>
                <c:pt idx="2500">
                  <c:v>-84.243463999880476</c:v>
                </c:pt>
                <c:pt idx="2501">
                  <c:v>-84.210127999945541</c:v>
                </c:pt>
                <c:pt idx="2502">
                  <c:v>-84.176768000002482</c:v>
                </c:pt>
                <c:pt idx="2503">
                  <c:v>-84.143431999892925</c:v>
                </c:pt>
                <c:pt idx="2504">
                  <c:v>-84.110071999949866</c:v>
                </c:pt>
                <c:pt idx="2505">
                  <c:v>-84.076735999840309</c:v>
                </c:pt>
                <c:pt idx="2506">
                  <c:v>-84.04337599989725</c:v>
                </c:pt>
                <c:pt idx="2507">
                  <c:v>-84.010039999962316</c:v>
                </c:pt>
                <c:pt idx="2508">
                  <c:v>-83.976679999844634</c:v>
                </c:pt>
                <c:pt idx="2509">
                  <c:v>-83.9433439999097</c:v>
                </c:pt>
                <c:pt idx="2510">
                  <c:v>-83.909983999966641</c:v>
                </c:pt>
                <c:pt idx="2511">
                  <c:v>-83.876647999857084</c:v>
                </c:pt>
                <c:pt idx="2512">
                  <c:v>-83.843287999914025</c:v>
                </c:pt>
                <c:pt idx="2513">
                  <c:v>-83.809951999979091</c:v>
                </c:pt>
                <c:pt idx="2514">
                  <c:v>-83.776591999861409</c:v>
                </c:pt>
                <c:pt idx="2515">
                  <c:v>-83.743255999926475</c:v>
                </c:pt>
                <c:pt idx="2516">
                  <c:v>-83.709895999983416</c:v>
                </c:pt>
                <c:pt idx="2517">
                  <c:v>-83.676559999873859</c:v>
                </c:pt>
                <c:pt idx="2518">
                  <c:v>-83.6431999999308</c:v>
                </c:pt>
                <c:pt idx="2519">
                  <c:v>-83.609863999995866</c:v>
                </c:pt>
                <c:pt idx="2520">
                  <c:v>-83.576503999878184</c:v>
                </c:pt>
                <c:pt idx="2521">
                  <c:v>-83.54316799994325</c:v>
                </c:pt>
                <c:pt idx="2522">
                  <c:v>-83.509808000000191</c:v>
                </c:pt>
                <c:pt idx="2523">
                  <c:v>-83.476471999890634</c:v>
                </c:pt>
                <c:pt idx="2524">
                  <c:v>-83.443111999947575</c:v>
                </c:pt>
                <c:pt idx="2525">
                  <c:v>-83.409775999838018</c:v>
                </c:pt>
                <c:pt idx="2526">
                  <c:v>-83.376415999894959</c:v>
                </c:pt>
                <c:pt idx="2527">
                  <c:v>-83.343079999960025</c:v>
                </c:pt>
                <c:pt idx="2528">
                  <c:v>-83.309719999842343</c:v>
                </c:pt>
                <c:pt idx="2529">
                  <c:v>-83.276383999907409</c:v>
                </c:pt>
                <c:pt idx="2530">
                  <c:v>-83.243047999972475</c:v>
                </c:pt>
                <c:pt idx="2531">
                  <c:v>-83.209687999854793</c:v>
                </c:pt>
                <c:pt idx="2532">
                  <c:v>-83.176327999911734</c:v>
                </c:pt>
                <c:pt idx="2533">
                  <c:v>-83.1429919999768</c:v>
                </c:pt>
                <c:pt idx="2534">
                  <c:v>-83.109655999867243</c:v>
                </c:pt>
                <c:pt idx="2535">
                  <c:v>-83.076295999924184</c:v>
                </c:pt>
                <c:pt idx="2536">
                  <c:v>-83.04295999998925</c:v>
                </c:pt>
                <c:pt idx="2537">
                  <c:v>-83.009599999871568</c:v>
                </c:pt>
                <c:pt idx="2538">
                  <c:v>-82.976263999936634</c:v>
                </c:pt>
                <c:pt idx="2539">
                  <c:v>-82.94287999998545</c:v>
                </c:pt>
                <c:pt idx="2540">
                  <c:v>-82.909471999851519</c:v>
                </c:pt>
                <c:pt idx="2541">
                  <c:v>-82.87611199990846</c:v>
                </c:pt>
                <c:pt idx="2542">
                  <c:v>-82.842727999957276</c:v>
                </c:pt>
                <c:pt idx="2543">
                  <c:v>-82.809367999839594</c:v>
                </c:pt>
                <c:pt idx="2544">
                  <c:v>-82.776007999896535</c:v>
                </c:pt>
                <c:pt idx="2545">
                  <c:v>-82.742647999953476</c:v>
                </c:pt>
                <c:pt idx="2546">
                  <c:v>-82.709287999835794</c:v>
                </c:pt>
                <c:pt idx="2547">
                  <c:v>-82.675927999892735</c:v>
                </c:pt>
                <c:pt idx="2548">
                  <c:v>-82.642567999949677</c:v>
                </c:pt>
                <c:pt idx="2549">
                  <c:v>-82.609183999998493</c:v>
                </c:pt>
                <c:pt idx="2550">
                  <c:v>-82.575823999880811</c:v>
                </c:pt>
                <c:pt idx="2551">
                  <c:v>-82.542487999945877</c:v>
                </c:pt>
                <c:pt idx="2552">
                  <c:v>-82.509128000002818</c:v>
                </c:pt>
                <c:pt idx="2553">
                  <c:v>-82.475743999877011</c:v>
                </c:pt>
                <c:pt idx="2554">
                  <c:v>-82.442383999933952</c:v>
                </c:pt>
                <c:pt idx="2555">
                  <c:v>-82.408999999982768</c:v>
                </c:pt>
                <c:pt idx="2556">
                  <c:v>-82.375663999873211</c:v>
                </c:pt>
                <c:pt idx="2557">
                  <c:v>-82.342303999930152</c:v>
                </c:pt>
                <c:pt idx="2558">
                  <c:v>-82.308943999987093</c:v>
                </c:pt>
                <c:pt idx="2559">
                  <c:v>-82.275559999861287</c:v>
                </c:pt>
                <c:pt idx="2560">
                  <c:v>-82.242199999918228</c:v>
                </c:pt>
                <c:pt idx="2561">
                  <c:v>-82.208815999967044</c:v>
                </c:pt>
                <c:pt idx="2562">
                  <c:v>-82.175407999833112</c:v>
                </c:pt>
                <c:pt idx="2563">
                  <c:v>-82.142071999898178</c:v>
                </c:pt>
                <c:pt idx="2564">
                  <c:v>-82.108711999955119</c:v>
                </c:pt>
                <c:pt idx="2565">
                  <c:v>-82.075351999837437</c:v>
                </c:pt>
                <c:pt idx="2566">
                  <c:v>-82.042015999902503</c:v>
                </c:pt>
                <c:pt idx="2567">
                  <c:v>-82.008655999959444</c:v>
                </c:pt>
                <c:pt idx="2568">
                  <c:v>-81.975319999849887</c:v>
                </c:pt>
                <c:pt idx="2569">
                  <c:v>-81.941983999914953</c:v>
                </c:pt>
                <c:pt idx="2570">
                  <c:v>-81.908623999971894</c:v>
                </c:pt>
                <c:pt idx="2571">
                  <c:v>-81.875287999862337</c:v>
                </c:pt>
                <c:pt idx="2572">
                  <c:v>-81.841927999919278</c:v>
                </c:pt>
                <c:pt idx="2573">
                  <c:v>-81.808591999984344</c:v>
                </c:pt>
                <c:pt idx="2574">
                  <c:v>-81.775231999866662</c:v>
                </c:pt>
                <c:pt idx="2575">
                  <c:v>-81.741895999931728</c:v>
                </c:pt>
                <c:pt idx="2576">
                  <c:v>-81.708535999988669</c:v>
                </c:pt>
                <c:pt idx="2577">
                  <c:v>-81.675199999879112</c:v>
                </c:pt>
                <c:pt idx="2578">
                  <c:v>-81.641839999936053</c:v>
                </c:pt>
                <c:pt idx="2579">
                  <c:v>-81.608504000001119</c:v>
                </c:pt>
                <c:pt idx="2580">
                  <c:v>-81.575143999883437</c:v>
                </c:pt>
                <c:pt idx="2581">
                  <c:v>-81.541807999948503</c:v>
                </c:pt>
                <c:pt idx="2582">
                  <c:v>-81.508448000005444</c:v>
                </c:pt>
                <c:pt idx="2583">
                  <c:v>-81.475111999895887</c:v>
                </c:pt>
                <c:pt idx="2584">
                  <c:v>-81.441775999960953</c:v>
                </c:pt>
                <c:pt idx="2585">
                  <c:v>-81.408415999843271</c:v>
                </c:pt>
                <c:pt idx="2586">
                  <c:v>-81.375055999900212</c:v>
                </c:pt>
                <c:pt idx="2587">
                  <c:v>-81.341719999965278</c:v>
                </c:pt>
                <c:pt idx="2588">
                  <c:v>-81.308383999855721</c:v>
                </c:pt>
                <c:pt idx="2589">
                  <c:v>-81.275023999912662</c:v>
                </c:pt>
                <c:pt idx="2590">
                  <c:v>-81.241615999953353</c:v>
                </c:pt>
                <c:pt idx="2591">
                  <c:v>-81.208207999994045</c:v>
                </c:pt>
                <c:pt idx="2592">
                  <c:v>-81.174871999884488</c:v>
                </c:pt>
                <c:pt idx="2593">
                  <c:v>-81.141511999941429</c:v>
                </c:pt>
                <c:pt idx="2594">
                  <c:v>-81.108175999831872</c:v>
                </c:pt>
                <c:pt idx="2595">
                  <c:v>-81.074815999888813</c:v>
                </c:pt>
                <c:pt idx="2596">
                  <c:v>-81.041479999953879</c:v>
                </c:pt>
                <c:pt idx="2597">
                  <c:v>-81.008119999836197</c:v>
                </c:pt>
                <c:pt idx="2598">
                  <c:v>-80.974783999901263</c:v>
                </c:pt>
                <c:pt idx="2599">
                  <c:v>-80.941423999958204</c:v>
                </c:pt>
                <c:pt idx="2600">
                  <c:v>-80.908087999848647</c:v>
                </c:pt>
                <c:pt idx="2601">
                  <c:v>-80.874727999905588</c:v>
                </c:pt>
                <c:pt idx="2602">
                  <c:v>-80.841391999970654</c:v>
                </c:pt>
                <c:pt idx="2603">
                  <c:v>-80.808031999852972</c:v>
                </c:pt>
                <c:pt idx="2604">
                  <c:v>-80.774695999918038</c:v>
                </c:pt>
                <c:pt idx="2605">
                  <c:v>-80.741335999974979</c:v>
                </c:pt>
                <c:pt idx="2606">
                  <c:v>-80.707999999865422</c:v>
                </c:pt>
                <c:pt idx="2607">
                  <c:v>-80.674639999922363</c:v>
                </c:pt>
                <c:pt idx="2608">
                  <c:v>-80.641303999987429</c:v>
                </c:pt>
                <c:pt idx="2609">
                  <c:v>-80.607967999877872</c:v>
                </c:pt>
                <c:pt idx="2610">
                  <c:v>-80.574607999934813</c:v>
                </c:pt>
                <c:pt idx="2611">
                  <c:v>-80.541271999999879</c:v>
                </c:pt>
                <c:pt idx="2612">
                  <c:v>-80.507911999882197</c:v>
                </c:pt>
                <c:pt idx="2613">
                  <c:v>-80.474575999947263</c:v>
                </c:pt>
                <c:pt idx="2614">
                  <c:v>-80.441216000004204</c:v>
                </c:pt>
                <c:pt idx="2615">
                  <c:v>-80.407879999894647</c:v>
                </c:pt>
                <c:pt idx="2616">
                  <c:v>-80.374519999951588</c:v>
                </c:pt>
                <c:pt idx="2617">
                  <c:v>-80.341183999842031</c:v>
                </c:pt>
                <c:pt idx="2618">
                  <c:v>-80.307823999898972</c:v>
                </c:pt>
                <c:pt idx="2619">
                  <c:v>-80.274487999964037</c:v>
                </c:pt>
                <c:pt idx="2620">
                  <c:v>-80.241127999846356</c:v>
                </c:pt>
                <c:pt idx="2621">
                  <c:v>-80.207791999911421</c:v>
                </c:pt>
                <c:pt idx="2622">
                  <c:v>-80.174431999968363</c:v>
                </c:pt>
                <c:pt idx="2623">
                  <c:v>-80.141095999858805</c:v>
                </c:pt>
                <c:pt idx="2624">
                  <c:v>-80.107735999915747</c:v>
                </c:pt>
                <c:pt idx="2625">
                  <c:v>-80.074399999980812</c:v>
                </c:pt>
                <c:pt idx="2626">
                  <c:v>-80.041063999871255</c:v>
                </c:pt>
                <c:pt idx="2627">
                  <c:v>-80.007703999928196</c:v>
                </c:pt>
                <c:pt idx="2628">
                  <c:v>-79.974367999993262</c:v>
                </c:pt>
                <c:pt idx="2629">
                  <c:v>-79.94100799987558</c:v>
                </c:pt>
                <c:pt idx="2630">
                  <c:v>-79.907671999940646</c:v>
                </c:pt>
                <c:pt idx="2631">
                  <c:v>-79.874311999997587</c:v>
                </c:pt>
                <c:pt idx="2632">
                  <c:v>-79.84097599988803</c:v>
                </c:pt>
                <c:pt idx="2633">
                  <c:v>-79.807615999944971</c:v>
                </c:pt>
                <c:pt idx="2634">
                  <c:v>-79.774279999835414</c:v>
                </c:pt>
                <c:pt idx="2635">
                  <c:v>-79.740919999892355</c:v>
                </c:pt>
                <c:pt idx="2636">
                  <c:v>-79.707583999957421</c:v>
                </c:pt>
                <c:pt idx="2637">
                  <c:v>-79.674223999839739</c:v>
                </c:pt>
                <c:pt idx="2638">
                  <c:v>-79.640887999904805</c:v>
                </c:pt>
                <c:pt idx="2639">
                  <c:v>-79.607527999961746</c:v>
                </c:pt>
                <c:pt idx="2640">
                  <c:v>-79.574191999852189</c:v>
                </c:pt>
                <c:pt idx="2641">
                  <c:v>-79.54083199990913</c:v>
                </c:pt>
                <c:pt idx="2642">
                  <c:v>-79.507495999974196</c:v>
                </c:pt>
                <c:pt idx="2643">
                  <c:v>-79.474135999856514</c:v>
                </c:pt>
                <c:pt idx="2644">
                  <c:v>-79.44079999992158</c:v>
                </c:pt>
                <c:pt idx="2645">
                  <c:v>-79.407439999978521</c:v>
                </c:pt>
                <c:pt idx="2646">
                  <c:v>-79.374103999868964</c:v>
                </c:pt>
                <c:pt idx="2647">
                  <c:v>-79.340743999925905</c:v>
                </c:pt>
                <c:pt idx="2648">
                  <c:v>-79.307407999990971</c:v>
                </c:pt>
                <c:pt idx="2649">
                  <c:v>-79.274071999881414</c:v>
                </c:pt>
                <c:pt idx="2650">
                  <c:v>-79.240711999938355</c:v>
                </c:pt>
                <c:pt idx="2651">
                  <c:v>-79.207351999995296</c:v>
                </c:pt>
                <c:pt idx="2652">
                  <c:v>-79.174015999885739</c:v>
                </c:pt>
                <c:pt idx="2653">
                  <c:v>-79.140679999950805</c:v>
                </c:pt>
                <c:pt idx="2654">
                  <c:v>-79.107319999833123</c:v>
                </c:pt>
                <c:pt idx="2655">
                  <c:v>-79.073983999898189</c:v>
                </c:pt>
                <c:pt idx="2656">
                  <c:v>-79.04062399995513</c:v>
                </c:pt>
                <c:pt idx="2657">
                  <c:v>-79.007287999845573</c:v>
                </c:pt>
                <c:pt idx="2658">
                  <c:v>-78.973927999902514</c:v>
                </c:pt>
                <c:pt idx="2659">
                  <c:v>-78.94059199996758</c:v>
                </c:pt>
                <c:pt idx="2660">
                  <c:v>-78.907231999849898</c:v>
                </c:pt>
                <c:pt idx="2661">
                  <c:v>-78.873895999914964</c:v>
                </c:pt>
                <c:pt idx="2662">
                  <c:v>-78.840535999971905</c:v>
                </c:pt>
                <c:pt idx="2663">
                  <c:v>-78.807199999862348</c:v>
                </c:pt>
                <c:pt idx="2664">
                  <c:v>-78.773839999919289</c:v>
                </c:pt>
                <c:pt idx="2665">
                  <c:v>-78.740503999984355</c:v>
                </c:pt>
                <c:pt idx="2666">
                  <c:v>-78.707143999866673</c:v>
                </c:pt>
                <c:pt idx="2667">
                  <c:v>-78.67375999991549</c:v>
                </c:pt>
                <c:pt idx="2668">
                  <c:v>-78.640399999972431</c:v>
                </c:pt>
                <c:pt idx="2669">
                  <c:v>-78.607039999854749</c:v>
                </c:pt>
                <c:pt idx="2670">
                  <c:v>-78.573703999919815</c:v>
                </c:pt>
                <c:pt idx="2671">
                  <c:v>-78.540343999976756</c:v>
                </c:pt>
                <c:pt idx="2672">
                  <c:v>-78.507007999867199</c:v>
                </c:pt>
                <c:pt idx="2673">
                  <c:v>-78.473671999932264</c:v>
                </c:pt>
                <c:pt idx="2674">
                  <c:v>-78.440311999989206</c:v>
                </c:pt>
                <c:pt idx="2675">
                  <c:v>-78.406927999863399</c:v>
                </c:pt>
                <c:pt idx="2676">
                  <c:v>-78.373591999928465</c:v>
                </c:pt>
                <c:pt idx="2677">
                  <c:v>-78.340231999985406</c:v>
                </c:pt>
                <c:pt idx="2678">
                  <c:v>-78.306895999875849</c:v>
                </c:pt>
                <c:pt idx="2679">
                  <c:v>-78.27353599993279</c:v>
                </c:pt>
                <c:pt idx="2680">
                  <c:v>-78.240199999997856</c:v>
                </c:pt>
                <c:pt idx="2681">
                  <c:v>-78.206839999880174</c:v>
                </c:pt>
                <c:pt idx="2682">
                  <c:v>-78.17350399994524</c:v>
                </c:pt>
                <c:pt idx="2683">
                  <c:v>-78.140144000002181</c:v>
                </c:pt>
                <c:pt idx="2684">
                  <c:v>-78.106807999892624</c:v>
                </c:pt>
                <c:pt idx="2685">
                  <c:v>-78.073447999949565</c:v>
                </c:pt>
                <c:pt idx="2686">
                  <c:v>-78.040111999840008</c:v>
                </c:pt>
                <c:pt idx="2687">
                  <c:v>-78.006775999905074</c:v>
                </c:pt>
                <c:pt idx="2688">
                  <c:v>-77.973415999962015</c:v>
                </c:pt>
                <c:pt idx="2689">
                  <c:v>-77.940055999844333</c:v>
                </c:pt>
                <c:pt idx="2690">
                  <c:v>-77.906719999909399</c:v>
                </c:pt>
                <c:pt idx="2691">
                  <c:v>-77.873383999974465</c:v>
                </c:pt>
                <c:pt idx="2692">
                  <c:v>-77.840023999856783</c:v>
                </c:pt>
                <c:pt idx="2693">
                  <c:v>-77.806687999921849</c:v>
                </c:pt>
                <c:pt idx="2694">
                  <c:v>-77.77332799997879</c:v>
                </c:pt>
                <c:pt idx="2695">
                  <c:v>-77.739991999869233</c:v>
                </c:pt>
                <c:pt idx="2696">
                  <c:v>-77.706631999926174</c:v>
                </c:pt>
                <c:pt idx="2697">
                  <c:v>-77.67329599999124</c:v>
                </c:pt>
                <c:pt idx="2698">
                  <c:v>-77.639935999873558</c:v>
                </c:pt>
                <c:pt idx="2699">
                  <c:v>-77.606599999938624</c:v>
                </c:pt>
                <c:pt idx="2700">
                  <c:v>-77.573239999995565</c:v>
                </c:pt>
                <c:pt idx="2701">
                  <c:v>-77.539903999886008</c:v>
                </c:pt>
                <c:pt idx="2702">
                  <c:v>-77.506543999942949</c:v>
                </c:pt>
                <c:pt idx="2703">
                  <c:v>-77.473207999833392</c:v>
                </c:pt>
                <c:pt idx="2704">
                  <c:v>-77.439847999890333</c:v>
                </c:pt>
                <c:pt idx="2705">
                  <c:v>-77.406511999955399</c:v>
                </c:pt>
                <c:pt idx="2706">
                  <c:v>-77.373151999837717</c:v>
                </c:pt>
                <c:pt idx="2707">
                  <c:v>-77.339815999902783</c:v>
                </c:pt>
                <c:pt idx="2708">
                  <c:v>-77.306479999967848</c:v>
                </c:pt>
                <c:pt idx="2709">
                  <c:v>-77.273119999850167</c:v>
                </c:pt>
                <c:pt idx="2710">
                  <c:v>-77.239783999915232</c:v>
                </c:pt>
                <c:pt idx="2711">
                  <c:v>-77.206423999972174</c:v>
                </c:pt>
                <c:pt idx="2712">
                  <c:v>-77.173087999862616</c:v>
                </c:pt>
                <c:pt idx="2713">
                  <c:v>-77.139727999919558</c:v>
                </c:pt>
                <c:pt idx="2714">
                  <c:v>-77.106391999984623</c:v>
                </c:pt>
                <c:pt idx="2715">
                  <c:v>-77.073031999866942</c:v>
                </c:pt>
                <c:pt idx="2716">
                  <c:v>-77.039695999932007</c:v>
                </c:pt>
                <c:pt idx="2717">
                  <c:v>-77.006335999988949</c:v>
                </c:pt>
                <c:pt idx="2718">
                  <c:v>-76.972999999879391</c:v>
                </c:pt>
                <c:pt idx="2719">
                  <c:v>-76.939639999936333</c:v>
                </c:pt>
                <c:pt idx="2720">
                  <c:v>-76.906304000001398</c:v>
                </c:pt>
                <c:pt idx="2721">
                  <c:v>-76.872943999883717</c:v>
                </c:pt>
                <c:pt idx="2722">
                  <c:v>-76.839607999948782</c:v>
                </c:pt>
                <c:pt idx="2723">
                  <c:v>-76.806248000005723</c:v>
                </c:pt>
                <c:pt idx="2724">
                  <c:v>-76.772911999896166</c:v>
                </c:pt>
                <c:pt idx="2725">
                  <c:v>-76.739575999961232</c:v>
                </c:pt>
                <c:pt idx="2726">
                  <c:v>-76.70621599984355</c:v>
                </c:pt>
                <c:pt idx="2727">
                  <c:v>-76.672879999908616</c:v>
                </c:pt>
                <c:pt idx="2728">
                  <c:v>-76.639495999957433</c:v>
                </c:pt>
                <c:pt idx="2729">
                  <c:v>-76.606159999847875</c:v>
                </c:pt>
                <c:pt idx="2730">
                  <c:v>-76.572823999912941</c:v>
                </c:pt>
                <c:pt idx="2731">
                  <c:v>-76.539463999969882</c:v>
                </c:pt>
                <c:pt idx="2732">
                  <c:v>-76.506127999860325</c:v>
                </c:pt>
                <c:pt idx="2733">
                  <c:v>-76.472767999917266</c:v>
                </c:pt>
                <c:pt idx="2734">
                  <c:v>-76.439431999982332</c:v>
                </c:pt>
                <c:pt idx="2735">
                  <c:v>-76.40607199986465</c:v>
                </c:pt>
                <c:pt idx="2736">
                  <c:v>-76.372735999929716</c:v>
                </c:pt>
                <c:pt idx="2737">
                  <c:v>-76.339375999986657</c:v>
                </c:pt>
                <c:pt idx="2738">
                  <c:v>-76.3060399998771</c:v>
                </c:pt>
                <c:pt idx="2739">
                  <c:v>-76.272679999934041</c:v>
                </c:pt>
                <c:pt idx="2740">
                  <c:v>-76.239343999999107</c:v>
                </c:pt>
                <c:pt idx="2741">
                  <c:v>-76.205983999881425</c:v>
                </c:pt>
                <c:pt idx="2742">
                  <c:v>-76.172647999946491</c:v>
                </c:pt>
                <c:pt idx="2743">
                  <c:v>-76.139288000003432</c:v>
                </c:pt>
                <c:pt idx="2744">
                  <c:v>-76.105951999893875</c:v>
                </c:pt>
                <c:pt idx="2745">
                  <c:v>-76.072591999950816</c:v>
                </c:pt>
                <c:pt idx="2746">
                  <c:v>-76.039255999841259</c:v>
                </c:pt>
                <c:pt idx="2747">
                  <c:v>-76.005919999906325</c:v>
                </c:pt>
                <c:pt idx="2748">
                  <c:v>-75.972559999963266</c:v>
                </c:pt>
                <c:pt idx="2749">
                  <c:v>-75.939223999853709</c:v>
                </c:pt>
                <c:pt idx="2750">
                  <c:v>-75.90586399991065</c:v>
                </c:pt>
                <c:pt idx="2751">
                  <c:v>-75.872527999975716</c:v>
                </c:pt>
                <c:pt idx="2752">
                  <c:v>-75.839167999858034</c:v>
                </c:pt>
                <c:pt idx="2753">
                  <c:v>-75.8058319999231</c:v>
                </c:pt>
                <c:pt idx="2754">
                  <c:v>-75.772471999980041</c:v>
                </c:pt>
                <c:pt idx="2755">
                  <c:v>-75.739135999870484</c:v>
                </c:pt>
                <c:pt idx="2756">
                  <c:v>-75.705775999927425</c:v>
                </c:pt>
                <c:pt idx="2757">
                  <c:v>-75.672439999992491</c:v>
                </c:pt>
                <c:pt idx="2758">
                  <c:v>-75.639079999874809</c:v>
                </c:pt>
                <c:pt idx="2759">
                  <c:v>-75.605743999939875</c:v>
                </c:pt>
                <c:pt idx="2760">
                  <c:v>-75.572383999996816</c:v>
                </c:pt>
                <c:pt idx="2761">
                  <c:v>-75.539047999887259</c:v>
                </c:pt>
                <c:pt idx="2762">
                  <c:v>-75.5056879999442</c:v>
                </c:pt>
                <c:pt idx="2763">
                  <c:v>-75.472351999834643</c:v>
                </c:pt>
                <c:pt idx="2764">
                  <c:v>-75.438991999891584</c:v>
                </c:pt>
                <c:pt idx="2765">
                  <c:v>-75.40565599995665</c:v>
                </c:pt>
                <c:pt idx="2766">
                  <c:v>-75.372295999838968</c:v>
                </c:pt>
                <c:pt idx="2767">
                  <c:v>-75.338959999904034</c:v>
                </c:pt>
                <c:pt idx="2768">
                  <c:v>-75.305599999960975</c:v>
                </c:pt>
                <c:pt idx="2769">
                  <c:v>-75.272263999851418</c:v>
                </c:pt>
                <c:pt idx="2770">
                  <c:v>-75.238927999916484</c:v>
                </c:pt>
                <c:pt idx="2771">
                  <c:v>-75.205567999973425</c:v>
                </c:pt>
                <c:pt idx="2772">
                  <c:v>-75.172231999863868</c:v>
                </c:pt>
                <c:pt idx="2773">
                  <c:v>-75.138871999920809</c:v>
                </c:pt>
                <c:pt idx="2774">
                  <c:v>-75.105535999985875</c:v>
                </c:pt>
                <c:pt idx="2775">
                  <c:v>-75.072175999868193</c:v>
                </c:pt>
                <c:pt idx="2776">
                  <c:v>-75.038839999933259</c:v>
                </c:pt>
                <c:pt idx="2777">
                  <c:v>-75.0054799999902</c:v>
                </c:pt>
                <c:pt idx="2778">
                  <c:v>-74.972143999880643</c:v>
                </c:pt>
                <c:pt idx="2779">
                  <c:v>-74.938783999937584</c:v>
                </c:pt>
                <c:pt idx="2780">
                  <c:v>-74.90544800000265</c:v>
                </c:pt>
                <c:pt idx="2781">
                  <c:v>-74.872087999884968</c:v>
                </c:pt>
                <c:pt idx="2782">
                  <c:v>-74.838751999950034</c:v>
                </c:pt>
                <c:pt idx="2783">
                  <c:v>-74.805391999832352</c:v>
                </c:pt>
                <c:pt idx="2784">
                  <c:v>-74.772055999897418</c:v>
                </c:pt>
                <c:pt idx="2785">
                  <c:v>-74.738719999962484</c:v>
                </c:pt>
                <c:pt idx="2786">
                  <c:v>-74.705359999844802</c:v>
                </c:pt>
                <c:pt idx="2787">
                  <c:v>-74.672023999909868</c:v>
                </c:pt>
                <c:pt idx="2788">
                  <c:v>-74.638663999966809</c:v>
                </c:pt>
                <c:pt idx="2789">
                  <c:v>-74.605303999849127</c:v>
                </c:pt>
                <c:pt idx="2790">
                  <c:v>-74.571967999914193</c:v>
                </c:pt>
                <c:pt idx="2791">
                  <c:v>-74.538607999971134</c:v>
                </c:pt>
                <c:pt idx="2792">
                  <c:v>-74.505271999861577</c:v>
                </c:pt>
                <c:pt idx="2793">
                  <c:v>-74.471911999918518</c:v>
                </c:pt>
                <c:pt idx="2794">
                  <c:v>-74.438575999983584</c:v>
                </c:pt>
                <c:pt idx="2795">
                  <c:v>-74.405215999865902</c:v>
                </c:pt>
                <c:pt idx="2796">
                  <c:v>-74.371879999930968</c:v>
                </c:pt>
                <c:pt idx="2797">
                  <c:v>-74.338519999987909</c:v>
                </c:pt>
                <c:pt idx="2798">
                  <c:v>-74.305183999878352</c:v>
                </c:pt>
                <c:pt idx="2799">
                  <c:v>-74.271847999943418</c:v>
                </c:pt>
                <c:pt idx="2800">
                  <c:v>-74.238488000000359</c:v>
                </c:pt>
                <c:pt idx="2801">
                  <c:v>-74.205151999890802</c:v>
                </c:pt>
                <c:pt idx="2802">
                  <c:v>-74.171791999947743</c:v>
                </c:pt>
                <c:pt idx="2803">
                  <c:v>-74.138455999838186</c:v>
                </c:pt>
                <c:pt idx="2804">
                  <c:v>-74.105095999895127</c:v>
                </c:pt>
                <c:pt idx="2805">
                  <c:v>-74.071759999960193</c:v>
                </c:pt>
                <c:pt idx="2806">
                  <c:v>-74.038399999842511</c:v>
                </c:pt>
                <c:pt idx="2807">
                  <c:v>-74.005063999907577</c:v>
                </c:pt>
                <c:pt idx="2808">
                  <c:v>-73.971703999964518</c:v>
                </c:pt>
                <c:pt idx="2809">
                  <c:v>-73.938367999854961</c:v>
                </c:pt>
                <c:pt idx="2810">
                  <c:v>-73.905007999911902</c:v>
                </c:pt>
                <c:pt idx="2811">
                  <c:v>-73.871671999976968</c:v>
                </c:pt>
                <c:pt idx="2812">
                  <c:v>-73.838311999859286</c:v>
                </c:pt>
                <c:pt idx="2813">
                  <c:v>-73.804975999924352</c:v>
                </c:pt>
                <c:pt idx="2814">
                  <c:v>-73.771615999981293</c:v>
                </c:pt>
                <c:pt idx="2815">
                  <c:v>-73.738279999871736</c:v>
                </c:pt>
                <c:pt idx="2816">
                  <c:v>-73.704943999936802</c:v>
                </c:pt>
                <c:pt idx="2817">
                  <c:v>-73.671583999993743</c:v>
                </c:pt>
                <c:pt idx="2818">
                  <c:v>-73.638247999884186</c:v>
                </c:pt>
                <c:pt idx="2819">
                  <c:v>-73.604887999941127</c:v>
                </c:pt>
                <c:pt idx="2820">
                  <c:v>-73.57155199983157</c:v>
                </c:pt>
                <c:pt idx="2821">
                  <c:v>-73.538191999888511</c:v>
                </c:pt>
                <c:pt idx="2822">
                  <c:v>-73.504855999953577</c:v>
                </c:pt>
                <c:pt idx="2823">
                  <c:v>-73.471495999835895</c:v>
                </c:pt>
                <c:pt idx="2824">
                  <c:v>-73.438159999900961</c:v>
                </c:pt>
                <c:pt idx="2825">
                  <c:v>-73.404799999957902</c:v>
                </c:pt>
                <c:pt idx="2826">
                  <c:v>-73.371463999848345</c:v>
                </c:pt>
                <c:pt idx="2827">
                  <c:v>-73.338103999905286</c:v>
                </c:pt>
                <c:pt idx="2828">
                  <c:v>-73.304767999970352</c:v>
                </c:pt>
                <c:pt idx="2829">
                  <c:v>-73.27140799985267</c:v>
                </c:pt>
                <c:pt idx="2830">
                  <c:v>-73.238047999909611</c:v>
                </c:pt>
                <c:pt idx="2831">
                  <c:v>-73.204711999974677</c:v>
                </c:pt>
                <c:pt idx="2832">
                  <c:v>-73.171351999856995</c:v>
                </c:pt>
                <c:pt idx="2833">
                  <c:v>-73.138015999922061</c:v>
                </c:pt>
                <c:pt idx="2834">
                  <c:v>-73.104679999987127</c:v>
                </c:pt>
                <c:pt idx="2835">
                  <c:v>-73.071319999869445</c:v>
                </c:pt>
                <c:pt idx="2836">
                  <c:v>-73.037983999934511</c:v>
                </c:pt>
                <c:pt idx="2837">
                  <c:v>-73.004623999991452</c:v>
                </c:pt>
                <c:pt idx="2838">
                  <c:v>-72.971287999881895</c:v>
                </c:pt>
                <c:pt idx="2839">
                  <c:v>-72.937927999938836</c:v>
                </c:pt>
                <c:pt idx="2840">
                  <c:v>-72.904592000003902</c:v>
                </c:pt>
                <c:pt idx="2841">
                  <c:v>-72.87123199988622</c:v>
                </c:pt>
                <c:pt idx="2842">
                  <c:v>-72.837895999951286</c:v>
                </c:pt>
                <c:pt idx="2843">
                  <c:v>-72.804535999833604</c:v>
                </c:pt>
                <c:pt idx="2844">
                  <c:v>-72.77119999989867</c:v>
                </c:pt>
                <c:pt idx="2845">
                  <c:v>-72.737839999955611</c:v>
                </c:pt>
                <c:pt idx="2846">
                  <c:v>-72.704503999846054</c:v>
                </c:pt>
                <c:pt idx="2847">
                  <c:v>-72.671143999902995</c:v>
                </c:pt>
                <c:pt idx="2848">
                  <c:v>-72.637807999968061</c:v>
                </c:pt>
                <c:pt idx="2849">
                  <c:v>-72.604471999858504</c:v>
                </c:pt>
                <c:pt idx="2850">
                  <c:v>-72.571111999915445</c:v>
                </c:pt>
                <c:pt idx="2851">
                  <c:v>-72.537775999980511</c:v>
                </c:pt>
                <c:pt idx="2852">
                  <c:v>-72.504415999862829</c:v>
                </c:pt>
                <c:pt idx="2853">
                  <c:v>-72.471079999927895</c:v>
                </c:pt>
                <c:pt idx="2854">
                  <c:v>-72.437719999984836</c:v>
                </c:pt>
                <c:pt idx="2855">
                  <c:v>-72.404383999875279</c:v>
                </c:pt>
                <c:pt idx="2856">
                  <c:v>-72.37102399993222</c:v>
                </c:pt>
                <c:pt idx="2857">
                  <c:v>-72.337687999997286</c:v>
                </c:pt>
                <c:pt idx="2858">
                  <c:v>-72.304327999879604</c:v>
                </c:pt>
                <c:pt idx="2859">
                  <c:v>-72.27099199994467</c:v>
                </c:pt>
                <c:pt idx="2860">
                  <c:v>-72.237632000001611</c:v>
                </c:pt>
                <c:pt idx="2861">
                  <c:v>-72.204295999892054</c:v>
                </c:pt>
                <c:pt idx="2862">
                  <c:v>-72.170935999948995</c:v>
                </c:pt>
                <c:pt idx="2863">
                  <c:v>-72.137599999839438</c:v>
                </c:pt>
                <c:pt idx="2864">
                  <c:v>-72.104239999896379</c:v>
                </c:pt>
                <c:pt idx="2865">
                  <c:v>-72.07087999995332</c:v>
                </c:pt>
                <c:pt idx="2866">
                  <c:v>-72.037519999835638</c:v>
                </c:pt>
                <c:pt idx="2867">
                  <c:v>-72.004159999892579</c:v>
                </c:pt>
                <c:pt idx="2868">
                  <c:v>-71.97079999994952</c:v>
                </c:pt>
                <c:pt idx="2869">
                  <c:v>-71.937463999839963</c:v>
                </c:pt>
                <c:pt idx="2870">
                  <c:v>-71.904079999888779</c:v>
                </c:pt>
                <c:pt idx="2871">
                  <c:v>-71.87071999994572</c:v>
                </c:pt>
                <c:pt idx="2872">
                  <c:v>-71.837360000002661</c:v>
                </c:pt>
                <c:pt idx="2873">
                  <c:v>-71.803999999884979</c:v>
                </c:pt>
                <c:pt idx="2874">
                  <c:v>-71.770615999933796</c:v>
                </c:pt>
                <c:pt idx="2875">
                  <c:v>-71.737255999990737</c:v>
                </c:pt>
                <c:pt idx="2876">
                  <c:v>-71.70391999988118</c:v>
                </c:pt>
                <c:pt idx="2877">
                  <c:v>-71.670511999921871</c:v>
                </c:pt>
                <c:pt idx="2878">
                  <c:v>-71.637151999978812</c:v>
                </c:pt>
                <c:pt idx="2879">
                  <c:v>-71.603767999853005</c:v>
                </c:pt>
                <c:pt idx="2880">
                  <c:v>-71.570407999909946</c:v>
                </c:pt>
                <c:pt idx="2881">
                  <c:v>-71.537071999975012</c:v>
                </c:pt>
                <c:pt idx="2882">
                  <c:v>-71.50371199985733</c:v>
                </c:pt>
                <c:pt idx="2883">
                  <c:v>-71.470375999922396</c:v>
                </c:pt>
                <c:pt idx="2884">
                  <c:v>-71.437015999979337</c:v>
                </c:pt>
                <c:pt idx="2885">
                  <c:v>-71.403655999861655</c:v>
                </c:pt>
                <c:pt idx="2886">
                  <c:v>-71.370319999926721</c:v>
                </c:pt>
                <c:pt idx="2887">
                  <c:v>-71.336983999991787</c:v>
                </c:pt>
                <c:pt idx="2888">
                  <c:v>-71.303623999874105</c:v>
                </c:pt>
                <c:pt idx="2889">
                  <c:v>-71.270287999939171</c:v>
                </c:pt>
                <c:pt idx="2890">
                  <c:v>-71.236927999996112</c:v>
                </c:pt>
                <c:pt idx="2891">
                  <c:v>-71.20356799987843</c:v>
                </c:pt>
                <c:pt idx="2892">
                  <c:v>-71.170231999943496</c:v>
                </c:pt>
                <c:pt idx="2893">
                  <c:v>-71.136872000000437</c:v>
                </c:pt>
                <c:pt idx="2894">
                  <c:v>-71.103511999882755</c:v>
                </c:pt>
                <c:pt idx="2895">
                  <c:v>-71.070175999947821</c:v>
                </c:pt>
                <c:pt idx="2896">
                  <c:v>-71.036816000004762</c:v>
                </c:pt>
                <c:pt idx="2897">
                  <c:v>-71.003479999895205</c:v>
                </c:pt>
                <c:pt idx="2898">
                  <c:v>-70.970119999952146</c:v>
                </c:pt>
                <c:pt idx="2899">
                  <c:v>-70.936736000000963</c:v>
                </c:pt>
                <c:pt idx="2900">
                  <c:v>-70.903399999891406</c:v>
                </c:pt>
                <c:pt idx="2901">
                  <c:v>-70.870039999948347</c:v>
                </c:pt>
                <c:pt idx="2902">
                  <c:v>-70.836680000005288</c:v>
                </c:pt>
                <c:pt idx="2903">
                  <c:v>-70.748791999937964</c:v>
                </c:pt>
                <c:pt idx="2904">
                  <c:v>-70.715383999978656</c:v>
                </c:pt>
                <c:pt idx="2905">
                  <c:v>-70.682023999860974</c:v>
                </c:pt>
                <c:pt idx="2906">
                  <c:v>-70.648615999901665</c:v>
                </c:pt>
                <c:pt idx="2907">
                  <c:v>-70.615255999958606</c:v>
                </c:pt>
                <c:pt idx="2908">
                  <c:v>-70.581919999849049</c:v>
                </c:pt>
                <c:pt idx="2909">
                  <c:v>-70.54855999990599</c:v>
                </c:pt>
                <c:pt idx="2910">
                  <c:v>-70.515199999962931</c:v>
                </c:pt>
                <c:pt idx="2911">
                  <c:v>-70.481863999853374</c:v>
                </c:pt>
                <c:pt idx="2912">
                  <c:v>-70.448503999910315</c:v>
                </c:pt>
                <c:pt idx="2913">
                  <c:v>-70.415143999967256</c:v>
                </c:pt>
                <c:pt idx="2914">
                  <c:v>-70.381807999857699</c:v>
                </c:pt>
                <c:pt idx="2915">
                  <c:v>-70.34844799991464</c:v>
                </c:pt>
                <c:pt idx="2916">
                  <c:v>-70.315087999971581</c:v>
                </c:pt>
                <c:pt idx="2917">
                  <c:v>-70.281751999862024</c:v>
                </c:pt>
                <c:pt idx="2918">
                  <c:v>-70.248391999918965</c:v>
                </c:pt>
                <c:pt idx="2919">
                  <c:v>-70.215055999984031</c:v>
                </c:pt>
                <c:pt idx="2920">
                  <c:v>-70.181695999866349</c:v>
                </c:pt>
                <c:pt idx="2921">
                  <c:v>-70.148359999931415</c:v>
                </c:pt>
                <c:pt idx="2922">
                  <c:v>-70.114999999988356</c:v>
                </c:pt>
                <c:pt idx="2923">
                  <c:v>-70.081663999878799</c:v>
                </c:pt>
                <c:pt idx="2924">
                  <c:v>-70.04830399993574</c:v>
                </c:pt>
                <c:pt idx="2925">
                  <c:v>-70.014968000000806</c:v>
                </c:pt>
                <c:pt idx="2926">
                  <c:v>-69.981607999883124</c:v>
                </c:pt>
                <c:pt idx="2927">
                  <c:v>-69.94827199994819</c:v>
                </c:pt>
                <c:pt idx="2928">
                  <c:v>-69.914935999838633</c:v>
                </c:pt>
                <c:pt idx="2929">
                  <c:v>-69.881575999895574</c:v>
                </c:pt>
                <c:pt idx="2930">
                  <c:v>-69.84823999996064</c:v>
                </c:pt>
                <c:pt idx="2931">
                  <c:v>-69.814855999834833</c:v>
                </c:pt>
                <c:pt idx="2932">
                  <c:v>-69.781495999891774</c:v>
                </c:pt>
                <c:pt idx="2933">
                  <c:v>-69.748135999948715</c:v>
                </c:pt>
                <c:pt idx="2934">
                  <c:v>-69.714776000005656</c:v>
                </c:pt>
                <c:pt idx="2935">
                  <c:v>-69.681439999896099</c:v>
                </c:pt>
                <c:pt idx="2936">
                  <c:v>-69.64807999995304</c:v>
                </c:pt>
                <c:pt idx="2937">
                  <c:v>-69.614719999835359</c:v>
                </c:pt>
                <c:pt idx="2938">
                  <c:v>-69.581383999900424</c:v>
                </c:pt>
                <c:pt idx="2939">
                  <c:v>-69.548023999957366</c:v>
                </c:pt>
                <c:pt idx="2940">
                  <c:v>-69.514663999839684</c:v>
                </c:pt>
                <c:pt idx="2941">
                  <c:v>-69.481303999896625</c:v>
                </c:pt>
                <c:pt idx="2942">
                  <c:v>-69.447967999961691</c:v>
                </c:pt>
                <c:pt idx="2943">
                  <c:v>-69.414607999844009</c:v>
                </c:pt>
                <c:pt idx="2944">
                  <c:v>-69.381271999909075</c:v>
                </c:pt>
                <c:pt idx="2945">
                  <c:v>-69.347911999966016</c:v>
                </c:pt>
                <c:pt idx="2946">
                  <c:v>-69.314575999856459</c:v>
                </c:pt>
                <c:pt idx="2947">
                  <c:v>-69.2812159999134</c:v>
                </c:pt>
                <c:pt idx="2948">
                  <c:v>-69.247855999970341</c:v>
                </c:pt>
                <c:pt idx="2949">
                  <c:v>-69.214519999860784</c:v>
                </c:pt>
                <c:pt idx="2950">
                  <c:v>-69.181159999917725</c:v>
                </c:pt>
                <c:pt idx="2951">
                  <c:v>-69.147823999982791</c:v>
                </c:pt>
                <c:pt idx="2952">
                  <c:v>-69.114463999865109</c:v>
                </c:pt>
                <c:pt idx="2953">
                  <c:v>-69.081127999930175</c:v>
                </c:pt>
                <c:pt idx="2954">
                  <c:v>-69.047767999987116</c:v>
                </c:pt>
                <c:pt idx="2955">
                  <c:v>-69.014431999877559</c:v>
                </c:pt>
                <c:pt idx="2956">
                  <c:v>-68.9810719999345</c:v>
                </c:pt>
                <c:pt idx="2957">
                  <c:v>-68.947711999991441</c:v>
                </c:pt>
                <c:pt idx="2958">
                  <c:v>-68.914375999881884</c:v>
                </c:pt>
                <c:pt idx="2959">
                  <c:v>-68.881015999938825</c:v>
                </c:pt>
                <c:pt idx="2960">
                  <c:v>-68.847655999995766</c:v>
                </c:pt>
                <c:pt idx="2961">
                  <c:v>-68.814319999886209</c:v>
                </c:pt>
                <c:pt idx="2962">
                  <c:v>-68.78095999994315</c:v>
                </c:pt>
                <c:pt idx="2963">
                  <c:v>-68.747575999991966</c:v>
                </c:pt>
                <c:pt idx="2964">
                  <c:v>-68.714239999882409</c:v>
                </c:pt>
                <c:pt idx="2965">
                  <c:v>-68.68087999993935</c:v>
                </c:pt>
                <c:pt idx="2966">
                  <c:v>-68.647544000004416</c:v>
                </c:pt>
                <c:pt idx="2967">
                  <c:v>-68.614183999886734</c:v>
                </c:pt>
                <c:pt idx="2968">
                  <c:v>-68.580823999943675</c:v>
                </c:pt>
                <c:pt idx="2969">
                  <c:v>-68.547464000000616</c:v>
                </c:pt>
                <c:pt idx="2970">
                  <c:v>-68.514103999882934</c:v>
                </c:pt>
                <c:pt idx="2971">
                  <c:v>-68.480743999939875</c:v>
                </c:pt>
                <c:pt idx="2972">
                  <c:v>-68.447408000004941</c:v>
                </c:pt>
                <c:pt idx="2973">
                  <c:v>-68.414047999887259</c:v>
                </c:pt>
                <c:pt idx="2974">
                  <c:v>-68.380711999952325</c:v>
                </c:pt>
                <c:pt idx="2975">
                  <c:v>-68.347351999834643</c:v>
                </c:pt>
                <c:pt idx="2976">
                  <c:v>-68.314015999899709</c:v>
                </c:pt>
                <c:pt idx="2977">
                  <c:v>-68.280631999948525</c:v>
                </c:pt>
                <c:pt idx="2978">
                  <c:v>-68.247247999997342</c:v>
                </c:pt>
                <c:pt idx="2979">
                  <c:v>-68.213911999887785</c:v>
                </c:pt>
                <c:pt idx="2980">
                  <c:v>-68.180551999944726</c:v>
                </c:pt>
                <c:pt idx="2981">
                  <c:v>-68.147192000001667</c:v>
                </c:pt>
                <c:pt idx="2982">
                  <c:v>-68.11385599989211</c:v>
                </c:pt>
                <c:pt idx="2983">
                  <c:v>-68.080495999949051</c:v>
                </c:pt>
                <c:pt idx="2984">
                  <c:v>-68.047135999831369</c:v>
                </c:pt>
                <c:pt idx="2985">
                  <c:v>-68.013799999896435</c:v>
                </c:pt>
                <c:pt idx="2986">
                  <c:v>-67.980439999953376</c:v>
                </c:pt>
                <c:pt idx="2987">
                  <c:v>-67.947079999835694</c:v>
                </c:pt>
                <c:pt idx="2988">
                  <c:v>-67.91374399990076</c:v>
                </c:pt>
                <c:pt idx="2989">
                  <c:v>-67.880383999957701</c:v>
                </c:pt>
                <c:pt idx="2990">
                  <c:v>-67.847047999848144</c:v>
                </c:pt>
                <c:pt idx="2991">
                  <c:v>-67.813687999905085</c:v>
                </c:pt>
                <c:pt idx="2992">
                  <c:v>-67.780327999962026</c:v>
                </c:pt>
                <c:pt idx="2993">
                  <c:v>-67.746967999844344</c:v>
                </c:pt>
                <c:pt idx="2994">
                  <c:v>-67.71363199990941</c:v>
                </c:pt>
                <c:pt idx="2995">
                  <c:v>-67.680271999966351</c:v>
                </c:pt>
                <c:pt idx="2996">
                  <c:v>-67.646935999856794</c:v>
                </c:pt>
                <c:pt idx="2997">
                  <c:v>-67.613575999913735</c:v>
                </c:pt>
                <c:pt idx="2998">
                  <c:v>-67.580215999970676</c:v>
                </c:pt>
                <c:pt idx="2999">
                  <c:v>-67.546879999861119</c:v>
                </c:pt>
                <c:pt idx="3000">
                  <c:v>-67.51351999991806</c:v>
                </c:pt>
                <c:pt idx="3001">
                  <c:v>-67.480135999966876</c:v>
                </c:pt>
                <c:pt idx="3002">
                  <c:v>-67.446799999857319</c:v>
                </c:pt>
                <c:pt idx="3003">
                  <c:v>-67.413415999906135</c:v>
                </c:pt>
                <c:pt idx="3004">
                  <c:v>-67.380079999971201</c:v>
                </c:pt>
                <c:pt idx="3005">
                  <c:v>-67.346719999853519</c:v>
                </c:pt>
                <c:pt idx="3006">
                  <c:v>-67.31335999991046</c:v>
                </c:pt>
                <c:pt idx="3007">
                  <c:v>-67.279999999967401</c:v>
                </c:pt>
                <c:pt idx="3008">
                  <c:v>-67.246615999841595</c:v>
                </c:pt>
                <c:pt idx="3009">
                  <c:v>-67.213255999898536</c:v>
                </c:pt>
                <c:pt idx="3010">
                  <c:v>-67.179895999955477</c:v>
                </c:pt>
                <c:pt idx="3011">
                  <c:v>-67.146535999837795</c:v>
                </c:pt>
                <c:pt idx="3012">
                  <c:v>-67.113175999894736</c:v>
                </c:pt>
                <c:pt idx="3013">
                  <c:v>-67.079815999951677</c:v>
                </c:pt>
                <c:pt idx="3014">
                  <c:v>-67.046455999833995</c:v>
                </c:pt>
                <c:pt idx="3015">
                  <c:v>-67.013095999890936</c:v>
                </c:pt>
                <c:pt idx="3016">
                  <c:v>-66.979735999947877</c:v>
                </c:pt>
                <c:pt idx="3017">
                  <c:v>-66.946351999996693</c:v>
                </c:pt>
                <c:pt idx="3018">
                  <c:v>-66.912991999879011</c:v>
                </c:pt>
                <c:pt idx="3019">
                  <c:v>-66.879631999935953</c:v>
                </c:pt>
                <c:pt idx="3020">
                  <c:v>-66.846271999992894</c:v>
                </c:pt>
                <c:pt idx="3021">
                  <c:v>-66.812911999875212</c:v>
                </c:pt>
                <c:pt idx="3022">
                  <c:v>-66.779551999932153</c:v>
                </c:pt>
                <c:pt idx="3023">
                  <c:v>-66.746191999989094</c:v>
                </c:pt>
                <c:pt idx="3024">
                  <c:v>-66.712855999879537</c:v>
                </c:pt>
                <c:pt idx="3025">
                  <c:v>-66.679495999936478</c:v>
                </c:pt>
                <c:pt idx="3026">
                  <c:v>-66.646135999993419</c:v>
                </c:pt>
                <c:pt idx="3027">
                  <c:v>-66.612775999875737</c:v>
                </c:pt>
                <c:pt idx="3028">
                  <c:v>-66.579439999940803</c:v>
                </c:pt>
                <c:pt idx="3029">
                  <c:v>-66.546079999997744</c:v>
                </c:pt>
                <c:pt idx="3030">
                  <c:v>-66.512695999871937</c:v>
                </c:pt>
                <c:pt idx="3031">
                  <c:v>-66.479335999928878</c:v>
                </c:pt>
                <c:pt idx="3032">
                  <c:v>-66.445975999985819</c:v>
                </c:pt>
                <c:pt idx="3033">
                  <c:v>-66.412639999876262</c:v>
                </c:pt>
                <c:pt idx="3034">
                  <c:v>-66.379279999933203</c:v>
                </c:pt>
                <c:pt idx="3035">
                  <c:v>-66.345943999998269</c:v>
                </c:pt>
                <c:pt idx="3036">
                  <c:v>-66.312583999880587</c:v>
                </c:pt>
                <c:pt idx="3037">
                  <c:v>-66.279223999937528</c:v>
                </c:pt>
                <c:pt idx="3038">
                  <c:v>-66.245863999994469</c:v>
                </c:pt>
                <c:pt idx="3039">
                  <c:v>-66.212527999884912</c:v>
                </c:pt>
                <c:pt idx="3040">
                  <c:v>-66.179167999941853</c:v>
                </c:pt>
                <c:pt idx="3041">
                  <c:v>-66.145831999832296</c:v>
                </c:pt>
                <c:pt idx="3042">
                  <c:v>-66.112471999889237</c:v>
                </c:pt>
                <c:pt idx="3043">
                  <c:v>-66.079135999954303</c:v>
                </c:pt>
                <c:pt idx="3044">
                  <c:v>-66.045775999836621</c:v>
                </c:pt>
                <c:pt idx="3045">
                  <c:v>-66.012439999901687</c:v>
                </c:pt>
                <c:pt idx="3046">
                  <c:v>-65.979079999958628</c:v>
                </c:pt>
                <c:pt idx="3047">
                  <c:v>-65.945743999849071</c:v>
                </c:pt>
                <c:pt idx="3048">
                  <c:v>-65.912383999906012</c:v>
                </c:pt>
                <c:pt idx="3049">
                  <c:v>-65.879047999971078</c:v>
                </c:pt>
                <c:pt idx="3050">
                  <c:v>-65.845687999853396</c:v>
                </c:pt>
                <c:pt idx="3051">
                  <c:v>-65.812351999918462</c:v>
                </c:pt>
                <c:pt idx="3052">
                  <c:v>-65.779015999983528</c:v>
                </c:pt>
                <c:pt idx="3053">
                  <c:v>-65.745655999865846</c:v>
                </c:pt>
                <c:pt idx="3054">
                  <c:v>-65.712295999922787</c:v>
                </c:pt>
                <c:pt idx="3055">
                  <c:v>-65.678959999987853</c:v>
                </c:pt>
                <c:pt idx="3056">
                  <c:v>-65.645599999870171</c:v>
                </c:pt>
                <c:pt idx="3057">
                  <c:v>-65.612263999935237</c:v>
                </c:pt>
                <c:pt idx="3058">
                  <c:v>-65.578903999992178</c:v>
                </c:pt>
                <c:pt idx="3059">
                  <c:v>-65.545567999882621</c:v>
                </c:pt>
                <c:pt idx="3060">
                  <c:v>-65.512207999939562</c:v>
                </c:pt>
                <c:pt idx="3061">
                  <c:v>-65.478872000004628</c:v>
                </c:pt>
                <c:pt idx="3062">
                  <c:v>-65.445511999886946</c:v>
                </c:pt>
                <c:pt idx="3063">
                  <c:v>-65.412175999952012</c:v>
                </c:pt>
                <c:pt idx="3064">
                  <c:v>-65.37881599983433</c:v>
                </c:pt>
                <c:pt idx="3065">
                  <c:v>-65.345479999899396</c:v>
                </c:pt>
                <c:pt idx="3066">
                  <c:v>-65.312119999956337</c:v>
                </c:pt>
                <c:pt idx="3067">
                  <c:v>-65.27878399984678</c:v>
                </c:pt>
                <c:pt idx="3068">
                  <c:v>-65.245447999911846</c:v>
                </c:pt>
                <c:pt idx="3069">
                  <c:v>-65.212087999968787</c:v>
                </c:pt>
                <c:pt idx="3070">
                  <c:v>-65.178727999851105</c:v>
                </c:pt>
                <c:pt idx="3071">
                  <c:v>-65.145391999916171</c:v>
                </c:pt>
                <c:pt idx="3072">
                  <c:v>-65.112031999973112</c:v>
                </c:pt>
                <c:pt idx="3073">
                  <c:v>-65.078695999863555</c:v>
                </c:pt>
                <c:pt idx="3074">
                  <c:v>-65.045335999920496</c:v>
                </c:pt>
                <c:pt idx="3075">
                  <c:v>-65.011999999985562</c:v>
                </c:pt>
                <c:pt idx="3076">
                  <c:v>-64.97863999986788</c:v>
                </c:pt>
                <c:pt idx="3077">
                  <c:v>-64.945303999932946</c:v>
                </c:pt>
                <c:pt idx="3078">
                  <c:v>-64.911943999989887</c:v>
                </c:pt>
                <c:pt idx="3079">
                  <c:v>-64.87860799988033</c:v>
                </c:pt>
                <c:pt idx="3080">
                  <c:v>-64.845247999937271</c:v>
                </c:pt>
                <c:pt idx="3081">
                  <c:v>-64.811912000002337</c:v>
                </c:pt>
                <c:pt idx="3082">
                  <c:v>-64.778551999884655</c:v>
                </c:pt>
                <c:pt idx="3083">
                  <c:v>-64.745215999949721</c:v>
                </c:pt>
                <c:pt idx="3084">
                  <c:v>-64.711879999840164</c:v>
                </c:pt>
                <c:pt idx="3085">
                  <c:v>-64.678519999897105</c:v>
                </c:pt>
                <c:pt idx="3086">
                  <c:v>-64.645183999962171</c:v>
                </c:pt>
                <c:pt idx="3087">
                  <c:v>-64.611823999844489</c:v>
                </c:pt>
                <c:pt idx="3088">
                  <c:v>-64.578487999909555</c:v>
                </c:pt>
                <c:pt idx="3089">
                  <c:v>-64.545127999966496</c:v>
                </c:pt>
                <c:pt idx="3090">
                  <c:v>-64.511791999856939</c:v>
                </c:pt>
                <c:pt idx="3091">
                  <c:v>-64.47843199991388</c:v>
                </c:pt>
                <c:pt idx="3092">
                  <c:v>-64.445095999978946</c:v>
                </c:pt>
                <c:pt idx="3093">
                  <c:v>-64.411735999861264</c:v>
                </c:pt>
                <c:pt idx="3094">
                  <c:v>-64.37839999992633</c:v>
                </c:pt>
                <c:pt idx="3095">
                  <c:v>-64.345039999983271</c:v>
                </c:pt>
                <c:pt idx="3096">
                  <c:v>-64.311703999873714</c:v>
                </c:pt>
                <c:pt idx="3097">
                  <c:v>-64.278343999930655</c:v>
                </c:pt>
                <c:pt idx="3098">
                  <c:v>-64.245007999995721</c:v>
                </c:pt>
                <c:pt idx="3099">
                  <c:v>-64.211647999878039</c:v>
                </c:pt>
                <c:pt idx="3100">
                  <c:v>-64.178311999943105</c:v>
                </c:pt>
                <c:pt idx="3101">
                  <c:v>-64.144952000000046</c:v>
                </c:pt>
                <c:pt idx="3102">
                  <c:v>-64.111615999890489</c:v>
                </c:pt>
                <c:pt idx="3103">
                  <c:v>-64.07825599994743</c:v>
                </c:pt>
                <c:pt idx="3104">
                  <c:v>-64.044919999837873</c:v>
                </c:pt>
                <c:pt idx="3105">
                  <c:v>-64.011559999894814</c:v>
                </c:pt>
                <c:pt idx="3106">
                  <c:v>-63.978199999951748</c:v>
                </c:pt>
                <c:pt idx="3107">
                  <c:v>-63.944863999842191</c:v>
                </c:pt>
                <c:pt idx="3108">
                  <c:v>-63.911527999907257</c:v>
                </c:pt>
                <c:pt idx="3109">
                  <c:v>-63.878167999964198</c:v>
                </c:pt>
                <c:pt idx="3110">
                  <c:v>-63.844831999854641</c:v>
                </c:pt>
                <c:pt idx="3111">
                  <c:v>-63.811471999911582</c:v>
                </c:pt>
                <c:pt idx="3112">
                  <c:v>-63.778135999976648</c:v>
                </c:pt>
                <c:pt idx="3113">
                  <c:v>-63.744775999858966</c:v>
                </c:pt>
                <c:pt idx="3114">
                  <c:v>-63.711439999924032</c:v>
                </c:pt>
                <c:pt idx="3115">
                  <c:v>-63.678079999980973</c:v>
                </c:pt>
                <c:pt idx="3116">
                  <c:v>-63.644743999871416</c:v>
                </c:pt>
                <c:pt idx="3117">
                  <c:v>-63.611383999928357</c:v>
                </c:pt>
                <c:pt idx="3118">
                  <c:v>-63.578047999993423</c:v>
                </c:pt>
                <c:pt idx="3119">
                  <c:v>-63.544687999875741</c:v>
                </c:pt>
                <c:pt idx="3120">
                  <c:v>-63.511351999940807</c:v>
                </c:pt>
                <c:pt idx="3121">
                  <c:v>-63.477991999997748</c:v>
                </c:pt>
                <c:pt idx="3122">
                  <c:v>-63.444655999888191</c:v>
                </c:pt>
                <c:pt idx="3123">
                  <c:v>-63.411295999945132</c:v>
                </c:pt>
                <c:pt idx="3124">
                  <c:v>-63.377959999835575</c:v>
                </c:pt>
                <c:pt idx="3125">
                  <c:v>-63.344623999900641</c:v>
                </c:pt>
                <c:pt idx="3126">
                  <c:v>-63.311263999957582</c:v>
                </c:pt>
                <c:pt idx="3127">
                  <c:v>-63.277927999848025</c:v>
                </c:pt>
                <c:pt idx="3128">
                  <c:v>-63.244567999904966</c:v>
                </c:pt>
                <c:pt idx="3129">
                  <c:v>-63.211231999970032</c:v>
                </c:pt>
                <c:pt idx="3130">
                  <c:v>-63.17787199985235</c:v>
                </c:pt>
                <c:pt idx="3131">
                  <c:v>-63.144535999917416</c:v>
                </c:pt>
                <c:pt idx="3132">
                  <c:v>-63.111175999974357</c:v>
                </c:pt>
                <c:pt idx="3133">
                  <c:v>-63.0778399998648</c:v>
                </c:pt>
                <c:pt idx="3134">
                  <c:v>-63.044479999921741</c:v>
                </c:pt>
                <c:pt idx="3135">
                  <c:v>-63.011143999986807</c:v>
                </c:pt>
                <c:pt idx="3136">
                  <c:v>-62.977783999869125</c:v>
                </c:pt>
                <c:pt idx="3137">
                  <c:v>-62.944447999934191</c:v>
                </c:pt>
                <c:pt idx="3138">
                  <c:v>-62.911087999991132</c:v>
                </c:pt>
                <c:pt idx="3139">
                  <c:v>-62.877751999881575</c:v>
                </c:pt>
                <c:pt idx="3140">
                  <c:v>-62.844391999938516</c:v>
                </c:pt>
                <c:pt idx="3141">
                  <c:v>-62.811007999987332</c:v>
                </c:pt>
                <c:pt idx="3142">
                  <c:v>-62.77764799986965</c:v>
                </c:pt>
                <c:pt idx="3143">
                  <c:v>-62.744287999926591</c:v>
                </c:pt>
                <c:pt idx="3144">
                  <c:v>-62.710927999983532</c:v>
                </c:pt>
                <c:pt idx="3145">
                  <c:v>-62.677543999857726</c:v>
                </c:pt>
                <c:pt idx="3146">
                  <c:v>-62.644183999914667</c:v>
                </c:pt>
                <c:pt idx="3147">
                  <c:v>-62.610823999971608</c:v>
                </c:pt>
                <c:pt idx="3148">
                  <c:v>-62.577463999853926</c:v>
                </c:pt>
                <c:pt idx="3149">
                  <c:v>-62.544103999910867</c:v>
                </c:pt>
                <c:pt idx="3150">
                  <c:v>-62.510743999967808</c:v>
                </c:pt>
                <c:pt idx="3151">
                  <c:v>-62.477407999858251</c:v>
                </c:pt>
                <c:pt idx="3152">
                  <c:v>-62.444071999923317</c:v>
                </c:pt>
                <c:pt idx="3153">
                  <c:v>-62.410711999980258</c:v>
                </c:pt>
                <c:pt idx="3154">
                  <c:v>-62.377351999862576</c:v>
                </c:pt>
                <c:pt idx="3155">
                  <c:v>-62.344015999927642</c:v>
                </c:pt>
                <c:pt idx="3156">
                  <c:v>-62.310679999992708</c:v>
                </c:pt>
                <c:pt idx="3157">
                  <c:v>-62.277319999875026</c:v>
                </c:pt>
                <c:pt idx="3158">
                  <c:v>-62.243983999940092</c:v>
                </c:pt>
                <c:pt idx="3159">
                  <c:v>-62.210623999997033</c:v>
                </c:pt>
                <c:pt idx="3160">
                  <c:v>-62.177287999887476</c:v>
                </c:pt>
                <c:pt idx="3161">
                  <c:v>-62.143927999944417</c:v>
                </c:pt>
                <c:pt idx="3162">
                  <c:v>-62.11059199983486</c:v>
                </c:pt>
                <c:pt idx="3163">
                  <c:v>-62.077231999891801</c:v>
                </c:pt>
                <c:pt idx="3164">
                  <c:v>-62.043895999956867</c:v>
                </c:pt>
                <c:pt idx="3165">
                  <c:v>-62.010535999839185</c:v>
                </c:pt>
                <c:pt idx="3166">
                  <c:v>-61.977199999904251</c:v>
                </c:pt>
                <c:pt idx="3167">
                  <c:v>-61.943839999961192</c:v>
                </c:pt>
                <c:pt idx="3168">
                  <c:v>-61.910503999851635</c:v>
                </c:pt>
                <c:pt idx="3169">
                  <c:v>-61.877143999908576</c:v>
                </c:pt>
                <c:pt idx="3170">
                  <c:v>-61.843807999973642</c:v>
                </c:pt>
                <c:pt idx="3171">
                  <c:v>-61.81044799985596</c:v>
                </c:pt>
                <c:pt idx="3172">
                  <c:v>-61.777111999921026</c:v>
                </c:pt>
                <c:pt idx="3173">
                  <c:v>-61.743775999986092</c:v>
                </c:pt>
                <c:pt idx="3174">
                  <c:v>-61.71041599986841</c:v>
                </c:pt>
                <c:pt idx="3175">
                  <c:v>-61.677055999925351</c:v>
                </c:pt>
                <c:pt idx="3176">
                  <c:v>-61.643719999990417</c:v>
                </c:pt>
                <c:pt idx="3177">
                  <c:v>-61.610359999872735</c:v>
                </c:pt>
                <c:pt idx="3178">
                  <c:v>-61.577023999937801</c:v>
                </c:pt>
                <c:pt idx="3179">
                  <c:v>-61.543663999994742</c:v>
                </c:pt>
                <c:pt idx="3180">
                  <c:v>-61.510327999885185</c:v>
                </c:pt>
                <c:pt idx="3181">
                  <c:v>-61.476967999942126</c:v>
                </c:pt>
                <c:pt idx="3182">
                  <c:v>-61.443631999832569</c:v>
                </c:pt>
                <c:pt idx="3183">
                  <c:v>-61.41027199988951</c:v>
                </c:pt>
                <c:pt idx="3184">
                  <c:v>-61.376935999954576</c:v>
                </c:pt>
                <c:pt idx="3185">
                  <c:v>-61.343575999836894</c:v>
                </c:pt>
                <c:pt idx="3186">
                  <c:v>-61.31023999990196</c:v>
                </c:pt>
                <c:pt idx="3187">
                  <c:v>-61.276879999958901</c:v>
                </c:pt>
                <c:pt idx="3188">
                  <c:v>-61.243543999849344</c:v>
                </c:pt>
                <c:pt idx="3189">
                  <c:v>-61.21020799991441</c:v>
                </c:pt>
                <c:pt idx="3190">
                  <c:v>-61.176727999930726</c:v>
                </c:pt>
                <c:pt idx="3191">
                  <c:v>-61.143367999987667</c:v>
                </c:pt>
                <c:pt idx="3192">
                  <c:v>-61.109935999845611</c:v>
                </c:pt>
                <c:pt idx="3193">
                  <c:v>-61.076503999878177</c:v>
                </c:pt>
                <c:pt idx="3194">
                  <c:v>-61.043143999935118</c:v>
                </c:pt>
                <c:pt idx="3195">
                  <c:v>-61.009783999992059</c:v>
                </c:pt>
                <c:pt idx="3196">
                  <c:v>-60.976399999866253</c:v>
                </c:pt>
                <c:pt idx="3197">
                  <c:v>-60.943039999923194</c:v>
                </c:pt>
                <c:pt idx="3198">
                  <c:v>-60.90960799995576</c:v>
                </c:pt>
                <c:pt idx="3199">
                  <c:v>-60.876271999846203</c:v>
                </c:pt>
                <c:pt idx="3200">
                  <c:v>-60.842911999903144</c:v>
                </c:pt>
                <c:pt idx="3201">
                  <c:v>-60.80957599996821</c:v>
                </c:pt>
                <c:pt idx="3202">
                  <c:v>-60.776215999850528</c:v>
                </c:pt>
                <c:pt idx="3203">
                  <c:v>-60.742879999915594</c:v>
                </c:pt>
                <c:pt idx="3204">
                  <c:v>-60.709519999972535</c:v>
                </c:pt>
                <c:pt idx="3205">
                  <c:v>-60.676183999862978</c:v>
                </c:pt>
                <c:pt idx="3206">
                  <c:v>-60.642823999919919</c:v>
                </c:pt>
                <c:pt idx="3207">
                  <c:v>-60.609487999984985</c:v>
                </c:pt>
                <c:pt idx="3208">
                  <c:v>-60.576127999867303</c:v>
                </c:pt>
                <c:pt idx="3209">
                  <c:v>-60.542791999932369</c:v>
                </c:pt>
                <c:pt idx="3210">
                  <c:v>-60.50943199998931</c:v>
                </c:pt>
                <c:pt idx="3211">
                  <c:v>-60.476095999879753</c:v>
                </c:pt>
                <c:pt idx="3212">
                  <c:v>-60.442735999936694</c:v>
                </c:pt>
                <c:pt idx="3213">
                  <c:v>-60.40940000000176</c:v>
                </c:pt>
                <c:pt idx="3214">
                  <c:v>-60.376039999884078</c:v>
                </c:pt>
                <c:pt idx="3215">
                  <c:v>-60.342703999949144</c:v>
                </c:pt>
                <c:pt idx="3216">
                  <c:v>-60.309343999831462</c:v>
                </c:pt>
                <c:pt idx="3217">
                  <c:v>-60.276007999896528</c:v>
                </c:pt>
                <c:pt idx="3218">
                  <c:v>-60.242647999953469</c:v>
                </c:pt>
                <c:pt idx="3219">
                  <c:v>-60.209311999843912</c:v>
                </c:pt>
                <c:pt idx="3220">
                  <c:v>-60.175951999900853</c:v>
                </c:pt>
                <c:pt idx="3221">
                  <c:v>-60.142615999965919</c:v>
                </c:pt>
                <c:pt idx="3222">
                  <c:v>-60.109255999848237</c:v>
                </c:pt>
                <c:pt idx="3223">
                  <c:v>-60.075919999913303</c:v>
                </c:pt>
                <c:pt idx="3224">
                  <c:v>-60.042559999970244</c:v>
                </c:pt>
                <c:pt idx="3225">
                  <c:v>-60.009223999860687</c:v>
                </c:pt>
                <c:pt idx="3226">
                  <c:v>-59.975863999917628</c:v>
                </c:pt>
                <c:pt idx="3227">
                  <c:v>-59.942527999982694</c:v>
                </c:pt>
                <c:pt idx="3228">
                  <c:v>-59.909167999865012</c:v>
                </c:pt>
                <c:pt idx="3229">
                  <c:v>-59.875831999930078</c:v>
                </c:pt>
                <c:pt idx="3230">
                  <c:v>-59.842447999978894</c:v>
                </c:pt>
                <c:pt idx="3231">
                  <c:v>-59.809087999861212</c:v>
                </c:pt>
                <c:pt idx="3232">
                  <c:v>-59.775703999910029</c:v>
                </c:pt>
                <c:pt idx="3233">
                  <c:v>-59.74234399996697</c:v>
                </c:pt>
                <c:pt idx="3234">
                  <c:v>-59.708983999849288</c:v>
                </c:pt>
                <c:pt idx="3235">
                  <c:v>-59.675623999906229</c:v>
                </c:pt>
                <c:pt idx="3236">
                  <c:v>-59.64226399996317</c:v>
                </c:pt>
                <c:pt idx="3237">
                  <c:v>-59.608927999853613</c:v>
                </c:pt>
                <c:pt idx="3238">
                  <c:v>-59.575567999910554</c:v>
                </c:pt>
                <c:pt idx="3239">
                  <c:v>-59.54223199997562</c:v>
                </c:pt>
                <c:pt idx="3240">
                  <c:v>-59.508871999857938</c:v>
                </c:pt>
                <c:pt idx="3241">
                  <c:v>-59.475535999923004</c:v>
                </c:pt>
                <c:pt idx="3242">
                  <c:v>-59.442175999979945</c:v>
                </c:pt>
                <c:pt idx="3243">
                  <c:v>-59.408839999870388</c:v>
                </c:pt>
                <c:pt idx="3244">
                  <c:v>-59.375479999927329</c:v>
                </c:pt>
                <c:pt idx="3245">
                  <c:v>-59.342143999992395</c:v>
                </c:pt>
                <c:pt idx="3246">
                  <c:v>-59.308783999874713</c:v>
                </c:pt>
                <c:pt idx="3247">
                  <c:v>-59.275447999939779</c:v>
                </c:pt>
                <c:pt idx="3248">
                  <c:v>-59.242112000004845</c:v>
                </c:pt>
                <c:pt idx="3249">
                  <c:v>-59.208751999887163</c:v>
                </c:pt>
                <c:pt idx="3250">
                  <c:v>-59.175415999952229</c:v>
                </c:pt>
                <c:pt idx="3251">
                  <c:v>-59.142055999834547</c:v>
                </c:pt>
                <c:pt idx="3252">
                  <c:v>-59.108647999875238</c:v>
                </c:pt>
                <c:pt idx="3253">
                  <c:v>-59.075287999932179</c:v>
                </c:pt>
                <c:pt idx="3254">
                  <c:v>-59.04192799998912</c:v>
                </c:pt>
                <c:pt idx="3255">
                  <c:v>-59.008543999863313</c:v>
                </c:pt>
                <c:pt idx="3256">
                  <c:v>-58.975183999920255</c:v>
                </c:pt>
                <c:pt idx="3257">
                  <c:v>-58.941823999977196</c:v>
                </c:pt>
                <c:pt idx="3258">
                  <c:v>-58.908463999859514</c:v>
                </c:pt>
                <c:pt idx="3259">
                  <c:v>-58.875103999916455</c:v>
                </c:pt>
                <c:pt idx="3260">
                  <c:v>-58.841743999973396</c:v>
                </c:pt>
                <c:pt idx="3261">
                  <c:v>-58.808383999855714</c:v>
                </c:pt>
                <c:pt idx="3262">
                  <c:v>-58.775023999912655</c:v>
                </c:pt>
                <c:pt idx="3263">
                  <c:v>-58.741663999969596</c:v>
                </c:pt>
                <c:pt idx="3264">
                  <c:v>-58.708327999860039</c:v>
                </c:pt>
                <c:pt idx="3265">
                  <c:v>-58.67491999990073</c:v>
                </c:pt>
                <c:pt idx="3266">
                  <c:v>-58.641559999957671</c:v>
                </c:pt>
                <c:pt idx="3267">
                  <c:v>-58.608223999848114</c:v>
                </c:pt>
                <c:pt idx="3268">
                  <c:v>-58.57483999989693</c:v>
                </c:pt>
                <c:pt idx="3269">
                  <c:v>-58.541479999953872</c:v>
                </c:pt>
                <c:pt idx="3270">
                  <c:v>-58.50811999983619</c:v>
                </c:pt>
                <c:pt idx="3271">
                  <c:v>-58.474711999876881</c:v>
                </c:pt>
                <c:pt idx="3272">
                  <c:v>-58.441351999933822</c:v>
                </c:pt>
                <c:pt idx="3273">
                  <c:v>-58.407991999990763</c:v>
                </c:pt>
                <c:pt idx="3274">
                  <c:v>-58.374655999881206</c:v>
                </c:pt>
                <c:pt idx="3275">
                  <c:v>-58.341295999938147</c:v>
                </c:pt>
                <c:pt idx="3276">
                  <c:v>-58.307935999995088</c:v>
                </c:pt>
                <c:pt idx="3277">
                  <c:v>-58.274575999877406</c:v>
                </c:pt>
                <c:pt idx="3278">
                  <c:v>-58.241215999934347</c:v>
                </c:pt>
                <c:pt idx="3279">
                  <c:v>-58.207831999983163</c:v>
                </c:pt>
                <c:pt idx="3280">
                  <c:v>-58.174495999873606</c:v>
                </c:pt>
                <c:pt idx="3281">
                  <c:v>-58.141135999930547</c:v>
                </c:pt>
                <c:pt idx="3282">
                  <c:v>-58.107727999971239</c:v>
                </c:pt>
                <c:pt idx="3283">
                  <c:v>-58.074367999853557</c:v>
                </c:pt>
                <c:pt idx="3284">
                  <c:v>-58.041007999910498</c:v>
                </c:pt>
                <c:pt idx="3285">
                  <c:v>-58.007623999959314</c:v>
                </c:pt>
                <c:pt idx="3286">
                  <c:v>-57.974287999849757</c:v>
                </c:pt>
                <c:pt idx="3287">
                  <c:v>-57.940927999906698</c:v>
                </c:pt>
                <c:pt idx="3288">
                  <c:v>-57.907591999971764</c:v>
                </c:pt>
                <c:pt idx="3289">
                  <c:v>-57.874231999854082</c:v>
                </c:pt>
                <c:pt idx="3290">
                  <c:v>-57.840895999919148</c:v>
                </c:pt>
                <c:pt idx="3291">
                  <c:v>-57.807535999976089</c:v>
                </c:pt>
                <c:pt idx="3292">
                  <c:v>-57.774199999866532</c:v>
                </c:pt>
                <c:pt idx="3293">
                  <c:v>-57.740839999923473</c:v>
                </c:pt>
                <c:pt idx="3294">
                  <c:v>-57.707503999988539</c:v>
                </c:pt>
                <c:pt idx="3295">
                  <c:v>-57.674143999870857</c:v>
                </c:pt>
                <c:pt idx="3296">
                  <c:v>-57.640807999935923</c:v>
                </c:pt>
                <c:pt idx="3297">
                  <c:v>-57.607447999992864</c:v>
                </c:pt>
                <c:pt idx="3298">
                  <c:v>-57.574111999883307</c:v>
                </c:pt>
                <c:pt idx="3299">
                  <c:v>-57.540751999940248</c:v>
                </c:pt>
                <c:pt idx="3300">
                  <c:v>-57.507416000005314</c:v>
                </c:pt>
                <c:pt idx="3301">
                  <c:v>-57.474055999887632</c:v>
                </c:pt>
                <c:pt idx="3302">
                  <c:v>-57.440719999952698</c:v>
                </c:pt>
                <c:pt idx="3303">
                  <c:v>-57.407383999843141</c:v>
                </c:pt>
                <c:pt idx="3304">
                  <c:v>-57.374023999900082</c:v>
                </c:pt>
                <c:pt idx="3305">
                  <c:v>-57.340663999957023</c:v>
                </c:pt>
                <c:pt idx="3306">
                  <c:v>-57.307303999839341</c:v>
                </c:pt>
                <c:pt idx="3307">
                  <c:v>-57.273871999871908</c:v>
                </c:pt>
                <c:pt idx="3308">
                  <c:v>-57.240391999888224</c:v>
                </c:pt>
                <c:pt idx="3309">
                  <c:v>-57.20705599995329</c:v>
                </c:pt>
                <c:pt idx="3310">
                  <c:v>-57.173695999835608</c:v>
                </c:pt>
                <c:pt idx="3311">
                  <c:v>-57.140359999900674</c:v>
                </c:pt>
                <c:pt idx="3312">
                  <c:v>-57.106999999957615</c:v>
                </c:pt>
                <c:pt idx="3313">
                  <c:v>-57.073663999848058</c:v>
                </c:pt>
                <c:pt idx="3314">
                  <c:v>-57.040303999904999</c:v>
                </c:pt>
                <c:pt idx="3315">
                  <c:v>-57.006967999970065</c:v>
                </c:pt>
                <c:pt idx="3316">
                  <c:v>-56.973607999852383</c:v>
                </c:pt>
                <c:pt idx="3317">
                  <c:v>-56.940271999917449</c:v>
                </c:pt>
                <c:pt idx="3318">
                  <c:v>-56.90691199997439</c:v>
                </c:pt>
                <c:pt idx="3319">
                  <c:v>-56.873575999864833</c:v>
                </c:pt>
                <c:pt idx="3320">
                  <c:v>-56.840215999921774</c:v>
                </c:pt>
                <c:pt idx="3321">
                  <c:v>-56.80687999998684</c:v>
                </c:pt>
                <c:pt idx="3322">
                  <c:v>-56.773519999869158</c:v>
                </c:pt>
                <c:pt idx="3323">
                  <c:v>-56.740183999934224</c:v>
                </c:pt>
                <c:pt idx="3324">
                  <c:v>-56.70684799999929</c:v>
                </c:pt>
                <c:pt idx="3325">
                  <c:v>-56.673487999881608</c:v>
                </c:pt>
                <c:pt idx="3326">
                  <c:v>-56.640151999946674</c:v>
                </c:pt>
                <c:pt idx="3327">
                  <c:v>-56.606792000003615</c:v>
                </c:pt>
                <c:pt idx="3328">
                  <c:v>-56.573455999894058</c:v>
                </c:pt>
                <c:pt idx="3329">
                  <c:v>-56.540095999950999</c:v>
                </c:pt>
                <c:pt idx="3330">
                  <c:v>-56.506759999841442</c:v>
                </c:pt>
                <c:pt idx="3331">
                  <c:v>-56.473399999898383</c:v>
                </c:pt>
                <c:pt idx="3332">
                  <c:v>-56.440063999963449</c:v>
                </c:pt>
                <c:pt idx="3333">
                  <c:v>-56.406703999845767</c:v>
                </c:pt>
                <c:pt idx="3334">
                  <c:v>-56.373367999910833</c:v>
                </c:pt>
                <c:pt idx="3335">
                  <c:v>-56.340007999967774</c:v>
                </c:pt>
                <c:pt idx="3336">
                  <c:v>-56.306671999858217</c:v>
                </c:pt>
                <c:pt idx="3337">
                  <c:v>-56.273311999915158</c:v>
                </c:pt>
                <c:pt idx="3338">
                  <c:v>-56.239975999980224</c:v>
                </c:pt>
                <c:pt idx="3339">
                  <c:v>-56.206615999862542</c:v>
                </c:pt>
                <c:pt idx="3340">
                  <c:v>-56.173279999927608</c:v>
                </c:pt>
                <c:pt idx="3341">
                  <c:v>-56.139919999984549</c:v>
                </c:pt>
                <c:pt idx="3342">
                  <c:v>-56.106583999874992</c:v>
                </c:pt>
                <c:pt idx="3343">
                  <c:v>-56.073247999940058</c:v>
                </c:pt>
                <c:pt idx="3344">
                  <c:v>-56.039887999996999</c:v>
                </c:pt>
                <c:pt idx="3345">
                  <c:v>-56.006551999887442</c:v>
                </c:pt>
                <c:pt idx="3346">
                  <c:v>-55.973191999944383</c:v>
                </c:pt>
                <c:pt idx="3347">
                  <c:v>-55.939855999834826</c:v>
                </c:pt>
                <c:pt idx="3348">
                  <c:v>-55.906495999891767</c:v>
                </c:pt>
                <c:pt idx="3349">
                  <c:v>-55.873159999956833</c:v>
                </c:pt>
                <c:pt idx="3350">
                  <c:v>-55.839799999839151</c:v>
                </c:pt>
                <c:pt idx="3351">
                  <c:v>-55.806463999904217</c:v>
                </c:pt>
                <c:pt idx="3352">
                  <c:v>-55.773103999961158</c:v>
                </c:pt>
                <c:pt idx="3353">
                  <c:v>-55.739767999851601</c:v>
                </c:pt>
                <c:pt idx="3354">
                  <c:v>-55.706407999908542</c:v>
                </c:pt>
                <c:pt idx="3355">
                  <c:v>-55.673071999973608</c:v>
                </c:pt>
                <c:pt idx="3356">
                  <c:v>-55.639711999855926</c:v>
                </c:pt>
                <c:pt idx="3357">
                  <c:v>-55.606375999920992</c:v>
                </c:pt>
                <c:pt idx="3358">
                  <c:v>-55.573015999977933</c:v>
                </c:pt>
                <c:pt idx="3359">
                  <c:v>-55.539679999868376</c:v>
                </c:pt>
                <c:pt idx="3360">
                  <c:v>-55.506319999925317</c:v>
                </c:pt>
                <c:pt idx="3361">
                  <c:v>-55.472983999990383</c:v>
                </c:pt>
                <c:pt idx="3362">
                  <c:v>-55.439623999872701</c:v>
                </c:pt>
                <c:pt idx="3363">
                  <c:v>-55.406287999937767</c:v>
                </c:pt>
                <c:pt idx="3364">
                  <c:v>-55.372927999994708</c:v>
                </c:pt>
                <c:pt idx="3365">
                  <c:v>-55.339591999885151</c:v>
                </c:pt>
                <c:pt idx="3366">
                  <c:v>-55.306231999942092</c:v>
                </c:pt>
                <c:pt idx="3367">
                  <c:v>-55.272895999832535</c:v>
                </c:pt>
                <c:pt idx="3368">
                  <c:v>-55.239535999889476</c:v>
                </c:pt>
                <c:pt idx="3369">
                  <c:v>-55.206199999954542</c:v>
                </c:pt>
                <c:pt idx="3370">
                  <c:v>-55.17283999983686</c:v>
                </c:pt>
                <c:pt idx="3371">
                  <c:v>-55.139503999901926</c:v>
                </c:pt>
                <c:pt idx="3372">
                  <c:v>-55.106143999958867</c:v>
                </c:pt>
                <c:pt idx="3373">
                  <c:v>-55.07280799984931</c:v>
                </c:pt>
                <c:pt idx="3374">
                  <c:v>-55.039447999906251</c:v>
                </c:pt>
                <c:pt idx="3375">
                  <c:v>-55.006111999971317</c:v>
                </c:pt>
                <c:pt idx="3376">
                  <c:v>-54.972751999853635</c:v>
                </c:pt>
                <c:pt idx="3377">
                  <c:v>-54.939415999918701</c:v>
                </c:pt>
                <c:pt idx="3378">
                  <c:v>-54.906055999975642</c:v>
                </c:pt>
                <c:pt idx="3379">
                  <c:v>-54.872719999866085</c:v>
                </c:pt>
                <c:pt idx="3380">
                  <c:v>-54.839359999923026</c:v>
                </c:pt>
                <c:pt idx="3381">
                  <c:v>-54.805999999979967</c:v>
                </c:pt>
                <c:pt idx="3382">
                  <c:v>-54.772639999862285</c:v>
                </c:pt>
                <c:pt idx="3383">
                  <c:v>-54.739255999911101</c:v>
                </c:pt>
                <c:pt idx="3384">
                  <c:v>-54.705919999976167</c:v>
                </c:pt>
                <c:pt idx="3385">
                  <c:v>-54.672559999858485</c:v>
                </c:pt>
                <c:pt idx="3386">
                  <c:v>-54.639175999907302</c:v>
                </c:pt>
                <c:pt idx="3387">
                  <c:v>-54.605791999956118</c:v>
                </c:pt>
                <c:pt idx="3388">
                  <c:v>-54.572455999846561</c:v>
                </c:pt>
                <c:pt idx="3389">
                  <c:v>-54.539071999895377</c:v>
                </c:pt>
                <c:pt idx="3390">
                  <c:v>-54.505711999952318</c:v>
                </c:pt>
                <c:pt idx="3391">
                  <c:v>-54.472351999834636</c:v>
                </c:pt>
                <c:pt idx="3392">
                  <c:v>-54.438991999891577</c:v>
                </c:pt>
                <c:pt idx="3393">
                  <c:v>-54.405631999948518</c:v>
                </c:pt>
                <c:pt idx="3394">
                  <c:v>-54.372295999838961</c:v>
                </c:pt>
                <c:pt idx="3395">
                  <c:v>-54.338935999895902</c:v>
                </c:pt>
                <c:pt idx="3396">
                  <c:v>-54.305599999960968</c:v>
                </c:pt>
                <c:pt idx="3397">
                  <c:v>-54.272239999843286</c:v>
                </c:pt>
                <c:pt idx="3398">
                  <c:v>-54.238903999908352</c:v>
                </c:pt>
                <c:pt idx="3399">
                  <c:v>-54.205567999973418</c:v>
                </c:pt>
                <c:pt idx="3400">
                  <c:v>-54.172207999855736</c:v>
                </c:pt>
                <c:pt idx="3401">
                  <c:v>-54.138847999912677</c:v>
                </c:pt>
                <c:pt idx="3402">
                  <c:v>-54.105511999977743</c:v>
                </c:pt>
                <c:pt idx="3403">
                  <c:v>-54.072175999868186</c:v>
                </c:pt>
                <c:pt idx="3404">
                  <c:v>-54.038815999925127</c:v>
                </c:pt>
                <c:pt idx="3405">
                  <c:v>-54.005479999990193</c:v>
                </c:pt>
                <c:pt idx="3406">
                  <c:v>-53.972119999872511</c:v>
                </c:pt>
                <c:pt idx="3407">
                  <c:v>-53.938783999937577</c:v>
                </c:pt>
                <c:pt idx="3408">
                  <c:v>-53.905423999994518</c:v>
                </c:pt>
                <c:pt idx="3409">
                  <c:v>-53.872087999884961</c:v>
                </c:pt>
                <c:pt idx="3410">
                  <c:v>-53.838727999941902</c:v>
                </c:pt>
                <c:pt idx="3411">
                  <c:v>-53.805391999832345</c:v>
                </c:pt>
                <c:pt idx="3412">
                  <c:v>-53.772031999889286</c:v>
                </c:pt>
                <c:pt idx="3413">
                  <c:v>-53.738695999954352</c:v>
                </c:pt>
                <c:pt idx="3414">
                  <c:v>-53.70533599983667</c:v>
                </c:pt>
                <c:pt idx="3415">
                  <c:v>-53.671999999901736</c:v>
                </c:pt>
                <c:pt idx="3416">
                  <c:v>-53.638639999958677</c:v>
                </c:pt>
                <c:pt idx="3417">
                  <c:v>-53.60530399984912</c:v>
                </c:pt>
                <c:pt idx="3418">
                  <c:v>-53.571943999906061</c:v>
                </c:pt>
                <c:pt idx="3419">
                  <c:v>-53.538583999963002</c:v>
                </c:pt>
                <c:pt idx="3420">
                  <c:v>-53.505247999853445</c:v>
                </c:pt>
                <c:pt idx="3421">
                  <c:v>-53.471911999918511</c:v>
                </c:pt>
                <c:pt idx="3422">
                  <c:v>-53.438551999975452</c:v>
                </c:pt>
                <c:pt idx="3423">
                  <c:v>-53.405215999865895</c:v>
                </c:pt>
                <c:pt idx="3424">
                  <c:v>-53.371855999922836</c:v>
                </c:pt>
                <c:pt idx="3425">
                  <c:v>-53.338519999987902</c:v>
                </c:pt>
                <c:pt idx="3426">
                  <c:v>-53.30515999987022</c:v>
                </c:pt>
                <c:pt idx="3427">
                  <c:v>-53.271823999935286</c:v>
                </c:pt>
                <c:pt idx="3428">
                  <c:v>-53.238463999992227</c:v>
                </c:pt>
                <c:pt idx="3429">
                  <c:v>-53.20512799988267</c:v>
                </c:pt>
                <c:pt idx="3430">
                  <c:v>-53.171767999939611</c:v>
                </c:pt>
                <c:pt idx="3431">
                  <c:v>-53.138432000004677</c:v>
                </c:pt>
                <c:pt idx="3432">
                  <c:v>-53.105071999886995</c:v>
                </c:pt>
                <c:pt idx="3433">
                  <c:v>-53.071735999952061</c:v>
                </c:pt>
                <c:pt idx="3434">
                  <c:v>-53.038375999834379</c:v>
                </c:pt>
                <c:pt idx="3435">
                  <c:v>-53.005039999899445</c:v>
                </c:pt>
                <c:pt idx="3436">
                  <c:v>-52.971703999964511</c:v>
                </c:pt>
                <c:pt idx="3437">
                  <c:v>-52.938343999846829</c:v>
                </c:pt>
                <c:pt idx="3438">
                  <c:v>-52.905007999911895</c:v>
                </c:pt>
                <c:pt idx="3439">
                  <c:v>-52.871647999968836</c:v>
                </c:pt>
                <c:pt idx="3440">
                  <c:v>-52.838311999859279</c:v>
                </c:pt>
                <c:pt idx="3441">
                  <c:v>-52.80495199991622</c:v>
                </c:pt>
                <c:pt idx="3442">
                  <c:v>-52.771615999981286</c:v>
                </c:pt>
                <c:pt idx="3443">
                  <c:v>-52.738255999863604</c:v>
                </c:pt>
                <c:pt idx="3444">
                  <c:v>-52.70491999992867</c:v>
                </c:pt>
                <c:pt idx="3445">
                  <c:v>-52.671559999985611</c:v>
                </c:pt>
                <c:pt idx="3446">
                  <c:v>-52.638223999876054</c:v>
                </c:pt>
                <c:pt idx="3447">
                  <c:v>-52.604863999932995</c:v>
                </c:pt>
                <c:pt idx="3448">
                  <c:v>-52.571527999998061</c:v>
                </c:pt>
                <c:pt idx="3449">
                  <c:v>-52.538167999880379</c:v>
                </c:pt>
                <c:pt idx="3450">
                  <c:v>-52.504831999945445</c:v>
                </c:pt>
                <c:pt idx="3451">
                  <c:v>-52.471495999835888</c:v>
                </c:pt>
                <c:pt idx="3452">
                  <c:v>-52.438135999892829</c:v>
                </c:pt>
                <c:pt idx="3453">
                  <c:v>-52.40477599994977</c:v>
                </c:pt>
                <c:pt idx="3454">
                  <c:v>-52.371439999840213</c:v>
                </c:pt>
                <c:pt idx="3455">
                  <c:v>-52.338103999905279</c:v>
                </c:pt>
                <c:pt idx="3456">
                  <c:v>-52.30474399996222</c:v>
                </c:pt>
                <c:pt idx="3457">
                  <c:v>-52.271407999852663</c:v>
                </c:pt>
                <c:pt idx="3458">
                  <c:v>-52.238047999909604</c:v>
                </c:pt>
                <c:pt idx="3459">
                  <c:v>-52.20471199997467</c:v>
                </c:pt>
                <c:pt idx="3460">
                  <c:v>-52.171351999856988</c:v>
                </c:pt>
                <c:pt idx="3461">
                  <c:v>-52.138015999922054</c:v>
                </c:pt>
                <c:pt idx="3462">
                  <c:v>-52.104655999978995</c:v>
                </c:pt>
                <c:pt idx="3463">
                  <c:v>-52.071319999869438</c:v>
                </c:pt>
                <c:pt idx="3464">
                  <c:v>-52.037959999926379</c:v>
                </c:pt>
                <c:pt idx="3465">
                  <c:v>-52.004623999991445</c:v>
                </c:pt>
                <c:pt idx="3466">
                  <c:v>-51.971287999881888</c:v>
                </c:pt>
                <c:pt idx="3467">
                  <c:v>-51.937927999938829</c:v>
                </c:pt>
                <c:pt idx="3468">
                  <c:v>-51.90456799999577</c:v>
                </c:pt>
                <c:pt idx="3469">
                  <c:v>-51.871231999886213</c:v>
                </c:pt>
                <c:pt idx="3470">
                  <c:v>-51.837895999951279</c:v>
                </c:pt>
                <c:pt idx="3471">
                  <c:v>-51.804535999833597</c:v>
                </c:pt>
                <c:pt idx="3472">
                  <c:v>-51.771199999898663</c:v>
                </c:pt>
                <c:pt idx="3473">
                  <c:v>-51.737839999955604</c:v>
                </c:pt>
                <c:pt idx="3474">
                  <c:v>-51.704503999846047</c:v>
                </c:pt>
                <c:pt idx="3475">
                  <c:v>-51.671143999902988</c:v>
                </c:pt>
                <c:pt idx="3476">
                  <c:v>-51.637807999968054</c:v>
                </c:pt>
                <c:pt idx="3477">
                  <c:v>-51.604447999850372</c:v>
                </c:pt>
                <c:pt idx="3478">
                  <c:v>-51.571111999915438</c:v>
                </c:pt>
                <c:pt idx="3479">
                  <c:v>-51.537751999972379</c:v>
                </c:pt>
                <c:pt idx="3480">
                  <c:v>-51.504415999862822</c:v>
                </c:pt>
                <c:pt idx="3481">
                  <c:v>-51.471055999919763</c:v>
                </c:pt>
                <c:pt idx="3482">
                  <c:v>-51.437719999984829</c:v>
                </c:pt>
                <c:pt idx="3483">
                  <c:v>-51.404359999867147</c:v>
                </c:pt>
                <c:pt idx="3484">
                  <c:v>-51.371023999932213</c:v>
                </c:pt>
                <c:pt idx="3485">
                  <c:v>-51.337687999997279</c:v>
                </c:pt>
                <c:pt idx="3486">
                  <c:v>-51.304327999879597</c:v>
                </c:pt>
                <c:pt idx="3487">
                  <c:v>-51.270991999944663</c:v>
                </c:pt>
                <c:pt idx="3488">
                  <c:v>-51.237632000001604</c:v>
                </c:pt>
                <c:pt idx="3489">
                  <c:v>-51.204295999892047</c:v>
                </c:pt>
                <c:pt idx="3490">
                  <c:v>-51.170935999948988</c:v>
                </c:pt>
                <c:pt idx="3491">
                  <c:v>-51.137599999839431</c:v>
                </c:pt>
                <c:pt idx="3492">
                  <c:v>-51.104239999896372</c:v>
                </c:pt>
                <c:pt idx="3493">
                  <c:v>-51.070903999961438</c:v>
                </c:pt>
                <c:pt idx="3494">
                  <c:v>-51.037543999843756</c:v>
                </c:pt>
                <c:pt idx="3495">
                  <c:v>-51.004207999908822</c:v>
                </c:pt>
                <c:pt idx="3496">
                  <c:v>-50.970847999965763</c:v>
                </c:pt>
                <c:pt idx="3497">
                  <c:v>-50.937511999856206</c:v>
                </c:pt>
                <c:pt idx="3498">
                  <c:v>-50.904151999913147</c:v>
                </c:pt>
                <c:pt idx="3499">
                  <c:v>-50.870815999978213</c:v>
                </c:pt>
                <c:pt idx="3500">
                  <c:v>-50.837479999868656</c:v>
                </c:pt>
                <c:pt idx="3501">
                  <c:v>-50.804119999925597</c:v>
                </c:pt>
                <c:pt idx="3502">
                  <c:v>-50.770783999990662</c:v>
                </c:pt>
                <c:pt idx="3503">
                  <c:v>-50.737423999872981</c:v>
                </c:pt>
                <c:pt idx="3504">
                  <c:v>-50.704063999929922</c:v>
                </c:pt>
                <c:pt idx="3505">
                  <c:v>-50.670703999986863</c:v>
                </c:pt>
                <c:pt idx="3506">
                  <c:v>-50.637343999869181</c:v>
                </c:pt>
                <c:pt idx="3507">
                  <c:v>-50.604007999934247</c:v>
                </c:pt>
                <c:pt idx="3508">
                  <c:v>-50.570647999991188</c:v>
                </c:pt>
                <c:pt idx="3509">
                  <c:v>-50.537311999881631</c:v>
                </c:pt>
                <c:pt idx="3510">
                  <c:v>-50.503951999938572</c:v>
                </c:pt>
                <c:pt idx="3511">
                  <c:v>-50.470616000003638</c:v>
                </c:pt>
                <c:pt idx="3512">
                  <c:v>-50.437255999885956</c:v>
                </c:pt>
                <c:pt idx="3513">
                  <c:v>-50.403919999951022</c:v>
                </c:pt>
                <c:pt idx="3514">
                  <c:v>-50.37055999983334</c:v>
                </c:pt>
                <c:pt idx="3515">
                  <c:v>-50.337223999898406</c:v>
                </c:pt>
                <c:pt idx="3516">
                  <c:v>-50.303863999955347</c:v>
                </c:pt>
                <c:pt idx="3517">
                  <c:v>-50.27052799984579</c:v>
                </c:pt>
                <c:pt idx="3518">
                  <c:v>-50.237167999902731</c:v>
                </c:pt>
                <c:pt idx="3519">
                  <c:v>-50.203807999959672</c:v>
                </c:pt>
                <c:pt idx="3520">
                  <c:v>-50.17044799984199</c:v>
                </c:pt>
                <c:pt idx="3521">
                  <c:v>-50.137063999890806</c:v>
                </c:pt>
                <c:pt idx="3522">
                  <c:v>-50.103727999955872</c:v>
                </c:pt>
                <c:pt idx="3523">
                  <c:v>-50.07036799983819</c:v>
                </c:pt>
                <c:pt idx="3524">
                  <c:v>-50.037007999895131</c:v>
                </c:pt>
                <c:pt idx="3525">
                  <c:v>-50.003647999952072</c:v>
                </c:pt>
                <c:pt idx="3526">
                  <c:v>-49.97028799983439</c:v>
                </c:pt>
                <c:pt idx="3527">
                  <c:v>-49.936927999891331</c:v>
                </c:pt>
                <c:pt idx="3528">
                  <c:v>-49.903567999948272</c:v>
                </c:pt>
                <c:pt idx="3529">
                  <c:v>-49.870208000005213</c:v>
                </c:pt>
                <c:pt idx="3530">
                  <c:v>-49.836847999887532</c:v>
                </c:pt>
                <c:pt idx="3531">
                  <c:v>-49.803511999952597</c:v>
                </c:pt>
                <c:pt idx="3532">
                  <c:v>-49.77017599984304</c:v>
                </c:pt>
                <c:pt idx="3533">
                  <c:v>-49.736815999899981</c:v>
                </c:pt>
                <c:pt idx="3534">
                  <c:v>-49.703479999965047</c:v>
                </c:pt>
                <c:pt idx="3535">
                  <c:v>-49.670119999847365</c:v>
                </c:pt>
                <c:pt idx="3536">
                  <c:v>-49.636783999912431</c:v>
                </c:pt>
                <c:pt idx="3537">
                  <c:v>-49.603423999969372</c:v>
                </c:pt>
                <c:pt idx="3538">
                  <c:v>-49.570087999859815</c:v>
                </c:pt>
                <c:pt idx="3539">
                  <c:v>-49.536727999916756</c:v>
                </c:pt>
                <c:pt idx="3540">
                  <c:v>-49.503391999981822</c:v>
                </c:pt>
                <c:pt idx="3541">
                  <c:v>-49.47003199986414</c:v>
                </c:pt>
                <c:pt idx="3542">
                  <c:v>-49.436695999929206</c:v>
                </c:pt>
                <c:pt idx="3543">
                  <c:v>-49.403335999986147</c:v>
                </c:pt>
                <c:pt idx="3544">
                  <c:v>-49.36999999987659</c:v>
                </c:pt>
                <c:pt idx="3545">
                  <c:v>-49.336639999933531</c:v>
                </c:pt>
                <c:pt idx="3546">
                  <c:v>-49.303303999998597</c:v>
                </c:pt>
                <c:pt idx="3547">
                  <c:v>-49.269943999880915</c:v>
                </c:pt>
                <c:pt idx="3548">
                  <c:v>-49.236607999945981</c:v>
                </c:pt>
                <c:pt idx="3549">
                  <c:v>-49.203248000002922</c:v>
                </c:pt>
                <c:pt idx="3550">
                  <c:v>-49.169911999893365</c:v>
                </c:pt>
                <c:pt idx="3551">
                  <c:v>-49.136551999950306</c:v>
                </c:pt>
                <c:pt idx="3552">
                  <c:v>-49.103215999840749</c:v>
                </c:pt>
                <c:pt idx="3553">
                  <c:v>-49.069879999905815</c:v>
                </c:pt>
                <c:pt idx="3554">
                  <c:v>-49.036519999962756</c:v>
                </c:pt>
                <c:pt idx="3555">
                  <c:v>-49.003183999853199</c:v>
                </c:pt>
                <c:pt idx="3556">
                  <c:v>-48.96982399991014</c:v>
                </c:pt>
                <c:pt idx="3557">
                  <c:v>-48.936463999967081</c:v>
                </c:pt>
                <c:pt idx="3558">
                  <c:v>-48.903127999857524</c:v>
                </c:pt>
                <c:pt idx="3559">
                  <c:v>-48.86979199992259</c:v>
                </c:pt>
                <c:pt idx="3560">
                  <c:v>-48.836431999979531</c:v>
                </c:pt>
                <c:pt idx="3561">
                  <c:v>-48.803095999869974</c:v>
                </c:pt>
                <c:pt idx="3562">
                  <c:v>-48.769735999926915</c:v>
                </c:pt>
                <c:pt idx="3563">
                  <c:v>-48.736399999991981</c:v>
                </c:pt>
                <c:pt idx="3564">
                  <c:v>-48.703039999874299</c:v>
                </c:pt>
                <c:pt idx="3565">
                  <c:v>-48.669703999939365</c:v>
                </c:pt>
                <c:pt idx="3566">
                  <c:v>-48.636343999996306</c:v>
                </c:pt>
                <c:pt idx="3567">
                  <c:v>-48.603007999886749</c:v>
                </c:pt>
                <c:pt idx="3568">
                  <c:v>-48.56964799994369</c:v>
                </c:pt>
                <c:pt idx="3569">
                  <c:v>-48.536311999834133</c:v>
                </c:pt>
                <c:pt idx="3570">
                  <c:v>-48.502951999891074</c:v>
                </c:pt>
                <c:pt idx="3571">
                  <c:v>-48.46961599995614</c:v>
                </c:pt>
                <c:pt idx="3572">
                  <c:v>-48.436255999838458</c:v>
                </c:pt>
                <c:pt idx="3573">
                  <c:v>-48.402919999903524</c:v>
                </c:pt>
                <c:pt idx="3574">
                  <c:v>-48.369559999960465</c:v>
                </c:pt>
                <c:pt idx="3575">
                  <c:v>-48.336223999850908</c:v>
                </c:pt>
                <c:pt idx="3576">
                  <c:v>-48.302863999907849</c:v>
                </c:pt>
                <c:pt idx="3577">
                  <c:v>-48.269527999972915</c:v>
                </c:pt>
                <c:pt idx="3578">
                  <c:v>-48.236191999863358</c:v>
                </c:pt>
                <c:pt idx="3579">
                  <c:v>-48.202831999920299</c:v>
                </c:pt>
                <c:pt idx="3580">
                  <c:v>-48.169495999985365</c:v>
                </c:pt>
                <c:pt idx="3581">
                  <c:v>-48.136135999867683</c:v>
                </c:pt>
                <c:pt idx="3582">
                  <c:v>-48.102799999932749</c:v>
                </c:pt>
                <c:pt idx="3583">
                  <c:v>-48.06943999998969</c:v>
                </c:pt>
                <c:pt idx="3584">
                  <c:v>-48.036103999880133</c:v>
                </c:pt>
                <c:pt idx="3585">
                  <c:v>-48.002743999937074</c:v>
                </c:pt>
                <c:pt idx="3586">
                  <c:v>-47.96940800000214</c:v>
                </c:pt>
                <c:pt idx="3587">
                  <c:v>-47.936047999884458</c:v>
                </c:pt>
                <c:pt idx="3588">
                  <c:v>-47.902711999949524</c:v>
                </c:pt>
                <c:pt idx="3589">
                  <c:v>-47.869351999831842</c:v>
                </c:pt>
                <c:pt idx="3590">
                  <c:v>-47.835991999888783</c:v>
                </c:pt>
                <c:pt idx="3591">
                  <c:v>-47.802655999953849</c:v>
                </c:pt>
                <c:pt idx="3592">
                  <c:v>-47.769319999844292</c:v>
                </c:pt>
                <c:pt idx="3593">
                  <c:v>-47.735959999901233</c:v>
                </c:pt>
                <c:pt idx="3594">
                  <c:v>-47.702623999966299</c:v>
                </c:pt>
                <c:pt idx="3595">
                  <c:v>-47.669263999848617</c:v>
                </c:pt>
                <c:pt idx="3596">
                  <c:v>-47.635903999905558</c:v>
                </c:pt>
                <c:pt idx="3597">
                  <c:v>-47.602567999970624</c:v>
                </c:pt>
                <c:pt idx="3598">
                  <c:v>-47.569231999861067</c:v>
                </c:pt>
                <c:pt idx="3599">
                  <c:v>-47.535871999918008</c:v>
                </c:pt>
                <c:pt idx="3600">
                  <c:v>-47.502535999983074</c:v>
                </c:pt>
                <c:pt idx="3601">
                  <c:v>-47.469175999865392</c:v>
                </c:pt>
                <c:pt idx="3602">
                  <c:v>-47.435839999930458</c:v>
                </c:pt>
                <c:pt idx="3603">
                  <c:v>-47.402479999987399</c:v>
                </c:pt>
                <c:pt idx="3604">
                  <c:v>-47.369143999877842</c:v>
                </c:pt>
                <c:pt idx="3605">
                  <c:v>-47.335783999934783</c:v>
                </c:pt>
                <c:pt idx="3606">
                  <c:v>-47.302447999999849</c:v>
                </c:pt>
                <c:pt idx="3607">
                  <c:v>-47.269087999882167</c:v>
                </c:pt>
                <c:pt idx="3608">
                  <c:v>-47.235751999947233</c:v>
                </c:pt>
                <c:pt idx="3609">
                  <c:v>-47.202392000004174</c:v>
                </c:pt>
                <c:pt idx="3610">
                  <c:v>-47.169055999894617</c:v>
                </c:pt>
                <c:pt idx="3611">
                  <c:v>-47.13540799985406</c:v>
                </c:pt>
                <c:pt idx="3612">
                  <c:v>-47.102071999919126</c:v>
                </c:pt>
                <c:pt idx="3613">
                  <c:v>-47.068711999976067</c:v>
                </c:pt>
                <c:pt idx="3614">
                  <c:v>-47.03537599986651</c:v>
                </c:pt>
                <c:pt idx="3615">
                  <c:v>-47.002015999923451</c:v>
                </c:pt>
                <c:pt idx="3616">
                  <c:v>-46.968655999980392</c:v>
                </c:pt>
                <c:pt idx="3617">
                  <c:v>-46.935319999870835</c:v>
                </c:pt>
                <c:pt idx="3618">
                  <c:v>-46.901983999935901</c:v>
                </c:pt>
                <c:pt idx="3619">
                  <c:v>-46.868623999992842</c:v>
                </c:pt>
                <c:pt idx="3620">
                  <c:v>-46.835287999883285</c:v>
                </c:pt>
                <c:pt idx="3621">
                  <c:v>-46.801927999940226</c:v>
                </c:pt>
                <c:pt idx="3622">
                  <c:v>-46.768519999980917</c:v>
                </c:pt>
                <c:pt idx="3623">
                  <c:v>-46.73518399987136</c:v>
                </c:pt>
                <c:pt idx="3624">
                  <c:v>-46.701823999928301</c:v>
                </c:pt>
                <c:pt idx="3625">
                  <c:v>-46.668463999985242</c:v>
                </c:pt>
                <c:pt idx="3626">
                  <c:v>-46.635079999859435</c:v>
                </c:pt>
                <c:pt idx="3627">
                  <c:v>-46.601719999916376</c:v>
                </c:pt>
                <c:pt idx="3628">
                  <c:v>-46.568335999965193</c:v>
                </c:pt>
                <c:pt idx="3629">
                  <c:v>-46.534975999847511</c:v>
                </c:pt>
                <c:pt idx="3630">
                  <c:v>-46.501639999912577</c:v>
                </c:pt>
                <c:pt idx="3631">
                  <c:v>-46.468255999961393</c:v>
                </c:pt>
                <c:pt idx="3632">
                  <c:v>-46.434919999851836</c:v>
                </c:pt>
                <c:pt idx="3633">
                  <c:v>-46.401559999908777</c:v>
                </c:pt>
                <c:pt idx="3634">
                  <c:v>-46.368223999973843</c:v>
                </c:pt>
                <c:pt idx="3635">
                  <c:v>-46.334863999856161</c:v>
                </c:pt>
                <c:pt idx="3636">
                  <c:v>-46.301527999921227</c:v>
                </c:pt>
                <c:pt idx="3637">
                  <c:v>-46.268167999978168</c:v>
                </c:pt>
                <c:pt idx="3638">
                  <c:v>-46.234831999868611</c:v>
                </c:pt>
                <c:pt idx="3639">
                  <c:v>-46.201471999925552</c:v>
                </c:pt>
                <c:pt idx="3640">
                  <c:v>-46.168135999990618</c:v>
                </c:pt>
                <c:pt idx="3641">
                  <c:v>-46.134775999872936</c:v>
                </c:pt>
                <c:pt idx="3642">
                  <c:v>-46.101439999938002</c:v>
                </c:pt>
                <c:pt idx="3643">
                  <c:v>-46.068079999994943</c:v>
                </c:pt>
                <c:pt idx="3644">
                  <c:v>-46.034743999885386</c:v>
                </c:pt>
                <c:pt idx="3645">
                  <c:v>-46.001407999950452</c:v>
                </c:pt>
                <c:pt idx="3646">
                  <c:v>-45.96804799983277</c:v>
                </c:pt>
                <c:pt idx="3647">
                  <c:v>-45.934711999897836</c:v>
                </c:pt>
                <c:pt idx="3648">
                  <c:v>-45.901351999954777</c:v>
                </c:pt>
                <c:pt idx="3649">
                  <c:v>-45.867991999837095</c:v>
                </c:pt>
                <c:pt idx="3650">
                  <c:v>-45.834655999902161</c:v>
                </c:pt>
                <c:pt idx="3651">
                  <c:v>-45.801295999959102</c:v>
                </c:pt>
                <c:pt idx="3652">
                  <c:v>-45.767887999999793</c:v>
                </c:pt>
                <c:pt idx="3653">
                  <c:v>-45.734527999882111</c:v>
                </c:pt>
                <c:pt idx="3654">
                  <c:v>-45.701143999930927</c:v>
                </c:pt>
                <c:pt idx="3655">
                  <c:v>-45.667783999987869</c:v>
                </c:pt>
                <c:pt idx="3656">
                  <c:v>-45.634423999870187</c:v>
                </c:pt>
                <c:pt idx="3657">
                  <c:v>-45.601063999927128</c:v>
                </c:pt>
                <c:pt idx="3658">
                  <c:v>-45.567703999984069</c:v>
                </c:pt>
                <c:pt idx="3659">
                  <c:v>-45.534319999858262</c:v>
                </c:pt>
                <c:pt idx="3660">
                  <c:v>-45.500959999915203</c:v>
                </c:pt>
                <c:pt idx="3661">
                  <c:v>-45.467599999972144</c:v>
                </c:pt>
                <c:pt idx="3662">
                  <c:v>-45.434239999854462</c:v>
                </c:pt>
                <c:pt idx="3663">
                  <c:v>-45.400879999911403</c:v>
                </c:pt>
                <c:pt idx="3664">
                  <c:v>-45.367495999960219</c:v>
                </c:pt>
                <c:pt idx="3665">
                  <c:v>-45.334135999842538</c:v>
                </c:pt>
                <c:pt idx="3666">
                  <c:v>-45.300751999891354</c:v>
                </c:pt>
                <c:pt idx="3667">
                  <c:v>-45.26741599995642</c:v>
                </c:pt>
                <c:pt idx="3668">
                  <c:v>-45.234055999838738</c:v>
                </c:pt>
                <c:pt idx="3669">
                  <c:v>-45.200695999895679</c:v>
                </c:pt>
                <c:pt idx="3670">
                  <c:v>-45.16733599995262</c:v>
                </c:pt>
                <c:pt idx="3671">
                  <c:v>-45.133999999843063</c:v>
                </c:pt>
                <c:pt idx="3672">
                  <c:v>-45.100639999900004</c:v>
                </c:pt>
                <c:pt idx="3673">
                  <c:v>-45.067279999956945</c:v>
                </c:pt>
                <c:pt idx="3674">
                  <c:v>-45.033943999847388</c:v>
                </c:pt>
                <c:pt idx="3675">
                  <c:v>-45.000583999904329</c:v>
                </c:pt>
                <c:pt idx="3676">
                  <c:v>-44.967247999969395</c:v>
                </c:pt>
                <c:pt idx="3677">
                  <c:v>-44.933887999851713</c:v>
                </c:pt>
                <c:pt idx="3678">
                  <c:v>-44.900527999908654</c:v>
                </c:pt>
                <c:pt idx="3679">
                  <c:v>-44.86719199997372</c:v>
                </c:pt>
                <c:pt idx="3680">
                  <c:v>-44.833831999856038</c:v>
                </c:pt>
                <c:pt idx="3681">
                  <c:v>-44.800495999921104</c:v>
                </c:pt>
                <c:pt idx="3682">
                  <c:v>-44.76711199996992</c:v>
                </c:pt>
                <c:pt idx="3683">
                  <c:v>-44.733751999852238</c:v>
                </c:pt>
                <c:pt idx="3684">
                  <c:v>-44.700415999917304</c:v>
                </c:pt>
                <c:pt idx="3685">
                  <c:v>-44.667055999974245</c:v>
                </c:pt>
                <c:pt idx="3686">
                  <c:v>-44.633695999856563</c:v>
                </c:pt>
                <c:pt idx="3687">
                  <c:v>-44.600359999921629</c:v>
                </c:pt>
                <c:pt idx="3688">
                  <c:v>-44.56699999997857</c:v>
                </c:pt>
                <c:pt idx="3689">
                  <c:v>-44.533663999869013</c:v>
                </c:pt>
                <c:pt idx="3690">
                  <c:v>-44.500255999909704</c:v>
                </c:pt>
                <c:pt idx="3691">
                  <c:v>-44.466895999966646</c:v>
                </c:pt>
                <c:pt idx="3692">
                  <c:v>-44.433535999848964</c:v>
                </c:pt>
                <c:pt idx="3693">
                  <c:v>-44.40019999991403</c:v>
                </c:pt>
                <c:pt idx="3694">
                  <c:v>-44.366839999970971</c:v>
                </c:pt>
                <c:pt idx="3695">
                  <c:v>-44.333479999853289</c:v>
                </c:pt>
                <c:pt idx="3696">
                  <c:v>-44.300143999918355</c:v>
                </c:pt>
                <c:pt idx="3697">
                  <c:v>-44.266783999975296</c:v>
                </c:pt>
                <c:pt idx="3698">
                  <c:v>-44.233423999857614</c:v>
                </c:pt>
                <c:pt idx="3699">
                  <c:v>-44.20003999990643</c:v>
                </c:pt>
                <c:pt idx="3700">
                  <c:v>-44.166703999971496</c:v>
                </c:pt>
                <c:pt idx="3701">
                  <c:v>-44.133343999853814</c:v>
                </c:pt>
                <c:pt idx="3702">
                  <c:v>-44.099983999910755</c:v>
                </c:pt>
                <c:pt idx="3703">
                  <c:v>-44.066647999975821</c:v>
                </c:pt>
                <c:pt idx="3704">
                  <c:v>-44.033287999858139</c:v>
                </c:pt>
                <c:pt idx="3705">
                  <c:v>-43.99992799991508</c:v>
                </c:pt>
                <c:pt idx="3706">
                  <c:v>-43.966543999963896</c:v>
                </c:pt>
                <c:pt idx="3707">
                  <c:v>-43.933183999846214</c:v>
                </c:pt>
                <c:pt idx="3708">
                  <c:v>-43.89984799991128</c:v>
                </c:pt>
                <c:pt idx="3709">
                  <c:v>-43.866487999968221</c:v>
                </c:pt>
                <c:pt idx="3710">
                  <c:v>-43.833127999850539</c:v>
                </c:pt>
                <c:pt idx="3711">
                  <c:v>-43.799743999899356</c:v>
                </c:pt>
                <c:pt idx="3712">
                  <c:v>-43.766383999956297</c:v>
                </c:pt>
                <c:pt idx="3713">
                  <c:v>-43.73304799984674</c:v>
                </c:pt>
                <c:pt idx="3714">
                  <c:v>-43.699687999903681</c:v>
                </c:pt>
                <c:pt idx="3715">
                  <c:v>-43.666327999960622</c:v>
                </c:pt>
                <c:pt idx="3716">
                  <c:v>-43.632920000001313</c:v>
                </c:pt>
                <c:pt idx="3717">
                  <c:v>-43.599583999891756</c:v>
                </c:pt>
                <c:pt idx="3718">
                  <c:v>-43.566223999948697</c:v>
                </c:pt>
                <c:pt idx="3719">
                  <c:v>-43.53288799983914</c:v>
                </c:pt>
                <c:pt idx="3720">
                  <c:v>-43.499527999896081</c:v>
                </c:pt>
                <c:pt idx="3721">
                  <c:v>-43.466167999953022</c:v>
                </c:pt>
                <c:pt idx="3722">
                  <c:v>-43.432831999843465</c:v>
                </c:pt>
                <c:pt idx="3723">
                  <c:v>-43.399471999900406</c:v>
                </c:pt>
                <c:pt idx="3724">
                  <c:v>-43.366111999957347</c:v>
                </c:pt>
                <c:pt idx="3725">
                  <c:v>-43.332751999839665</c:v>
                </c:pt>
                <c:pt idx="3726">
                  <c:v>-43.299391999896606</c:v>
                </c:pt>
                <c:pt idx="3727">
                  <c:v>-43.266031999953547</c:v>
                </c:pt>
                <c:pt idx="3728">
                  <c:v>-43.232671999835866</c:v>
                </c:pt>
                <c:pt idx="3729">
                  <c:v>-43.199311999892807</c:v>
                </c:pt>
                <c:pt idx="3730">
                  <c:v>-43.165975999957872</c:v>
                </c:pt>
                <c:pt idx="3731">
                  <c:v>-43.132615999840191</c:v>
                </c:pt>
                <c:pt idx="3732">
                  <c:v>-43.099279999905256</c:v>
                </c:pt>
                <c:pt idx="3733">
                  <c:v>-43.065919999962198</c:v>
                </c:pt>
                <c:pt idx="3734">
                  <c:v>-43.032559999844516</c:v>
                </c:pt>
                <c:pt idx="3735">
                  <c:v>-42.999223999909582</c:v>
                </c:pt>
                <c:pt idx="3736">
                  <c:v>-42.965863999966523</c:v>
                </c:pt>
                <c:pt idx="3737">
                  <c:v>-42.932503999848841</c:v>
                </c:pt>
                <c:pt idx="3738">
                  <c:v>-42.899119999897657</c:v>
                </c:pt>
                <c:pt idx="3739">
                  <c:v>-42.865759999954598</c:v>
                </c:pt>
                <c:pt idx="3740">
                  <c:v>-42.832376000003414</c:v>
                </c:pt>
                <c:pt idx="3741">
                  <c:v>-42.798967999869483</c:v>
                </c:pt>
                <c:pt idx="3742">
                  <c:v>-42.765607999926424</c:v>
                </c:pt>
                <c:pt idx="3743">
                  <c:v>-42.732247999983365</c:v>
                </c:pt>
                <c:pt idx="3744">
                  <c:v>-42.698911999873808</c:v>
                </c:pt>
                <c:pt idx="3745">
                  <c:v>-42.665551999930749</c:v>
                </c:pt>
                <c:pt idx="3746">
                  <c:v>-42.63219199998769</c:v>
                </c:pt>
                <c:pt idx="3747">
                  <c:v>-42.598831999870008</c:v>
                </c:pt>
                <c:pt idx="3748">
                  <c:v>-42.565495999935074</c:v>
                </c:pt>
                <c:pt idx="3749">
                  <c:v>-42.53211199998389</c:v>
                </c:pt>
                <c:pt idx="3750">
                  <c:v>-42.498775999874333</c:v>
                </c:pt>
                <c:pt idx="3751">
                  <c:v>-42.465415999931274</c:v>
                </c:pt>
                <c:pt idx="3752">
                  <c:v>-42.432055999988215</c:v>
                </c:pt>
                <c:pt idx="3753">
                  <c:v>-42.398719999878658</c:v>
                </c:pt>
                <c:pt idx="3754">
                  <c:v>-42.365359999935599</c:v>
                </c:pt>
                <c:pt idx="3755">
                  <c:v>-42.33199999999254</c:v>
                </c:pt>
                <c:pt idx="3756">
                  <c:v>-42.298663999882983</c:v>
                </c:pt>
                <c:pt idx="3757">
                  <c:v>-42.265303999939924</c:v>
                </c:pt>
                <c:pt idx="3758">
                  <c:v>-42.23191999998874</c:v>
                </c:pt>
                <c:pt idx="3759">
                  <c:v>-42.198583999879183</c:v>
                </c:pt>
                <c:pt idx="3760">
                  <c:v>-42.165223999936124</c:v>
                </c:pt>
                <c:pt idx="3761">
                  <c:v>-42.13183999998494</c:v>
                </c:pt>
                <c:pt idx="3762">
                  <c:v>-42.098479999867259</c:v>
                </c:pt>
                <c:pt idx="3763">
                  <c:v>-42.0651199999242</c:v>
                </c:pt>
                <c:pt idx="3764">
                  <c:v>-42.031735999973016</c:v>
                </c:pt>
                <c:pt idx="3765">
                  <c:v>-41.998375999855334</c:v>
                </c:pt>
                <c:pt idx="3766">
                  <c:v>-41.96499199990415</c:v>
                </c:pt>
                <c:pt idx="3767">
                  <c:v>-41.931607999952966</c:v>
                </c:pt>
                <c:pt idx="3768">
                  <c:v>-41.898224000001782</c:v>
                </c:pt>
                <c:pt idx="3769">
                  <c:v>-41.864887999892225</c:v>
                </c:pt>
                <c:pt idx="3770">
                  <c:v>-41.831527999949166</c:v>
                </c:pt>
                <c:pt idx="3771">
                  <c:v>-41.798191999839609</c:v>
                </c:pt>
                <c:pt idx="3772">
                  <c:v>-41.76483199989655</c:v>
                </c:pt>
                <c:pt idx="3773">
                  <c:v>-41.731495999961616</c:v>
                </c:pt>
                <c:pt idx="3774">
                  <c:v>-41.698135999843934</c:v>
                </c:pt>
                <c:pt idx="3775">
                  <c:v>-41.664799999909</c:v>
                </c:pt>
                <c:pt idx="3776">
                  <c:v>-41.631439999965941</c:v>
                </c:pt>
                <c:pt idx="3777">
                  <c:v>-41.59807999984826</c:v>
                </c:pt>
                <c:pt idx="3778">
                  <c:v>-41.564719999905201</c:v>
                </c:pt>
                <c:pt idx="3779">
                  <c:v>-41.531383999970267</c:v>
                </c:pt>
                <c:pt idx="3780">
                  <c:v>-41.498023999852585</c:v>
                </c:pt>
                <c:pt idx="3781">
                  <c:v>-41.464663999909526</c:v>
                </c:pt>
                <c:pt idx="3782">
                  <c:v>-41.431327999974592</c:v>
                </c:pt>
                <c:pt idx="3783">
                  <c:v>-41.39796799985691</c:v>
                </c:pt>
                <c:pt idx="3784">
                  <c:v>-41.364631999921976</c:v>
                </c:pt>
                <c:pt idx="3785">
                  <c:v>-41.331271999978917</c:v>
                </c:pt>
                <c:pt idx="3786">
                  <c:v>-41.29793599986936</c:v>
                </c:pt>
                <c:pt idx="3787">
                  <c:v>-41.264575999926301</c:v>
                </c:pt>
                <c:pt idx="3788">
                  <c:v>-41.231239999991367</c:v>
                </c:pt>
                <c:pt idx="3789">
                  <c:v>-41.197879999873685</c:v>
                </c:pt>
                <c:pt idx="3790">
                  <c:v>-41.164543999938751</c:v>
                </c:pt>
                <c:pt idx="3791">
                  <c:v>-41.131183999995692</c:v>
                </c:pt>
                <c:pt idx="3792">
                  <c:v>-41.097847999886135</c:v>
                </c:pt>
                <c:pt idx="3793">
                  <c:v>-41.0645119999512</c:v>
                </c:pt>
                <c:pt idx="3794">
                  <c:v>-41.031128000000017</c:v>
                </c:pt>
                <c:pt idx="3795">
                  <c:v>-40.99779199989046</c:v>
                </c:pt>
                <c:pt idx="3796">
                  <c:v>-40.964431999947401</c:v>
                </c:pt>
                <c:pt idx="3797">
                  <c:v>-40.931095999837844</c:v>
                </c:pt>
                <c:pt idx="3798">
                  <c:v>-40.897735999894785</c:v>
                </c:pt>
                <c:pt idx="3799">
                  <c:v>-40.864399999959851</c:v>
                </c:pt>
                <c:pt idx="3800">
                  <c:v>-40.831039999842169</c:v>
                </c:pt>
                <c:pt idx="3801">
                  <c:v>-40.797703999907235</c:v>
                </c:pt>
                <c:pt idx="3802">
                  <c:v>-40.764343999964176</c:v>
                </c:pt>
                <c:pt idx="3803">
                  <c:v>-40.731007999854619</c:v>
                </c:pt>
                <c:pt idx="3804">
                  <c:v>-40.697671999919685</c:v>
                </c:pt>
                <c:pt idx="3805">
                  <c:v>-40.664311999976626</c:v>
                </c:pt>
                <c:pt idx="3806">
                  <c:v>-40.630975999867069</c:v>
                </c:pt>
                <c:pt idx="3807">
                  <c:v>-40.59761599992401</c:v>
                </c:pt>
                <c:pt idx="3808">
                  <c:v>-40.564255999980951</c:v>
                </c:pt>
                <c:pt idx="3809">
                  <c:v>-40.530919999871394</c:v>
                </c:pt>
                <c:pt idx="3810">
                  <c:v>-40.497559999928335</c:v>
                </c:pt>
                <c:pt idx="3811">
                  <c:v>-40.464223999993401</c:v>
                </c:pt>
                <c:pt idx="3812">
                  <c:v>-40.430863999875719</c:v>
                </c:pt>
                <c:pt idx="3813">
                  <c:v>-40.397527999940785</c:v>
                </c:pt>
                <c:pt idx="3814">
                  <c:v>-40.364167999997726</c:v>
                </c:pt>
                <c:pt idx="3815">
                  <c:v>-40.330831999888169</c:v>
                </c:pt>
                <c:pt idx="3816">
                  <c:v>-40.29747199994511</c:v>
                </c:pt>
                <c:pt idx="3817">
                  <c:v>-40.264112000002051</c:v>
                </c:pt>
                <c:pt idx="3818">
                  <c:v>-40.230775999892494</c:v>
                </c:pt>
                <c:pt idx="3819">
                  <c:v>-40.19743999995756</c:v>
                </c:pt>
                <c:pt idx="3820">
                  <c:v>-40.164079999839878</c:v>
                </c:pt>
                <c:pt idx="3821">
                  <c:v>-40.130743999904944</c:v>
                </c:pt>
                <c:pt idx="3822">
                  <c:v>-40.097383999961885</c:v>
                </c:pt>
                <c:pt idx="3823">
                  <c:v>-40.064047999852328</c:v>
                </c:pt>
                <c:pt idx="3824">
                  <c:v>-40.030687999909269</c:v>
                </c:pt>
                <c:pt idx="3825">
                  <c:v>-39.997351999974335</c:v>
                </c:pt>
                <c:pt idx="3826">
                  <c:v>-39.963991999856653</c:v>
                </c:pt>
                <c:pt idx="3827">
                  <c:v>-39.930655999921719</c:v>
                </c:pt>
                <c:pt idx="3828">
                  <c:v>-39.89729599997866</c:v>
                </c:pt>
                <c:pt idx="3829">
                  <c:v>-39.863935999860978</c:v>
                </c:pt>
                <c:pt idx="3830">
                  <c:v>-39.830599999926044</c:v>
                </c:pt>
                <c:pt idx="3831">
                  <c:v>-39.79726399999111</c:v>
                </c:pt>
                <c:pt idx="3832">
                  <c:v>-39.763903999873428</c:v>
                </c:pt>
                <c:pt idx="3833">
                  <c:v>-39.730543999930369</c:v>
                </c:pt>
                <c:pt idx="3834">
                  <c:v>-39.697207999995435</c:v>
                </c:pt>
                <c:pt idx="3835">
                  <c:v>-39.663871999885878</c:v>
                </c:pt>
                <c:pt idx="3836">
                  <c:v>-39.630511999942819</c:v>
                </c:pt>
                <c:pt idx="3837">
                  <c:v>-39.597175999833262</c:v>
                </c:pt>
                <c:pt idx="3838">
                  <c:v>-39.563815999890203</c:v>
                </c:pt>
                <c:pt idx="3839">
                  <c:v>-39.530479999955269</c:v>
                </c:pt>
                <c:pt idx="3840">
                  <c:v>-39.497119999837587</c:v>
                </c:pt>
                <c:pt idx="3841">
                  <c:v>-39.463783999902653</c:v>
                </c:pt>
                <c:pt idx="3842">
                  <c:v>-39.430423999959594</c:v>
                </c:pt>
                <c:pt idx="3843">
                  <c:v>-39.397087999850037</c:v>
                </c:pt>
                <c:pt idx="3844">
                  <c:v>-39.363727999906978</c:v>
                </c:pt>
                <c:pt idx="3845">
                  <c:v>-39.330391999972043</c:v>
                </c:pt>
                <c:pt idx="3846">
                  <c:v>-39.297031999854362</c:v>
                </c:pt>
                <c:pt idx="3847">
                  <c:v>-39.263695999919427</c:v>
                </c:pt>
                <c:pt idx="3848">
                  <c:v>-39.230335999976369</c:v>
                </c:pt>
                <c:pt idx="3849">
                  <c:v>-39.196999999866811</c:v>
                </c:pt>
                <c:pt idx="3850">
                  <c:v>-39.163639999923753</c:v>
                </c:pt>
                <c:pt idx="3851">
                  <c:v>-39.130303999988818</c:v>
                </c:pt>
                <c:pt idx="3852">
                  <c:v>-39.096943999871137</c:v>
                </c:pt>
                <c:pt idx="3853">
                  <c:v>-39.063607999936202</c:v>
                </c:pt>
                <c:pt idx="3854">
                  <c:v>-39.030247999993144</c:v>
                </c:pt>
                <c:pt idx="3855">
                  <c:v>-38.996911999883586</c:v>
                </c:pt>
                <c:pt idx="3856">
                  <c:v>-38.963551999940528</c:v>
                </c:pt>
                <c:pt idx="3857">
                  <c:v>-38.930216000005593</c:v>
                </c:pt>
                <c:pt idx="3858">
                  <c:v>-38.896879999896036</c:v>
                </c:pt>
                <c:pt idx="3859">
                  <c:v>-38.863519999952977</c:v>
                </c:pt>
                <c:pt idx="3860">
                  <c:v>-38.83018399984342</c:v>
                </c:pt>
                <c:pt idx="3861">
                  <c:v>-38.796823999900361</c:v>
                </c:pt>
                <c:pt idx="3862">
                  <c:v>-38.763487999965427</c:v>
                </c:pt>
                <c:pt idx="3863">
                  <c:v>-38.730103999839621</c:v>
                </c:pt>
                <c:pt idx="3864">
                  <c:v>-38.696767999904687</c:v>
                </c:pt>
                <c:pt idx="3865">
                  <c:v>-38.663407999961628</c:v>
                </c:pt>
                <c:pt idx="3866">
                  <c:v>-38.630071999852071</c:v>
                </c:pt>
                <c:pt idx="3867">
                  <c:v>-38.596711999909012</c:v>
                </c:pt>
                <c:pt idx="3868">
                  <c:v>-38.563375999974078</c:v>
                </c:pt>
                <c:pt idx="3869">
                  <c:v>-38.530015999856396</c:v>
                </c:pt>
                <c:pt idx="3870">
                  <c:v>-38.496679999921462</c:v>
                </c:pt>
                <c:pt idx="3871">
                  <c:v>-38.463343999986527</c:v>
                </c:pt>
                <c:pt idx="3872">
                  <c:v>-38.429983999868846</c:v>
                </c:pt>
                <c:pt idx="3873">
                  <c:v>-38.396623999925787</c:v>
                </c:pt>
                <c:pt idx="3874">
                  <c:v>-38.363287999990852</c:v>
                </c:pt>
                <c:pt idx="3875">
                  <c:v>-38.329927999873171</c:v>
                </c:pt>
                <c:pt idx="3876">
                  <c:v>-38.296591999938236</c:v>
                </c:pt>
                <c:pt idx="3877">
                  <c:v>-38.263231999995178</c:v>
                </c:pt>
                <c:pt idx="3878">
                  <c:v>-38.22989599988562</c:v>
                </c:pt>
                <c:pt idx="3879">
                  <c:v>-38.196559999950686</c:v>
                </c:pt>
                <c:pt idx="3880">
                  <c:v>-38.163199999833004</c:v>
                </c:pt>
                <c:pt idx="3881">
                  <c:v>-38.129839999889946</c:v>
                </c:pt>
                <c:pt idx="3882">
                  <c:v>-38.096503999955011</c:v>
                </c:pt>
                <c:pt idx="3883">
                  <c:v>-38.063167999845454</c:v>
                </c:pt>
                <c:pt idx="3884">
                  <c:v>-38.029807999902395</c:v>
                </c:pt>
                <c:pt idx="3885">
                  <c:v>-37.996471999967461</c:v>
                </c:pt>
                <c:pt idx="3886">
                  <c:v>-37.963111999849779</c:v>
                </c:pt>
                <c:pt idx="3887">
                  <c:v>-37.929775999914845</c:v>
                </c:pt>
                <c:pt idx="3888">
                  <c:v>-37.896415999971786</c:v>
                </c:pt>
                <c:pt idx="3889">
                  <c:v>-37.863079999862229</c:v>
                </c:pt>
                <c:pt idx="3890">
                  <c:v>-37.82971999991917</c:v>
                </c:pt>
                <c:pt idx="3891">
                  <c:v>-37.796383999984236</c:v>
                </c:pt>
                <c:pt idx="3892">
                  <c:v>-37.763023999866554</c:v>
                </c:pt>
                <c:pt idx="3893">
                  <c:v>-37.72968799993162</c:v>
                </c:pt>
                <c:pt idx="3894">
                  <c:v>-37.696327999988561</c:v>
                </c:pt>
                <c:pt idx="3895">
                  <c:v>-37.662991999879004</c:v>
                </c:pt>
                <c:pt idx="3896">
                  <c:v>-37.629631999935945</c:v>
                </c:pt>
                <c:pt idx="3897">
                  <c:v>-37.596296000001011</c:v>
                </c:pt>
                <c:pt idx="3898">
                  <c:v>-37.562935999883329</c:v>
                </c:pt>
                <c:pt idx="3899">
                  <c:v>-37.52957599994027</c:v>
                </c:pt>
                <c:pt idx="3900">
                  <c:v>-37.496215999997212</c:v>
                </c:pt>
                <c:pt idx="3901">
                  <c:v>-37.46285599987953</c:v>
                </c:pt>
                <c:pt idx="3902">
                  <c:v>-37.429495999936471</c:v>
                </c:pt>
                <c:pt idx="3903">
                  <c:v>-37.396135999993412</c:v>
                </c:pt>
                <c:pt idx="3904">
                  <c:v>-37.36277599987573</c:v>
                </c:pt>
                <c:pt idx="3905">
                  <c:v>-37.329415999932671</c:v>
                </c:pt>
                <c:pt idx="3906">
                  <c:v>-37.296031999981487</c:v>
                </c:pt>
                <c:pt idx="3907">
                  <c:v>-37.262671999863805</c:v>
                </c:pt>
                <c:pt idx="3908">
                  <c:v>-37.229311999920746</c:v>
                </c:pt>
                <c:pt idx="3909">
                  <c:v>-37.195927999969562</c:v>
                </c:pt>
                <c:pt idx="3910">
                  <c:v>-37.162567999851881</c:v>
                </c:pt>
                <c:pt idx="3911">
                  <c:v>-37.129135999884447</c:v>
                </c:pt>
                <c:pt idx="3912">
                  <c:v>-37.095751999933263</c:v>
                </c:pt>
                <c:pt idx="3913">
                  <c:v>-37.062391999990204</c:v>
                </c:pt>
                <c:pt idx="3914">
                  <c:v>-37.028959999848148</c:v>
                </c:pt>
                <c:pt idx="3915">
                  <c:v>-36.995527999880714</c:v>
                </c:pt>
                <c:pt idx="3916">
                  <c:v>-36.962119999921406</c:v>
                </c:pt>
                <c:pt idx="3917">
                  <c:v>-36.928735999970222</c:v>
                </c:pt>
                <c:pt idx="3918">
                  <c:v>-36.895399999860665</c:v>
                </c:pt>
                <c:pt idx="3919">
                  <c:v>-36.862063999925731</c:v>
                </c:pt>
                <c:pt idx="3920">
                  <c:v>-36.828703999982672</c:v>
                </c:pt>
                <c:pt idx="3921">
                  <c:v>-36.79534399986499</c:v>
                </c:pt>
                <c:pt idx="3922">
                  <c:v>-36.762007999930056</c:v>
                </c:pt>
                <c:pt idx="3923">
                  <c:v>-36.728671999995122</c:v>
                </c:pt>
                <c:pt idx="3924">
                  <c:v>-36.69531199987744</c:v>
                </c:pt>
                <c:pt idx="3925">
                  <c:v>-36.661975999942506</c:v>
                </c:pt>
                <c:pt idx="3926">
                  <c:v>-36.628615999999447</c:v>
                </c:pt>
                <c:pt idx="3927">
                  <c:v>-36.59527999988989</c:v>
                </c:pt>
                <c:pt idx="3928">
                  <c:v>-36.561919999946831</c:v>
                </c:pt>
                <c:pt idx="3929">
                  <c:v>-36.527263999914275</c:v>
                </c:pt>
                <c:pt idx="3930">
                  <c:v>-36.493903999971216</c:v>
                </c:pt>
                <c:pt idx="3931">
                  <c:v>-36.460567999861659</c:v>
                </c:pt>
                <c:pt idx="3932">
                  <c:v>-36.4272079999186</c:v>
                </c:pt>
                <c:pt idx="3933">
                  <c:v>-36.393871999983666</c:v>
                </c:pt>
                <c:pt idx="3934">
                  <c:v>-36.360511999865984</c:v>
                </c:pt>
                <c:pt idx="3935">
                  <c:v>-36.327151999922926</c:v>
                </c:pt>
                <c:pt idx="3936">
                  <c:v>-36.293815999987991</c:v>
                </c:pt>
                <c:pt idx="3937">
                  <c:v>-36.26045599987031</c:v>
                </c:pt>
                <c:pt idx="3938">
                  <c:v>-36.227119999935375</c:v>
                </c:pt>
                <c:pt idx="3939">
                  <c:v>-36.193759999992317</c:v>
                </c:pt>
                <c:pt idx="3940">
                  <c:v>-36.160423999882759</c:v>
                </c:pt>
                <c:pt idx="3941">
                  <c:v>-36.127063999939701</c:v>
                </c:pt>
                <c:pt idx="3942">
                  <c:v>-36.093728000004766</c:v>
                </c:pt>
                <c:pt idx="3943">
                  <c:v>-36.060391999895209</c:v>
                </c:pt>
                <c:pt idx="3944">
                  <c:v>-36.02703199995215</c:v>
                </c:pt>
                <c:pt idx="3945">
                  <c:v>-35.993695999842593</c:v>
                </c:pt>
                <c:pt idx="3946">
                  <c:v>-35.960335999899534</c:v>
                </c:pt>
                <c:pt idx="3947">
                  <c:v>-35.926975999956476</c:v>
                </c:pt>
                <c:pt idx="3948">
                  <c:v>-35.893639999846918</c:v>
                </c:pt>
                <c:pt idx="3949">
                  <c:v>-35.860303999911984</c:v>
                </c:pt>
                <c:pt idx="3950">
                  <c:v>-35.826943999968925</c:v>
                </c:pt>
                <c:pt idx="3951">
                  <c:v>-35.793607999859368</c:v>
                </c:pt>
                <c:pt idx="3952">
                  <c:v>-35.760247999916309</c:v>
                </c:pt>
                <c:pt idx="3953">
                  <c:v>-35.726911999981375</c:v>
                </c:pt>
                <c:pt idx="3954">
                  <c:v>-35.693551999863693</c:v>
                </c:pt>
                <c:pt idx="3955">
                  <c:v>-35.660215999928759</c:v>
                </c:pt>
                <c:pt idx="3956">
                  <c:v>-35.6268559999857</c:v>
                </c:pt>
                <c:pt idx="3957">
                  <c:v>-35.593519999876143</c:v>
                </c:pt>
                <c:pt idx="3958">
                  <c:v>-35.560159999933084</c:v>
                </c:pt>
                <c:pt idx="3959">
                  <c:v>-35.52682399999815</c:v>
                </c:pt>
                <c:pt idx="3960">
                  <c:v>-35.493463999880468</c:v>
                </c:pt>
                <c:pt idx="3961">
                  <c:v>-35.460127999945534</c:v>
                </c:pt>
                <c:pt idx="3962">
                  <c:v>-35.426768000002475</c:v>
                </c:pt>
                <c:pt idx="3963">
                  <c:v>-35.393431999892918</c:v>
                </c:pt>
                <c:pt idx="3964">
                  <c:v>-35.360071999949859</c:v>
                </c:pt>
                <c:pt idx="3965">
                  <c:v>-35.326735999840302</c:v>
                </c:pt>
                <c:pt idx="3966">
                  <c:v>-35.293399999905368</c:v>
                </c:pt>
                <c:pt idx="3967">
                  <c:v>-35.260039999962309</c:v>
                </c:pt>
                <c:pt idx="3968">
                  <c:v>-35.226703999852752</c:v>
                </c:pt>
                <c:pt idx="3969">
                  <c:v>-35.193343999909693</c:v>
                </c:pt>
                <c:pt idx="3970">
                  <c:v>-35.160007999974759</c:v>
                </c:pt>
                <c:pt idx="3971">
                  <c:v>-35.126647999857077</c:v>
                </c:pt>
                <c:pt idx="3972">
                  <c:v>-35.093311999922143</c:v>
                </c:pt>
                <c:pt idx="3973">
                  <c:v>-35.059951999979084</c:v>
                </c:pt>
                <c:pt idx="3974">
                  <c:v>-35.026615999869527</c:v>
                </c:pt>
                <c:pt idx="3975">
                  <c:v>-34.993255999926468</c:v>
                </c:pt>
                <c:pt idx="3976">
                  <c:v>-34.959895999983409</c:v>
                </c:pt>
                <c:pt idx="3977">
                  <c:v>-34.926535999865727</c:v>
                </c:pt>
                <c:pt idx="3978">
                  <c:v>-34.893175999922668</c:v>
                </c:pt>
                <c:pt idx="3979">
                  <c:v>-34.85981599997961</c:v>
                </c:pt>
                <c:pt idx="3980">
                  <c:v>-34.826407999845678</c:v>
                </c:pt>
                <c:pt idx="3981">
                  <c:v>-34.793047999902619</c:v>
                </c:pt>
                <c:pt idx="3982">
                  <c:v>-34.75968799995956</c:v>
                </c:pt>
                <c:pt idx="3983">
                  <c:v>-34.726303999833753</c:v>
                </c:pt>
                <c:pt idx="3984">
                  <c:v>-34.692943999890694</c:v>
                </c:pt>
                <c:pt idx="3985">
                  <c:v>-34.659583999947635</c:v>
                </c:pt>
                <c:pt idx="3986">
                  <c:v>-34.626224000004576</c:v>
                </c:pt>
                <c:pt idx="3987">
                  <c:v>-34.592863999886895</c:v>
                </c:pt>
                <c:pt idx="3988">
                  <c:v>-34.55952799995196</c:v>
                </c:pt>
                <c:pt idx="3989">
                  <c:v>-34.526144000000777</c:v>
                </c:pt>
                <c:pt idx="3990">
                  <c:v>-34.49280799989122</c:v>
                </c:pt>
                <c:pt idx="3991">
                  <c:v>-34.459447999948161</c:v>
                </c:pt>
                <c:pt idx="3992">
                  <c:v>-34.426111999838604</c:v>
                </c:pt>
                <c:pt idx="3993">
                  <c:v>-34.39272799988742</c:v>
                </c:pt>
                <c:pt idx="3994">
                  <c:v>-34.359367999944361</c:v>
                </c:pt>
                <c:pt idx="3995">
                  <c:v>-34.326008000001302</c:v>
                </c:pt>
                <c:pt idx="3996">
                  <c:v>-34.292671999891745</c:v>
                </c:pt>
                <c:pt idx="3997">
                  <c:v>-34.259311999948686</c:v>
                </c:pt>
                <c:pt idx="3998">
                  <c:v>-34.225952000005627</c:v>
                </c:pt>
                <c:pt idx="3999">
                  <c:v>-34.19256799987982</c:v>
                </c:pt>
                <c:pt idx="4000">
                  <c:v>-34.159183999928636</c:v>
                </c:pt>
                <c:pt idx="4001">
                  <c:v>-34.125799999977453</c:v>
                </c:pt>
                <c:pt idx="4002">
                  <c:v>-34.092439999859771</c:v>
                </c:pt>
                <c:pt idx="4003">
                  <c:v>-34.059031999900462</c:v>
                </c:pt>
                <c:pt idx="4004">
                  <c:v>-34.025695999965528</c:v>
                </c:pt>
                <c:pt idx="4005">
                  <c:v>-33.992335999847846</c:v>
                </c:pt>
                <c:pt idx="4006">
                  <c:v>-33.958999999912912</c:v>
                </c:pt>
                <c:pt idx="4007">
                  <c:v>-33.925639999969853</c:v>
                </c:pt>
                <c:pt idx="4008">
                  <c:v>-33.892303999860296</c:v>
                </c:pt>
                <c:pt idx="4009">
                  <c:v>-33.858943999917237</c:v>
                </c:pt>
                <c:pt idx="4010">
                  <c:v>-33.825607999982303</c:v>
                </c:pt>
                <c:pt idx="4011">
                  <c:v>-33.792271999872746</c:v>
                </c:pt>
                <c:pt idx="4012">
                  <c:v>-33.758911999929687</c:v>
                </c:pt>
                <c:pt idx="4013">
                  <c:v>-33.725551999986628</c:v>
                </c:pt>
                <c:pt idx="4014">
                  <c:v>-33.692215999877071</c:v>
                </c:pt>
                <c:pt idx="4015">
                  <c:v>-33.658879999942137</c:v>
                </c:pt>
                <c:pt idx="4016">
                  <c:v>-33.625519999999078</c:v>
                </c:pt>
                <c:pt idx="4017">
                  <c:v>-33.592183999889521</c:v>
                </c:pt>
                <c:pt idx="4018">
                  <c:v>-33.558823999946462</c:v>
                </c:pt>
                <c:pt idx="4019">
                  <c:v>-33.525487999836905</c:v>
                </c:pt>
                <c:pt idx="4020">
                  <c:v>-33.492127999893846</c:v>
                </c:pt>
                <c:pt idx="4021">
                  <c:v>-33.458791999958912</c:v>
                </c:pt>
                <c:pt idx="4022">
                  <c:v>-33.42543199984123</c:v>
                </c:pt>
                <c:pt idx="4023">
                  <c:v>-33.392095999906296</c:v>
                </c:pt>
                <c:pt idx="4024">
                  <c:v>-33.358735999963237</c:v>
                </c:pt>
                <c:pt idx="4025">
                  <c:v>-33.32539999985368</c:v>
                </c:pt>
                <c:pt idx="4026">
                  <c:v>-33.292063999918746</c:v>
                </c:pt>
                <c:pt idx="4027">
                  <c:v>-33.258703999975687</c:v>
                </c:pt>
                <c:pt idx="4028">
                  <c:v>-33.225343999858005</c:v>
                </c:pt>
                <c:pt idx="4029">
                  <c:v>-33.192007999923071</c:v>
                </c:pt>
                <c:pt idx="4030">
                  <c:v>-33.158647999980012</c:v>
                </c:pt>
                <c:pt idx="4031">
                  <c:v>-33.125311999870455</c:v>
                </c:pt>
                <c:pt idx="4032">
                  <c:v>-33.091951999927396</c:v>
                </c:pt>
                <c:pt idx="4033">
                  <c:v>-33.058615999992462</c:v>
                </c:pt>
                <c:pt idx="4034">
                  <c:v>-33.02525599987478</c:v>
                </c:pt>
                <c:pt idx="4035">
                  <c:v>-32.991919999939846</c:v>
                </c:pt>
                <c:pt idx="4036">
                  <c:v>-32.958559999996787</c:v>
                </c:pt>
                <c:pt idx="4037">
                  <c:v>-32.92522399988723</c:v>
                </c:pt>
                <c:pt idx="4038">
                  <c:v>-32.891863999944171</c:v>
                </c:pt>
                <c:pt idx="4039">
                  <c:v>-32.858527999834614</c:v>
                </c:pt>
                <c:pt idx="4040">
                  <c:v>-32.825167999891555</c:v>
                </c:pt>
                <c:pt idx="4041">
                  <c:v>-32.791831999956621</c:v>
                </c:pt>
                <c:pt idx="4042">
                  <c:v>-32.758495999847064</c:v>
                </c:pt>
                <c:pt idx="4043">
                  <c:v>-32.725135999904005</c:v>
                </c:pt>
                <c:pt idx="4044">
                  <c:v>-32.691775999960946</c:v>
                </c:pt>
                <c:pt idx="4045">
                  <c:v>-32.658439999851389</c:v>
                </c:pt>
                <c:pt idx="4046">
                  <c:v>-32.625103999916455</c:v>
                </c:pt>
                <c:pt idx="4047">
                  <c:v>-32.591743999973396</c:v>
                </c:pt>
                <c:pt idx="4048">
                  <c:v>-32.558407999863839</c:v>
                </c:pt>
                <c:pt idx="4049">
                  <c:v>-32.52504799992078</c:v>
                </c:pt>
                <c:pt idx="4050">
                  <c:v>-32.491687999977721</c:v>
                </c:pt>
                <c:pt idx="4051">
                  <c:v>-32.458327999860039</c:v>
                </c:pt>
                <c:pt idx="4052">
                  <c:v>-32.424991999925105</c:v>
                </c:pt>
                <c:pt idx="4053">
                  <c:v>-32.391631999982046</c:v>
                </c:pt>
                <c:pt idx="4054">
                  <c:v>-32.358271999864364</c:v>
                </c:pt>
                <c:pt idx="4055">
                  <c:v>-32.32493599992943</c:v>
                </c:pt>
                <c:pt idx="4056">
                  <c:v>-32.291575999986371</c:v>
                </c:pt>
                <c:pt idx="4057">
                  <c:v>-32.258239999876814</c:v>
                </c:pt>
                <c:pt idx="4058">
                  <c:v>-32.224879999933755</c:v>
                </c:pt>
                <c:pt idx="4059">
                  <c:v>-32.191543999998821</c:v>
                </c:pt>
                <c:pt idx="4060">
                  <c:v>-32.158183999881139</c:v>
                </c:pt>
                <c:pt idx="4061">
                  <c:v>-32.124847999946205</c:v>
                </c:pt>
                <c:pt idx="4062">
                  <c:v>-32.091511999836648</c:v>
                </c:pt>
                <c:pt idx="4063">
                  <c:v>-32.058151999893589</c:v>
                </c:pt>
                <c:pt idx="4064">
                  <c:v>-32.02479199995053</c:v>
                </c:pt>
                <c:pt idx="4065">
                  <c:v>-31.991455999840973</c:v>
                </c:pt>
                <c:pt idx="4066">
                  <c:v>-31.958119999906039</c:v>
                </c:pt>
                <c:pt idx="4067">
                  <c:v>-31.92475999996298</c:v>
                </c:pt>
                <c:pt idx="4068">
                  <c:v>-31.891423999853423</c:v>
                </c:pt>
                <c:pt idx="4069">
                  <c:v>-31.858063999910364</c:v>
                </c:pt>
                <c:pt idx="4070">
                  <c:v>-31.82472799997543</c:v>
                </c:pt>
                <c:pt idx="4071">
                  <c:v>-31.791367999857748</c:v>
                </c:pt>
                <c:pt idx="4072">
                  <c:v>-31.758031999922814</c:v>
                </c:pt>
                <c:pt idx="4073">
                  <c:v>-31.724671999979755</c:v>
                </c:pt>
                <c:pt idx="4074">
                  <c:v>-31.691335999870198</c:v>
                </c:pt>
                <c:pt idx="4075">
                  <c:v>-31.657975999927139</c:v>
                </c:pt>
                <c:pt idx="4076">
                  <c:v>-31.624639999992205</c:v>
                </c:pt>
                <c:pt idx="4077">
                  <c:v>-31.591303999882648</c:v>
                </c:pt>
                <c:pt idx="4078">
                  <c:v>-31.557943999939589</c:v>
                </c:pt>
                <c:pt idx="4079">
                  <c:v>-31.52458399999653</c:v>
                </c:pt>
                <c:pt idx="4080">
                  <c:v>-31.491247999886973</c:v>
                </c:pt>
                <c:pt idx="4081">
                  <c:v>-31.457887999943914</c:v>
                </c:pt>
                <c:pt idx="4082">
                  <c:v>-31.424551999834357</c:v>
                </c:pt>
                <c:pt idx="4083">
                  <c:v>-31.391215999899423</c:v>
                </c:pt>
                <c:pt idx="4084">
                  <c:v>-31.357855999956364</c:v>
                </c:pt>
                <c:pt idx="4085">
                  <c:v>-31.324519999846807</c:v>
                </c:pt>
                <c:pt idx="4086">
                  <c:v>-31.291159999903748</c:v>
                </c:pt>
                <c:pt idx="4087">
                  <c:v>-31.257823999968814</c:v>
                </c:pt>
                <c:pt idx="4088">
                  <c:v>-31.224463999851132</c:v>
                </c:pt>
                <c:pt idx="4089">
                  <c:v>-31.191127999916198</c:v>
                </c:pt>
                <c:pt idx="4090">
                  <c:v>-31.157767999973139</c:v>
                </c:pt>
                <c:pt idx="4091">
                  <c:v>-31.124431999863582</c:v>
                </c:pt>
                <c:pt idx="4092">
                  <c:v>-31.091071999920523</c:v>
                </c:pt>
                <c:pt idx="4093">
                  <c:v>-31.057735999985589</c:v>
                </c:pt>
                <c:pt idx="4094">
                  <c:v>-31.024375999867907</c:v>
                </c:pt>
                <c:pt idx="4095">
                  <c:v>-30.991039999932973</c:v>
                </c:pt>
                <c:pt idx="4096">
                  <c:v>-30.957679999989914</c:v>
                </c:pt>
                <c:pt idx="4097">
                  <c:v>-30.924343999880357</c:v>
                </c:pt>
                <c:pt idx="4098">
                  <c:v>-30.891007999945423</c:v>
                </c:pt>
                <c:pt idx="4099">
                  <c:v>-30.857648000002364</c:v>
                </c:pt>
                <c:pt idx="4100">
                  <c:v>-30.824311999892807</c:v>
                </c:pt>
                <c:pt idx="4101">
                  <c:v>-30.790951999949748</c:v>
                </c:pt>
                <c:pt idx="4102">
                  <c:v>-30.757615999840191</c:v>
                </c:pt>
                <c:pt idx="4103">
                  <c:v>-30.724231999889007</c:v>
                </c:pt>
                <c:pt idx="4104">
                  <c:v>-30.690847999937823</c:v>
                </c:pt>
                <c:pt idx="4105">
                  <c:v>-30.657487999994764</c:v>
                </c:pt>
                <c:pt idx="4106">
                  <c:v>-30.624103999868957</c:v>
                </c:pt>
                <c:pt idx="4107">
                  <c:v>-30.590743999925898</c:v>
                </c:pt>
                <c:pt idx="4108">
                  <c:v>-30.55733599996659</c:v>
                </c:pt>
                <c:pt idx="4109">
                  <c:v>-30.523975999848908</c:v>
                </c:pt>
                <c:pt idx="4110">
                  <c:v>-30.490639999913974</c:v>
                </c:pt>
                <c:pt idx="4111">
                  <c:v>-30.457279999970915</c:v>
                </c:pt>
                <c:pt idx="4112">
                  <c:v>-30.423943999861358</c:v>
                </c:pt>
                <c:pt idx="4113">
                  <c:v>-30.390583999918299</c:v>
                </c:pt>
                <c:pt idx="4114">
                  <c:v>-30.357247999983365</c:v>
                </c:pt>
                <c:pt idx="4115">
                  <c:v>-30.323911999873808</c:v>
                </c:pt>
                <c:pt idx="4116">
                  <c:v>-30.290551999930749</c:v>
                </c:pt>
                <c:pt idx="4117">
                  <c:v>-30.25719199998769</c:v>
                </c:pt>
                <c:pt idx="4118">
                  <c:v>-30.223855999878133</c:v>
                </c:pt>
                <c:pt idx="4119">
                  <c:v>-30.190519999943199</c:v>
                </c:pt>
                <c:pt idx="4120">
                  <c:v>-30.15716000000014</c:v>
                </c:pt>
                <c:pt idx="4121">
                  <c:v>-30.123823999890583</c:v>
                </c:pt>
                <c:pt idx="4122">
                  <c:v>-30.090463999947524</c:v>
                </c:pt>
                <c:pt idx="4123">
                  <c:v>-30.057127999837967</c:v>
                </c:pt>
                <c:pt idx="4124">
                  <c:v>-30.023767999894908</c:v>
                </c:pt>
                <c:pt idx="4125">
                  <c:v>-29.990431999959974</c:v>
                </c:pt>
                <c:pt idx="4126">
                  <c:v>-29.957071999842292</c:v>
                </c:pt>
                <c:pt idx="4127">
                  <c:v>-29.923735999907358</c:v>
                </c:pt>
                <c:pt idx="4128">
                  <c:v>-29.890375999964299</c:v>
                </c:pt>
                <c:pt idx="4129">
                  <c:v>-29.857039999854742</c:v>
                </c:pt>
                <c:pt idx="4130">
                  <c:v>-29.823679999911683</c:v>
                </c:pt>
                <c:pt idx="4131">
                  <c:v>-29.790343999976749</c:v>
                </c:pt>
                <c:pt idx="4132">
                  <c:v>-29.756983999859067</c:v>
                </c:pt>
                <c:pt idx="4133">
                  <c:v>-29.723647999924133</c:v>
                </c:pt>
                <c:pt idx="4134">
                  <c:v>-29.690287999981074</c:v>
                </c:pt>
                <c:pt idx="4135">
                  <c:v>-29.656951999871517</c:v>
                </c:pt>
                <c:pt idx="4136">
                  <c:v>-29.623615999936582</c:v>
                </c:pt>
                <c:pt idx="4137">
                  <c:v>-29.590255999993524</c:v>
                </c:pt>
                <c:pt idx="4138">
                  <c:v>-29.556919999883966</c:v>
                </c:pt>
                <c:pt idx="4139">
                  <c:v>-29.523559999940908</c:v>
                </c:pt>
                <c:pt idx="4140">
                  <c:v>-29.490199999997849</c:v>
                </c:pt>
                <c:pt idx="4141">
                  <c:v>-29.456863999888292</c:v>
                </c:pt>
                <c:pt idx="4142">
                  <c:v>-29.423527999953357</c:v>
                </c:pt>
                <c:pt idx="4143">
                  <c:v>-29.390167999835676</c:v>
                </c:pt>
                <c:pt idx="4144">
                  <c:v>-29.356831999900741</c:v>
                </c:pt>
                <c:pt idx="4145">
                  <c:v>-29.323471999957682</c:v>
                </c:pt>
                <c:pt idx="4146">
                  <c:v>-29.290135999848125</c:v>
                </c:pt>
                <c:pt idx="4147">
                  <c:v>-29.256775999905066</c:v>
                </c:pt>
                <c:pt idx="4148">
                  <c:v>-29.223439999970132</c:v>
                </c:pt>
                <c:pt idx="4149">
                  <c:v>-29.19007999985245</c:v>
                </c:pt>
                <c:pt idx="4150">
                  <c:v>-29.156743999917516</c:v>
                </c:pt>
                <c:pt idx="4151">
                  <c:v>-29.123383999974457</c:v>
                </c:pt>
                <c:pt idx="4152">
                  <c:v>-29.0900479998649</c:v>
                </c:pt>
                <c:pt idx="4153">
                  <c:v>-29.056711999929966</c:v>
                </c:pt>
                <c:pt idx="4154">
                  <c:v>-29.023351999986907</c:v>
                </c:pt>
                <c:pt idx="4155">
                  <c:v>-28.989991999869225</c:v>
                </c:pt>
                <c:pt idx="4156">
                  <c:v>-28.956655999934291</c:v>
                </c:pt>
                <c:pt idx="4157">
                  <c:v>-28.923319999999357</c:v>
                </c:pt>
                <c:pt idx="4158">
                  <c:v>-28.889959999881675</c:v>
                </c:pt>
                <c:pt idx="4159">
                  <c:v>-28.856623999946741</c:v>
                </c:pt>
                <c:pt idx="4160">
                  <c:v>-28.823264000003682</c:v>
                </c:pt>
                <c:pt idx="4161">
                  <c:v>-28.789927999894125</c:v>
                </c:pt>
                <c:pt idx="4162">
                  <c:v>-28.756567999951066</c:v>
                </c:pt>
                <c:pt idx="4163">
                  <c:v>-28.723231999841509</c:v>
                </c:pt>
                <c:pt idx="4164">
                  <c:v>-28.68987199989845</c:v>
                </c:pt>
                <c:pt idx="4165">
                  <c:v>-28.656535999963516</c:v>
                </c:pt>
                <c:pt idx="4166">
                  <c:v>-28.623175999845834</c:v>
                </c:pt>
                <c:pt idx="4167">
                  <c:v>-28.5898399999109</c:v>
                </c:pt>
                <c:pt idx="4168">
                  <c:v>-28.556479999967841</c:v>
                </c:pt>
                <c:pt idx="4169">
                  <c:v>-28.523143999858284</c:v>
                </c:pt>
                <c:pt idx="4170">
                  <c:v>-28.489783999915225</c:v>
                </c:pt>
                <c:pt idx="4171">
                  <c:v>-28.456447999980291</c:v>
                </c:pt>
                <c:pt idx="4172">
                  <c:v>-28.423087999862609</c:v>
                </c:pt>
                <c:pt idx="4173">
                  <c:v>-28.389751999927675</c:v>
                </c:pt>
                <c:pt idx="4174">
                  <c:v>-28.356391999984616</c:v>
                </c:pt>
                <c:pt idx="4175">
                  <c:v>-28.323055999875059</c:v>
                </c:pt>
                <c:pt idx="4176">
                  <c:v>-28.289695999932</c:v>
                </c:pt>
                <c:pt idx="4177">
                  <c:v>-28.256359999997066</c:v>
                </c:pt>
                <c:pt idx="4178">
                  <c:v>-28.222999999879384</c:v>
                </c:pt>
                <c:pt idx="4179">
                  <c:v>-28.18966399994445</c:v>
                </c:pt>
                <c:pt idx="4180">
                  <c:v>-28.156304000001391</c:v>
                </c:pt>
                <c:pt idx="4181">
                  <c:v>-28.122967999891834</c:v>
                </c:pt>
                <c:pt idx="4182">
                  <c:v>-28.089607999948775</c:v>
                </c:pt>
                <c:pt idx="4183">
                  <c:v>-28.056271999839218</c:v>
                </c:pt>
                <c:pt idx="4184">
                  <c:v>-28.022935999904284</c:v>
                </c:pt>
                <c:pt idx="4185">
                  <c:v>-27.989575999961225</c:v>
                </c:pt>
                <c:pt idx="4186">
                  <c:v>-27.956215999843543</c:v>
                </c:pt>
                <c:pt idx="4187">
                  <c:v>-27.922879999908609</c:v>
                </c:pt>
                <c:pt idx="4188">
                  <c:v>-27.889543999973675</c:v>
                </c:pt>
                <c:pt idx="4189">
                  <c:v>-27.856183999855993</c:v>
                </c:pt>
                <c:pt idx="4190">
                  <c:v>-27.822847999921059</c:v>
                </c:pt>
                <c:pt idx="4191">
                  <c:v>-27.789487999978</c:v>
                </c:pt>
                <c:pt idx="4192">
                  <c:v>-27.756151999868443</c:v>
                </c:pt>
                <c:pt idx="4193">
                  <c:v>-27.722791999925384</c:v>
                </c:pt>
                <c:pt idx="4194">
                  <c:v>-27.68945599999045</c:v>
                </c:pt>
                <c:pt idx="4195">
                  <c:v>-27.656095999872768</c:v>
                </c:pt>
                <c:pt idx="4196">
                  <c:v>-27.622759999937834</c:v>
                </c:pt>
                <c:pt idx="4197">
                  <c:v>-27.589399999994775</c:v>
                </c:pt>
                <c:pt idx="4198">
                  <c:v>-27.556063999885218</c:v>
                </c:pt>
                <c:pt idx="4199">
                  <c:v>-27.522703999942159</c:v>
                </c:pt>
                <c:pt idx="4200">
                  <c:v>-27.489367999832602</c:v>
                </c:pt>
                <c:pt idx="4201">
                  <c:v>-27.456007999889543</c:v>
                </c:pt>
                <c:pt idx="4202">
                  <c:v>-27.422671999954609</c:v>
                </c:pt>
                <c:pt idx="4203">
                  <c:v>-27.389311999836927</c:v>
                </c:pt>
                <c:pt idx="4204">
                  <c:v>-27.355975999901993</c:v>
                </c:pt>
                <c:pt idx="4205">
                  <c:v>-27.322615999958934</c:v>
                </c:pt>
                <c:pt idx="4206">
                  <c:v>-27.289255999841252</c:v>
                </c:pt>
                <c:pt idx="4207">
                  <c:v>-27.255919999906318</c:v>
                </c:pt>
                <c:pt idx="4208">
                  <c:v>-27.222583999971384</c:v>
                </c:pt>
                <c:pt idx="4209">
                  <c:v>-27.189223999853702</c:v>
                </c:pt>
                <c:pt idx="4210">
                  <c:v>-27.155863999910643</c:v>
                </c:pt>
                <c:pt idx="4211">
                  <c:v>-27.122527999975709</c:v>
                </c:pt>
                <c:pt idx="4212">
                  <c:v>-27.089191999866152</c:v>
                </c:pt>
                <c:pt idx="4213">
                  <c:v>-27.055831999923093</c:v>
                </c:pt>
                <c:pt idx="4214">
                  <c:v>-27.022495999988159</c:v>
                </c:pt>
                <c:pt idx="4215">
                  <c:v>-26.989135999870477</c:v>
                </c:pt>
                <c:pt idx="4216">
                  <c:v>-26.955799999935543</c:v>
                </c:pt>
                <c:pt idx="4217">
                  <c:v>-26.922439999992484</c:v>
                </c:pt>
                <c:pt idx="4218">
                  <c:v>-26.889103999882927</c:v>
                </c:pt>
                <c:pt idx="4219">
                  <c:v>-26.855743999939868</c:v>
                </c:pt>
                <c:pt idx="4220">
                  <c:v>-26.822408000004934</c:v>
                </c:pt>
                <c:pt idx="4221">
                  <c:v>-26.789047999887252</c:v>
                </c:pt>
                <c:pt idx="4222">
                  <c:v>-26.755711999952318</c:v>
                </c:pt>
                <c:pt idx="4223">
                  <c:v>-26.722351999834636</c:v>
                </c:pt>
                <c:pt idx="4224">
                  <c:v>-26.689015999899702</c:v>
                </c:pt>
                <c:pt idx="4225">
                  <c:v>-26.655655999956643</c:v>
                </c:pt>
                <c:pt idx="4226">
                  <c:v>-26.622319999847086</c:v>
                </c:pt>
                <c:pt idx="4227">
                  <c:v>-26.588959999904027</c:v>
                </c:pt>
                <c:pt idx="4228">
                  <c:v>-26.555623999969093</c:v>
                </c:pt>
                <c:pt idx="4229">
                  <c:v>-26.522263999851411</c:v>
                </c:pt>
                <c:pt idx="4230">
                  <c:v>-26.488927999916477</c:v>
                </c:pt>
                <c:pt idx="4231">
                  <c:v>-26.455567999973418</c:v>
                </c:pt>
                <c:pt idx="4232">
                  <c:v>-26.422231999863861</c:v>
                </c:pt>
                <c:pt idx="4233">
                  <c:v>-26.388871999920802</c:v>
                </c:pt>
                <c:pt idx="4234">
                  <c:v>-26.355535999985868</c:v>
                </c:pt>
                <c:pt idx="4235">
                  <c:v>-26.322175999868186</c:v>
                </c:pt>
                <c:pt idx="4236">
                  <c:v>-26.288839999933252</c:v>
                </c:pt>
                <c:pt idx="4237">
                  <c:v>-26.255479999990193</c:v>
                </c:pt>
                <c:pt idx="4238">
                  <c:v>-26.222143999880636</c:v>
                </c:pt>
                <c:pt idx="4239">
                  <c:v>-26.188807999945702</c:v>
                </c:pt>
                <c:pt idx="4240">
                  <c:v>-26.155448000002643</c:v>
                </c:pt>
                <c:pt idx="4241">
                  <c:v>-26.122063999876836</c:v>
                </c:pt>
                <c:pt idx="4242">
                  <c:v>-26.088679999925652</c:v>
                </c:pt>
                <c:pt idx="4243">
                  <c:v>-26.055295999974469</c:v>
                </c:pt>
                <c:pt idx="4244">
                  <c:v>-26.021935999856787</c:v>
                </c:pt>
                <c:pt idx="4245">
                  <c:v>-25.988551999905603</c:v>
                </c:pt>
                <c:pt idx="4246">
                  <c:v>-25.955191999962544</c:v>
                </c:pt>
                <c:pt idx="4247">
                  <c:v>-25.921807999836737</c:v>
                </c:pt>
                <c:pt idx="4248">
                  <c:v>-25.888447999893678</c:v>
                </c:pt>
                <c:pt idx="4249">
                  <c:v>-25.855087999950619</c:v>
                </c:pt>
                <c:pt idx="4250">
                  <c:v>-25.821727999832937</c:v>
                </c:pt>
                <c:pt idx="4251">
                  <c:v>-25.788367999889878</c:v>
                </c:pt>
                <c:pt idx="4252">
                  <c:v>-25.755031999954944</c:v>
                </c:pt>
                <c:pt idx="4253">
                  <c:v>-25.721671999837262</c:v>
                </c:pt>
                <c:pt idx="4254">
                  <c:v>-25.688311999894204</c:v>
                </c:pt>
                <c:pt idx="4255">
                  <c:v>-25.654975999959269</c:v>
                </c:pt>
                <c:pt idx="4256">
                  <c:v>-25.621615999841588</c:v>
                </c:pt>
                <c:pt idx="4257">
                  <c:v>-25.588255999898529</c:v>
                </c:pt>
                <c:pt idx="4258">
                  <c:v>-25.554919999963595</c:v>
                </c:pt>
                <c:pt idx="4259">
                  <c:v>-25.521583999854037</c:v>
                </c:pt>
                <c:pt idx="4260">
                  <c:v>-25.488223999910979</c:v>
                </c:pt>
                <c:pt idx="4261">
                  <c:v>-25.454887999976044</c:v>
                </c:pt>
                <c:pt idx="4262">
                  <c:v>-25.421527999858363</c:v>
                </c:pt>
                <c:pt idx="4263">
                  <c:v>-25.388191999923428</c:v>
                </c:pt>
                <c:pt idx="4264">
                  <c:v>-25.35483199998037</c:v>
                </c:pt>
                <c:pt idx="4265">
                  <c:v>-25.321495999870812</c:v>
                </c:pt>
                <c:pt idx="4266">
                  <c:v>-25.288135999927754</c:v>
                </c:pt>
                <c:pt idx="4267">
                  <c:v>-25.254799999992819</c:v>
                </c:pt>
                <c:pt idx="4268">
                  <c:v>-25.221439999875138</c:v>
                </c:pt>
                <c:pt idx="4269">
                  <c:v>-25.188103999940203</c:v>
                </c:pt>
                <c:pt idx="4270">
                  <c:v>-25.154743999997144</c:v>
                </c:pt>
                <c:pt idx="4271">
                  <c:v>-25.121407999887587</c:v>
                </c:pt>
                <c:pt idx="4272">
                  <c:v>-25.088047999944528</c:v>
                </c:pt>
                <c:pt idx="4273">
                  <c:v>-25.054711999834971</c:v>
                </c:pt>
                <c:pt idx="4274">
                  <c:v>-25.021351999891912</c:v>
                </c:pt>
                <c:pt idx="4275">
                  <c:v>-24.987991999948854</c:v>
                </c:pt>
                <c:pt idx="4276">
                  <c:v>-24.954631999831172</c:v>
                </c:pt>
                <c:pt idx="4277">
                  <c:v>-24.921271999888113</c:v>
                </c:pt>
                <c:pt idx="4278">
                  <c:v>-24.887911999945054</c:v>
                </c:pt>
                <c:pt idx="4279">
                  <c:v>-24.854575999835497</c:v>
                </c:pt>
                <c:pt idx="4280">
                  <c:v>-24.821215999892438</c:v>
                </c:pt>
                <c:pt idx="4281">
                  <c:v>-24.787879999957504</c:v>
                </c:pt>
                <c:pt idx="4282">
                  <c:v>-24.754519999839822</c:v>
                </c:pt>
                <c:pt idx="4283">
                  <c:v>-24.721183999904888</c:v>
                </c:pt>
                <c:pt idx="4284">
                  <c:v>-24.687847999969954</c:v>
                </c:pt>
                <c:pt idx="4285">
                  <c:v>-24.654487999852272</c:v>
                </c:pt>
                <c:pt idx="4286">
                  <c:v>-24.621151999917338</c:v>
                </c:pt>
                <c:pt idx="4287">
                  <c:v>-24.587791999974279</c:v>
                </c:pt>
                <c:pt idx="4288">
                  <c:v>-24.554431999856597</c:v>
                </c:pt>
                <c:pt idx="4289">
                  <c:v>-24.521095999921663</c:v>
                </c:pt>
                <c:pt idx="4290">
                  <c:v>-24.487759999986729</c:v>
                </c:pt>
                <c:pt idx="4291">
                  <c:v>-24.454399999869047</c:v>
                </c:pt>
                <c:pt idx="4292">
                  <c:v>-24.421063999934113</c:v>
                </c:pt>
                <c:pt idx="4293">
                  <c:v>-24.387703999991054</c:v>
                </c:pt>
                <c:pt idx="4294">
                  <c:v>-24.354367999881497</c:v>
                </c:pt>
                <c:pt idx="4295">
                  <c:v>-24.321007999938438</c:v>
                </c:pt>
                <c:pt idx="4296">
                  <c:v>-24.287647999995379</c:v>
                </c:pt>
                <c:pt idx="4297">
                  <c:v>-24.254311999885822</c:v>
                </c:pt>
                <c:pt idx="4298">
                  <c:v>-24.220951999942763</c:v>
                </c:pt>
                <c:pt idx="4299">
                  <c:v>-24.187615999833206</c:v>
                </c:pt>
                <c:pt idx="4300">
                  <c:v>-24.154183999865772</c:v>
                </c:pt>
                <c:pt idx="4301">
                  <c:v>-24.120823999922713</c:v>
                </c:pt>
                <c:pt idx="4302">
                  <c:v>-24.087487999987779</c:v>
                </c:pt>
                <c:pt idx="4303">
                  <c:v>-24.054127999870097</c:v>
                </c:pt>
                <c:pt idx="4304">
                  <c:v>-24.020767999927038</c:v>
                </c:pt>
                <c:pt idx="4305">
                  <c:v>-23.987431999992104</c:v>
                </c:pt>
                <c:pt idx="4306">
                  <c:v>-23.954071999874422</c:v>
                </c:pt>
                <c:pt idx="4307">
                  <c:v>-23.920711999931363</c:v>
                </c:pt>
                <c:pt idx="4308">
                  <c:v>-23.887375999996429</c:v>
                </c:pt>
                <c:pt idx="4309">
                  <c:v>-23.854015999878747</c:v>
                </c:pt>
                <c:pt idx="4310">
                  <c:v>-23.820655999935688</c:v>
                </c:pt>
                <c:pt idx="4311">
                  <c:v>-23.787295999992629</c:v>
                </c:pt>
                <c:pt idx="4312">
                  <c:v>-23.753935999874948</c:v>
                </c:pt>
                <c:pt idx="4313">
                  <c:v>-23.720575999931889</c:v>
                </c:pt>
                <c:pt idx="4314">
                  <c:v>-23.687191999980705</c:v>
                </c:pt>
                <c:pt idx="4315">
                  <c:v>-23.653855999871148</c:v>
                </c:pt>
                <c:pt idx="4316">
                  <c:v>-23.620495999928089</c:v>
                </c:pt>
                <c:pt idx="4317">
                  <c:v>-23.58713599998503</c:v>
                </c:pt>
                <c:pt idx="4318">
                  <c:v>-23.553775999867348</c:v>
                </c:pt>
                <c:pt idx="4319">
                  <c:v>-23.520439999932414</c:v>
                </c:pt>
                <c:pt idx="4320">
                  <c:v>-23.487079999989355</c:v>
                </c:pt>
                <c:pt idx="4321">
                  <c:v>-23.453743999879798</c:v>
                </c:pt>
                <c:pt idx="4322">
                  <c:v>-23.420383999936739</c:v>
                </c:pt>
                <c:pt idx="4323">
                  <c:v>-23.38702399999368</c:v>
                </c:pt>
                <c:pt idx="4324">
                  <c:v>-23.353663999875998</c:v>
                </c:pt>
                <c:pt idx="4325">
                  <c:v>-23.320327999941064</c:v>
                </c:pt>
                <c:pt idx="4326">
                  <c:v>-23.286967999998005</c:v>
                </c:pt>
                <c:pt idx="4327">
                  <c:v>-23.253607999880323</c:v>
                </c:pt>
                <c:pt idx="4328">
                  <c:v>-23.220271999945389</c:v>
                </c:pt>
                <c:pt idx="4329">
                  <c:v>-23.186935999835832</c:v>
                </c:pt>
                <c:pt idx="4330">
                  <c:v>-23.153575999892773</c:v>
                </c:pt>
                <c:pt idx="4331">
                  <c:v>-23.120215999949714</c:v>
                </c:pt>
                <c:pt idx="4332">
                  <c:v>-23.086879999840157</c:v>
                </c:pt>
                <c:pt idx="4333">
                  <c:v>-23.053543999905223</c:v>
                </c:pt>
                <c:pt idx="4334">
                  <c:v>-23.020183999962164</c:v>
                </c:pt>
                <c:pt idx="4335">
                  <c:v>-22.986847999852607</c:v>
                </c:pt>
                <c:pt idx="4336">
                  <c:v>-22.953487999909548</c:v>
                </c:pt>
                <c:pt idx="4337">
                  <c:v>-22.920151999974614</c:v>
                </c:pt>
                <c:pt idx="4338">
                  <c:v>-22.886791999856932</c:v>
                </c:pt>
                <c:pt idx="4339">
                  <c:v>-22.853455999921998</c:v>
                </c:pt>
                <c:pt idx="4340">
                  <c:v>-22.820095999978939</c:v>
                </c:pt>
                <c:pt idx="4341">
                  <c:v>-22.786759999869382</c:v>
                </c:pt>
                <c:pt idx="4342">
                  <c:v>-22.753399999926323</c:v>
                </c:pt>
                <c:pt idx="4343">
                  <c:v>-22.720063999991389</c:v>
                </c:pt>
                <c:pt idx="4344">
                  <c:v>-22.686679999865582</c:v>
                </c:pt>
                <c:pt idx="4345">
                  <c:v>-22.653319999922523</c:v>
                </c:pt>
                <c:pt idx="4346">
                  <c:v>-22.619959999979464</c:v>
                </c:pt>
                <c:pt idx="4347">
                  <c:v>-22.586599999861782</c:v>
                </c:pt>
                <c:pt idx="4348">
                  <c:v>-22.553239999918723</c:v>
                </c:pt>
                <c:pt idx="4349">
                  <c:v>-22.51985599996754</c:v>
                </c:pt>
                <c:pt idx="4350">
                  <c:v>-22.486471999841733</c:v>
                </c:pt>
                <c:pt idx="4351">
                  <c:v>-22.453111999898674</c:v>
                </c:pt>
                <c:pt idx="4352">
                  <c:v>-22.419751999955615</c:v>
                </c:pt>
                <c:pt idx="4353">
                  <c:v>-22.386368000004431</c:v>
                </c:pt>
                <c:pt idx="4354">
                  <c:v>-22.353031999894874</c:v>
                </c:pt>
                <c:pt idx="4355">
                  <c:v>-22.319671999951815</c:v>
                </c:pt>
                <c:pt idx="4356">
                  <c:v>-22.286335999842258</c:v>
                </c:pt>
                <c:pt idx="4357">
                  <c:v>-22.252975999899199</c:v>
                </c:pt>
                <c:pt idx="4358">
                  <c:v>-22.219639999964265</c:v>
                </c:pt>
                <c:pt idx="4359">
                  <c:v>-22.186279999846583</c:v>
                </c:pt>
                <c:pt idx="4360">
                  <c:v>-22.152943999911649</c:v>
                </c:pt>
                <c:pt idx="4361">
                  <c:v>-22.11958399996859</c:v>
                </c:pt>
                <c:pt idx="4362">
                  <c:v>-22.086247999859033</c:v>
                </c:pt>
                <c:pt idx="4363">
                  <c:v>-22.052887999915974</c:v>
                </c:pt>
                <c:pt idx="4364">
                  <c:v>-22.01955199998104</c:v>
                </c:pt>
                <c:pt idx="4365">
                  <c:v>-21.986191999863358</c:v>
                </c:pt>
                <c:pt idx="4366">
                  <c:v>-21.952855999928424</c:v>
                </c:pt>
                <c:pt idx="4367">
                  <c:v>-21.91951999999349</c:v>
                </c:pt>
                <c:pt idx="4368">
                  <c:v>-21.886159999875808</c:v>
                </c:pt>
                <c:pt idx="4369">
                  <c:v>-21.852823999940874</c:v>
                </c:pt>
                <c:pt idx="4370">
                  <c:v>-21.819463999997815</c:v>
                </c:pt>
                <c:pt idx="4371">
                  <c:v>-21.786103999880133</c:v>
                </c:pt>
                <c:pt idx="4372">
                  <c:v>-21.752767999945199</c:v>
                </c:pt>
                <c:pt idx="4373">
                  <c:v>-21.719431999835642</c:v>
                </c:pt>
                <c:pt idx="4374">
                  <c:v>-21.686071999892583</c:v>
                </c:pt>
                <c:pt idx="4375">
                  <c:v>-21.652735999957649</c:v>
                </c:pt>
                <c:pt idx="4376">
                  <c:v>-21.619375999839967</c:v>
                </c:pt>
                <c:pt idx="4377">
                  <c:v>-21.586039999905033</c:v>
                </c:pt>
                <c:pt idx="4378">
                  <c:v>-21.552679999961974</c:v>
                </c:pt>
                <c:pt idx="4379">
                  <c:v>-21.519319999844292</c:v>
                </c:pt>
                <c:pt idx="4380">
                  <c:v>-21.485983999909358</c:v>
                </c:pt>
                <c:pt idx="4381">
                  <c:v>-21.452623999966299</c:v>
                </c:pt>
                <c:pt idx="4382">
                  <c:v>-21.419287999856742</c:v>
                </c:pt>
                <c:pt idx="4383">
                  <c:v>-21.385927999913683</c:v>
                </c:pt>
                <c:pt idx="4384">
                  <c:v>-21.352591999978749</c:v>
                </c:pt>
                <c:pt idx="4385">
                  <c:v>-21.319231999861067</c:v>
                </c:pt>
                <c:pt idx="4386">
                  <c:v>-21.233287999927988</c:v>
                </c:pt>
                <c:pt idx="4387">
                  <c:v>-21.19987999996868</c:v>
                </c:pt>
                <c:pt idx="4388">
                  <c:v>-21.166519999850998</c:v>
                </c:pt>
                <c:pt idx="4389">
                  <c:v>-21.133159999907939</c:v>
                </c:pt>
                <c:pt idx="4390">
                  <c:v>-21.09979999996488</c:v>
                </c:pt>
                <c:pt idx="4391">
                  <c:v>-21.066463999855323</c:v>
                </c:pt>
                <c:pt idx="4392">
                  <c:v>-21.033103999912264</c:v>
                </c:pt>
                <c:pt idx="4393">
                  <c:v>-20.999743999969205</c:v>
                </c:pt>
                <c:pt idx="4394">
                  <c:v>-20.966407999859648</c:v>
                </c:pt>
                <c:pt idx="4395">
                  <c:v>-20.933047999916589</c:v>
                </c:pt>
                <c:pt idx="4396">
                  <c:v>-20.89968799997353</c:v>
                </c:pt>
                <c:pt idx="4397">
                  <c:v>-20.866303999847723</c:v>
                </c:pt>
                <c:pt idx="4398">
                  <c:v>-20.832967999912789</c:v>
                </c:pt>
                <c:pt idx="4399">
                  <c:v>-20.79960799996973</c:v>
                </c:pt>
                <c:pt idx="4400">
                  <c:v>-20.766247999852048</c:v>
                </c:pt>
                <c:pt idx="4401">
                  <c:v>-20.732911999917114</c:v>
                </c:pt>
                <c:pt idx="4402">
                  <c:v>-20.699551999974055</c:v>
                </c:pt>
                <c:pt idx="4403">
                  <c:v>-20.666191999856373</c:v>
                </c:pt>
                <c:pt idx="4404">
                  <c:v>-20.632855999921439</c:v>
                </c:pt>
                <c:pt idx="4405">
                  <c:v>-20.59949599997838</c:v>
                </c:pt>
                <c:pt idx="4406">
                  <c:v>-20.566159999868823</c:v>
                </c:pt>
                <c:pt idx="4407">
                  <c:v>-20.532799999925764</c:v>
                </c:pt>
                <c:pt idx="4408">
                  <c:v>-20.49946399999083</c:v>
                </c:pt>
                <c:pt idx="4409">
                  <c:v>-20.466103999873148</c:v>
                </c:pt>
                <c:pt idx="4410">
                  <c:v>-20.432767999938214</c:v>
                </c:pt>
                <c:pt idx="4411">
                  <c:v>-20.399407999995155</c:v>
                </c:pt>
                <c:pt idx="4412">
                  <c:v>-20.366071999885598</c:v>
                </c:pt>
                <c:pt idx="4413">
                  <c:v>-20.332711999942539</c:v>
                </c:pt>
                <c:pt idx="4414">
                  <c:v>-20.299375999832982</c:v>
                </c:pt>
                <c:pt idx="4415">
                  <c:v>-20.266015999889923</c:v>
                </c:pt>
                <c:pt idx="4416">
                  <c:v>-20.232679999954989</c:v>
                </c:pt>
                <c:pt idx="4417">
                  <c:v>-20.199319999837307</c:v>
                </c:pt>
                <c:pt idx="4418">
                  <c:v>-20.165983999902373</c:v>
                </c:pt>
                <c:pt idx="4419">
                  <c:v>-20.132647999967439</c:v>
                </c:pt>
                <c:pt idx="4420">
                  <c:v>-20.099287999849757</c:v>
                </c:pt>
                <c:pt idx="4421">
                  <c:v>-20.065951999914823</c:v>
                </c:pt>
                <c:pt idx="4422">
                  <c:v>-20.032591999971764</c:v>
                </c:pt>
                <c:pt idx="4423">
                  <c:v>-19.999231999854082</c:v>
                </c:pt>
                <c:pt idx="4424">
                  <c:v>-19.965895999919148</c:v>
                </c:pt>
                <c:pt idx="4425">
                  <c:v>-19.932535999976089</c:v>
                </c:pt>
                <c:pt idx="4426">
                  <c:v>-19.899199999866532</c:v>
                </c:pt>
                <c:pt idx="4427">
                  <c:v>-19.865839999923473</c:v>
                </c:pt>
                <c:pt idx="4428">
                  <c:v>-19.832479999980414</c:v>
                </c:pt>
                <c:pt idx="4429">
                  <c:v>-19.799143999870857</c:v>
                </c:pt>
                <c:pt idx="4430">
                  <c:v>-19.765783999927798</c:v>
                </c:pt>
                <c:pt idx="4431">
                  <c:v>-19.73237599996849</c:v>
                </c:pt>
                <c:pt idx="4432">
                  <c:v>-19.699039999858933</c:v>
                </c:pt>
                <c:pt idx="4433">
                  <c:v>-19.665679999915874</c:v>
                </c:pt>
                <c:pt idx="4434">
                  <c:v>-19.632343999980939</c:v>
                </c:pt>
                <c:pt idx="4435">
                  <c:v>-19.598959999855133</c:v>
                </c:pt>
                <c:pt idx="4436">
                  <c:v>-19.565599999912074</c:v>
                </c:pt>
                <c:pt idx="4437">
                  <c:v>-19.53226399997714</c:v>
                </c:pt>
                <c:pt idx="4438">
                  <c:v>-19.498903999859458</c:v>
                </c:pt>
                <c:pt idx="4439">
                  <c:v>-19.465543999916399</c:v>
                </c:pt>
                <c:pt idx="4440">
                  <c:v>-19.432207999981465</c:v>
                </c:pt>
                <c:pt idx="4441">
                  <c:v>-19.398847999863783</c:v>
                </c:pt>
                <c:pt idx="4442">
                  <c:v>-19.365487999920724</c:v>
                </c:pt>
                <c:pt idx="4443">
                  <c:v>-19.33215199998579</c:v>
                </c:pt>
                <c:pt idx="4444">
                  <c:v>-19.298791999868108</c:v>
                </c:pt>
                <c:pt idx="4445">
                  <c:v>-19.265455999933174</c:v>
                </c:pt>
                <c:pt idx="4446">
                  <c:v>-19.232095999990115</c:v>
                </c:pt>
                <c:pt idx="4447">
                  <c:v>-19.198735999872433</c:v>
                </c:pt>
                <c:pt idx="4448">
                  <c:v>-19.165375999929374</c:v>
                </c:pt>
                <c:pt idx="4449">
                  <c:v>-19.13203999999444</c:v>
                </c:pt>
                <c:pt idx="4450">
                  <c:v>-19.098679999876758</c:v>
                </c:pt>
                <c:pt idx="4451">
                  <c:v>-19.065343999941824</c:v>
                </c:pt>
                <c:pt idx="4452">
                  <c:v>-19.031983999998765</c:v>
                </c:pt>
                <c:pt idx="4453">
                  <c:v>-18.998623999881083</c:v>
                </c:pt>
                <c:pt idx="4454">
                  <c:v>-18.965287999946149</c:v>
                </c:pt>
                <c:pt idx="4455">
                  <c:v>-18.93192800000309</c:v>
                </c:pt>
                <c:pt idx="4456">
                  <c:v>-18.898567999885408</c:v>
                </c:pt>
                <c:pt idx="4457">
                  <c:v>-18.865207999942349</c:v>
                </c:pt>
                <c:pt idx="4458">
                  <c:v>-18.831871999832792</c:v>
                </c:pt>
                <c:pt idx="4459">
                  <c:v>-18.798511999889733</c:v>
                </c:pt>
                <c:pt idx="4460">
                  <c:v>-18.765127999938549</c:v>
                </c:pt>
                <c:pt idx="4461">
                  <c:v>-18.731743999987366</c:v>
                </c:pt>
                <c:pt idx="4462">
                  <c:v>-18.698407999877809</c:v>
                </c:pt>
                <c:pt idx="4463">
                  <c:v>-18.66504799993475</c:v>
                </c:pt>
                <c:pt idx="4464">
                  <c:v>-18.631663999983566</c:v>
                </c:pt>
                <c:pt idx="4465">
                  <c:v>-18.598327999874009</c:v>
                </c:pt>
                <c:pt idx="4466">
                  <c:v>-18.56496799993095</c:v>
                </c:pt>
                <c:pt idx="4467">
                  <c:v>-18.531607999987891</c:v>
                </c:pt>
                <c:pt idx="4468">
                  <c:v>-18.498271999878334</c:v>
                </c:pt>
                <c:pt idx="4469">
                  <c:v>-18.464911999935275</c:v>
                </c:pt>
                <c:pt idx="4470">
                  <c:v>-18.431551999992216</c:v>
                </c:pt>
                <c:pt idx="4471">
                  <c:v>-18.398215999882659</c:v>
                </c:pt>
                <c:pt idx="4472">
                  <c:v>-18.3648559999396</c:v>
                </c:pt>
                <c:pt idx="4473">
                  <c:v>-18.331495999996541</c:v>
                </c:pt>
                <c:pt idx="4474">
                  <c:v>-18.298159999886984</c:v>
                </c:pt>
                <c:pt idx="4475">
                  <c:v>-18.264799999943925</c:v>
                </c:pt>
                <c:pt idx="4476">
                  <c:v>-18.231463999834368</c:v>
                </c:pt>
                <c:pt idx="4477">
                  <c:v>-18.198103999891309</c:v>
                </c:pt>
                <c:pt idx="4478">
                  <c:v>-18.164767999956375</c:v>
                </c:pt>
                <c:pt idx="4479">
                  <c:v>-18.131407999838693</c:v>
                </c:pt>
                <c:pt idx="4480">
                  <c:v>-18.098047999895634</c:v>
                </c:pt>
                <c:pt idx="4481">
                  <c:v>-18.0647119999607</c:v>
                </c:pt>
                <c:pt idx="4482">
                  <c:v>-18.031351999843018</c:v>
                </c:pt>
                <c:pt idx="4483">
                  <c:v>-17.997991999899959</c:v>
                </c:pt>
                <c:pt idx="4484">
                  <c:v>-17.964655999965025</c:v>
                </c:pt>
                <c:pt idx="4485">
                  <c:v>-17.931295999847343</c:v>
                </c:pt>
                <c:pt idx="4486">
                  <c:v>-17.897935999904284</c:v>
                </c:pt>
                <c:pt idx="4487">
                  <c:v>-17.864575999961225</c:v>
                </c:pt>
                <c:pt idx="4488">
                  <c:v>-17.831239999851668</c:v>
                </c:pt>
                <c:pt idx="4489">
                  <c:v>-17.797855999900484</c:v>
                </c:pt>
                <c:pt idx="4490">
                  <c:v>-17.764495999957425</c:v>
                </c:pt>
                <c:pt idx="4491">
                  <c:v>-17.731135999839744</c:v>
                </c:pt>
                <c:pt idx="4492">
                  <c:v>-17.697775999896685</c:v>
                </c:pt>
                <c:pt idx="4493">
                  <c:v>-17.664439999961751</c:v>
                </c:pt>
                <c:pt idx="4494">
                  <c:v>-17.631079999844069</c:v>
                </c:pt>
                <c:pt idx="4495">
                  <c:v>-17.59771999990101</c:v>
                </c:pt>
                <c:pt idx="4496">
                  <c:v>-17.564383999966076</c:v>
                </c:pt>
                <c:pt idx="4497">
                  <c:v>-17.531023999848394</c:v>
                </c:pt>
                <c:pt idx="4498">
                  <c:v>-17.49768799991346</c:v>
                </c:pt>
                <c:pt idx="4499">
                  <c:v>-17.464327999970401</c:v>
                </c:pt>
                <c:pt idx="4500">
                  <c:v>-17.430967999852719</c:v>
                </c:pt>
                <c:pt idx="4501">
                  <c:v>-17.397583999901535</c:v>
                </c:pt>
                <c:pt idx="4502">
                  <c:v>-17.364247999966601</c:v>
                </c:pt>
                <c:pt idx="4503">
                  <c:v>-17.330887999848919</c:v>
                </c:pt>
                <c:pt idx="4504">
                  <c:v>-17.29752799990586</c:v>
                </c:pt>
                <c:pt idx="4505">
                  <c:v>-17.264167999962801</c:v>
                </c:pt>
                <c:pt idx="4506">
                  <c:v>-17.230831999853244</c:v>
                </c:pt>
                <c:pt idx="4507">
                  <c:v>-17.197471999910185</c:v>
                </c:pt>
                <c:pt idx="4508">
                  <c:v>-17.164135999975251</c:v>
                </c:pt>
                <c:pt idx="4509">
                  <c:v>-17.130775999857569</c:v>
                </c:pt>
                <c:pt idx="4510">
                  <c:v>-17.09741599991451</c:v>
                </c:pt>
                <c:pt idx="4511">
                  <c:v>-17.064079999979576</c:v>
                </c:pt>
                <c:pt idx="4512">
                  <c:v>-17.030719999861894</c:v>
                </c:pt>
                <c:pt idx="4513">
                  <c:v>-16.997359999918835</c:v>
                </c:pt>
                <c:pt idx="4514">
                  <c:v>-16.964023999983901</c:v>
                </c:pt>
                <c:pt idx="4515">
                  <c:v>-16.930663999866219</c:v>
                </c:pt>
                <c:pt idx="4516">
                  <c:v>-16.897327999931285</c:v>
                </c:pt>
                <c:pt idx="4517">
                  <c:v>-16.863967999988226</c:v>
                </c:pt>
                <c:pt idx="4518">
                  <c:v>-16.830607999870544</c:v>
                </c:pt>
                <c:pt idx="4519">
                  <c:v>-16.79727199993561</c:v>
                </c:pt>
                <c:pt idx="4520">
                  <c:v>-16.763911999992551</c:v>
                </c:pt>
                <c:pt idx="4521">
                  <c:v>-16.730551999874869</c:v>
                </c:pt>
                <c:pt idx="4522">
                  <c:v>-16.697215999939935</c:v>
                </c:pt>
                <c:pt idx="4523">
                  <c:v>-16.663855999996876</c:v>
                </c:pt>
                <c:pt idx="4524">
                  <c:v>-16.630495999879194</c:v>
                </c:pt>
                <c:pt idx="4525">
                  <c:v>-16.597135999936135</c:v>
                </c:pt>
                <c:pt idx="4526">
                  <c:v>-16.563775999993076</c:v>
                </c:pt>
                <c:pt idx="4527">
                  <c:v>-16.530439999883519</c:v>
                </c:pt>
                <c:pt idx="4528">
                  <c:v>-16.49707999994046</c:v>
                </c:pt>
                <c:pt idx="4529">
                  <c:v>-16.463744000005526</c:v>
                </c:pt>
                <c:pt idx="4530">
                  <c:v>-16.430383999887844</c:v>
                </c:pt>
                <c:pt idx="4531">
                  <c:v>-16.397023999944786</c:v>
                </c:pt>
                <c:pt idx="4532">
                  <c:v>-16.363687999835228</c:v>
                </c:pt>
                <c:pt idx="4533">
                  <c:v>-16.33032799989217</c:v>
                </c:pt>
                <c:pt idx="4534">
                  <c:v>-16.296991999957235</c:v>
                </c:pt>
                <c:pt idx="4535">
                  <c:v>-16.263631999839554</c:v>
                </c:pt>
                <c:pt idx="4536">
                  <c:v>-16.230271999896495</c:v>
                </c:pt>
                <c:pt idx="4537">
                  <c:v>-16.196887999945311</c:v>
                </c:pt>
                <c:pt idx="4538">
                  <c:v>-16.163503999994127</c:v>
                </c:pt>
                <c:pt idx="4539">
                  <c:v>-16.13016799988457</c:v>
                </c:pt>
                <c:pt idx="4540">
                  <c:v>-16.096807999941511</c:v>
                </c:pt>
                <c:pt idx="4541">
                  <c:v>-16.063447999998452</c:v>
                </c:pt>
                <c:pt idx="4542">
                  <c:v>-16.030111999888895</c:v>
                </c:pt>
                <c:pt idx="4543">
                  <c:v>-15.996751999945836</c:v>
                </c:pt>
                <c:pt idx="4544">
                  <c:v>-15.963392000002777</c:v>
                </c:pt>
                <c:pt idx="4545">
                  <c:v>-15.93005599989322</c:v>
                </c:pt>
                <c:pt idx="4546">
                  <c:v>-15.896695999950161</c:v>
                </c:pt>
                <c:pt idx="4547">
                  <c:v>-15.863359999840604</c:v>
                </c:pt>
                <c:pt idx="4548">
                  <c:v>-15.829999999897545</c:v>
                </c:pt>
                <c:pt idx="4549">
                  <c:v>-15.796639999954486</c:v>
                </c:pt>
                <c:pt idx="4550">
                  <c:v>-15.763303999844929</c:v>
                </c:pt>
                <c:pt idx="4551">
                  <c:v>-15.72994399990187</c:v>
                </c:pt>
                <c:pt idx="4552">
                  <c:v>-15.696583999958811</c:v>
                </c:pt>
                <c:pt idx="4553">
                  <c:v>-15.663223999841129</c:v>
                </c:pt>
                <c:pt idx="4554">
                  <c:v>-15.629887999906195</c:v>
                </c:pt>
                <c:pt idx="4555">
                  <c:v>-15.596527999963136</c:v>
                </c:pt>
                <c:pt idx="4556">
                  <c:v>-15.563167999845454</c:v>
                </c:pt>
                <c:pt idx="4557">
                  <c:v>-15.529807999902395</c:v>
                </c:pt>
                <c:pt idx="4558">
                  <c:v>-15.496471999967461</c:v>
                </c:pt>
                <c:pt idx="4559">
                  <c:v>-15.463111999849779</c:v>
                </c:pt>
                <c:pt idx="4560">
                  <c:v>-15.429775999914845</c:v>
                </c:pt>
                <c:pt idx="4561">
                  <c:v>-15.396415999971786</c:v>
                </c:pt>
                <c:pt idx="4562">
                  <c:v>-15.363055999854105</c:v>
                </c:pt>
                <c:pt idx="4563">
                  <c:v>-15.32971999991917</c:v>
                </c:pt>
                <c:pt idx="4564">
                  <c:v>-15.296359999976112</c:v>
                </c:pt>
                <c:pt idx="4565">
                  <c:v>-15.263023999866554</c:v>
                </c:pt>
                <c:pt idx="4566">
                  <c:v>-15.229663999923496</c:v>
                </c:pt>
                <c:pt idx="4567">
                  <c:v>-15.196303999980437</c:v>
                </c:pt>
                <c:pt idx="4568">
                  <c:v>-15.16296799987088</c:v>
                </c:pt>
                <c:pt idx="4569">
                  <c:v>-15.129607999927821</c:v>
                </c:pt>
                <c:pt idx="4570">
                  <c:v>-15.096247999984762</c:v>
                </c:pt>
                <c:pt idx="4571">
                  <c:v>-15.06288799986708</c:v>
                </c:pt>
                <c:pt idx="4572">
                  <c:v>-15.029551999932146</c:v>
                </c:pt>
                <c:pt idx="4573">
                  <c:v>-14.996191999989087</c:v>
                </c:pt>
                <c:pt idx="4574">
                  <c:v>-14.96285599987953</c:v>
                </c:pt>
                <c:pt idx="4575">
                  <c:v>-14.929495999936471</c:v>
                </c:pt>
                <c:pt idx="4576">
                  <c:v>-14.896135999993412</c:v>
                </c:pt>
                <c:pt idx="4577">
                  <c:v>-14.862799999883855</c:v>
                </c:pt>
                <c:pt idx="4578">
                  <c:v>-14.829439999940796</c:v>
                </c:pt>
                <c:pt idx="4579">
                  <c:v>-14.796079999997737</c:v>
                </c:pt>
                <c:pt idx="4580">
                  <c:v>-14.76274399988818</c:v>
                </c:pt>
                <c:pt idx="4581">
                  <c:v>-14.729383999945121</c:v>
                </c:pt>
                <c:pt idx="4582">
                  <c:v>-14.696024000002062</c:v>
                </c:pt>
                <c:pt idx="4583">
                  <c:v>-14.662687999892505</c:v>
                </c:pt>
                <c:pt idx="4584">
                  <c:v>-14.629303999941321</c:v>
                </c:pt>
                <c:pt idx="4585">
                  <c:v>-14.595943999998262</c:v>
                </c:pt>
                <c:pt idx="4586">
                  <c:v>-14.56258399988058</c:v>
                </c:pt>
                <c:pt idx="4587">
                  <c:v>-14.529223999937521</c:v>
                </c:pt>
                <c:pt idx="4588">
                  <c:v>-14.495888000002587</c:v>
                </c:pt>
                <c:pt idx="4589">
                  <c:v>-14.462527999884905</c:v>
                </c:pt>
                <c:pt idx="4590">
                  <c:v>-14.429167999941846</c:v>
                </c:pt>
                <c:pt idx="4591">
                  <c:v>-14.395831999832289</c:v>
                </c:pt>
                <c:pt idx="4592">
                  <c:v>-14.36247199988923</c:v>
                </c:pt>
                <c:pt idx="4593">
                  <c:v>-14.329111999946171</c:v>
                </c:pt>
                <c:pt idx="4594">
                  <c:v>-14.295752000003112</c:v>
                </c:pt>
                <c:pt idx="4595">
                  <c:v>-14.26239199988543</c:v>
                </c:pt>
                <c:pt idx="4596">
                  <c:v>-14.229031999942372</c:v>
                </c:pt>
                <c:pt idx="4597">
                  <c:v>-14.195695999832814</c:v>
                </c:pt>
                <c:pt idx="4598">
                  <c:v>-14.162335999889756</c:v>
                </c:pt>
                <c:pt idx="4599">
                  <c:v>-14.128975999946697</c:v>
                </c:pt>
                <c:pt idx="4600">
                  <c:v>-14.09563999983714</c:v>
                </c:pt>
                <c:pt idx="4601">
                  <c:v>-14.062255999885956</c:v>
                </c:pt>
                <c:pt idx="4602">
                  <c:v>-14.028919999951022</c:v>
                </c:pt>
                <c:pt idx="4603">
                  <c:v>-13.99555999983334</c:v>
                </c:pt>
                <c:pt idx="4604">
                  <c:v>-13.962199999890281</c:v>
                </c:pt>
                <c:pt idx="4605">
                  <c:v>-13.928863999955347</c:v>
                </c:pt>
                <c:pt idx="4606">
                  <c:v>-13.895503999837665</c:v>
                </c:pt>
                <c:pt idx="4607">
                  <c:v>-13.862143999894606</c:v>
                </c:pt>
                <c:pt idx="4608">
                  <c:v>-13.828807999959672</c:v>
                </c:pt>
                <c:pt idx="4609">
                  <c:v>-13.79544799984199</c:v>
                </c:pt>
                <c:pt idx="4610">
                  <c:v>-13.762087999898931</c:v>
                </c:pt>
                <c:pt idx="4611">
                  <c:v>-13.728703999947747</c:v>
                </c:pt>
                <c:pt idx="4612">
                  <c:v>-13.69536799983819</c:v>
                </c:pt>
                <c:pt idx="4613">
                  <c:v>-13.662007999895131</c:v>
                </c:pt>
                <c:pt idx="4614">
                  <c:v>-13.628647999952072</c:v>
                </c:pt>
                <c:pt idx="4615">
                  <c:v>-13.59528799983439</c:v>
                </c:pt>
                <c:pt idx="4616">
                  <c:v>-13.561951999899456</c:v>
                </c:pt>
                <c:pt idx="4617">
                  <c:v>-13.528591999956397</c:v>
                </c:pt>
                <c:pt idx="4618">
                  <c:v>-13.495231999838715</c:v>
                </c:pt>
                <c:pt idx="4619">
                  <c:v>-13.461895999903781</c:v>
                </c:pt>
                <c:pt idx="4620">
                  <c:v>-13.428535999960722</c:v>
                </c:pt>
                <c:pt idx="4621">
                  <c:v>-13.39517599984304</c:v>
                </c:pt>
                <c:pt idx="4622">
                  <c:v>-13.361839999908106</c:v>
                </c:pt>
                <c:pt idx="4623">
                  <c:v>-13.328479999965047</c:v>
                </c:pt>
                <c:pt idx="4624">
                  <c:v>-13.29514399985549</c:v>
                </c:pt>
                <c:pt idx="4625">
                  <c:v>-13.261759999904307</c:v>
                </c:pt>
                <c:pt idx="4626">
                  <c:v>-13.228399999961248</c:v>
                </c:pt>
                <c:pt idx="4627">
                  <c:v>-13.195039999843566</c:v>
                </c:pt>
                <c:pt idx="4628">
                  <c:v>-13.161679999900507</c:v>
                </c:pt>
                <c:pt idx="4629">
                  <c:v>-13.128295999949323</c:v>
                </c:pt>
                <c:pt idx="4630">
                  <c:v>-13.094911999998139</c:v>
                </c:pt>
                <c:pt idx="4631">
                  <c:v>-13.061551999880457</c:v>
                </c:pt>
                <c:pt idx="4632">
                  <c:v>-13.028167999929273</c:v>
                </c:pt>
                <c:pt idx="4633">
                  <c:v>-12.994807999986214</c:v>
                </c:pt>
                <c:pt idx="4634">
                  <c:v>-12.961423999860408</c:v>
                </c:pt>
                <c:pt idx="4635">
                  <c:v>-12.928063999917349</c:v>
                </c:pt>
                <c:pt idx="4636">
                  <c:v>-12.894679999966165</c:v>
                </c:pt>
                <c:pt idx="4637">
                  <c:v>-12.861343999856608</c:v>
                </c:pt>
                <c:pt idx="4638">
                  <c:v>-12.827983999913549</c:v>
                </c:pt>
                <c:pt idx="4639">
                  <c:v>-12.794647999978615</c:v>
                </c:pt>
                <c:pt idx="4640">
                  <c:v>-12.761287999860933</c:v>
                </c:pt>
                <c:pt idx="4641">
                  <c:v>-12.727951999925999</c:v>
                </c:pt>
                <c:pt idx="4642">
                  <c:v>-12.69459199998294</c:v>
                </c:pt>
                <c:pt idx="4643">
                  <c:v>-12.661255999873383</c:v>
                </c:pt>
                <c:pt idx="4644">
                  <c:v>-12.627919999938449</c:v>
                </c:pt>
                <c:pt idx="4645">
                  <c:v>-12.59455999999539</c:v>
                </c:pt>
                <c:pt idx="4646">
                  <c:v>-12.561199999877708</c:v>
                </c:pt>
                <c:pt idx="4647">
                  <c:v>-12.527839999934649</c:v>
                </c:pt>
                <c:pt idx="4648">
                  <c:v>-12.494503999999715</c:v>
                </c:pt>
                <c:pt idx="4649">
                  <c:v>-12.461071999857658</c:v>
                </c:pt>
                <c:pt idx="4650">
                  <c:v>-12.4277119999146</c:v>
                </c:pt>
                <c:pt idx="4651">
                  <c:v>-12.394375999979665</c:v>
                </c:pt>
                <c:pt idx="4652">
                  <c:v>-12.361039999870108</c:v>
                </c:pt>
                <c:pt idx="4653">
                  <c:v>-12.327679999927049</c:v>
                </c:pt>
                <c:pt idx="4654">
                  <c:v>-12.294343999992115</c:v>
                </c:pt>
                <c:pt idx="4655">
                  <c:v>-12.260983999874433</c:v>
                </c:pt>
                <c:pt idx="4656">
                  <c:v>-12.227647999939499</c:v>
                </c:pt>
                <c:pt idx="4657">
                  <c:v>-12.19428799999644</c:v>
                </c:pt>
                <c:pt idx="4658">
                  <c:v>-12.160951999886883</c:v>
                </c:pt>
                <c:pt idx="4659">
                  <c:v>-12.127591999943824</c:v>
                </c:pt>
                <c:pt idx="4660">
                  <c:v>-12.094255999834267</c:v>
                </c:pt>
                <c:pt idx="4661">
                  <c:v>-12.060895999891208</c:v>
                </c:pt>
                <c:pt idx="4662">
                  <c:v>-12.027559999956274</c:v>
                </c:pt>
                <c:pt idx="4663">
                  <c:v>-11.994199999838592</c:v>
                </c:pt>
                <c:pt idx="4664">
                  <c:v>-11.960863999903658</c:v>
                </c:pt>
                <c:pt idx="4665">
                  <c:v>-11.927503999960599</c:v>
                </c:pt>
                <c:pt idx="4666">
                  <c:v>-11.894167999851042</c:v>
                </c:pt>
                <c:pt idx="4667">
                  <c:v>-11.860807999907983</c:v>
                </c:pt>
                <c:pt idx="4668">
                  <c:v>-11.827471999973049</c:v>
                </c:pt>
                <c:pt idx="4669">
                  <c:v>-11.794111999855367</c:v>
                </c:pt>
                <c:pt idx="4670">
                  <c:v>-11.760775999920433</c:v>
                </c:pt>
                <c:pt idx="4671">
                  <c:v>-11.727439999985499</c:v>
                </c:pt>
                <c:pt idx="4672">
                  <c:v>-11.694079999867817</c:v>
                </c:pt>
                <c:pt idx="4673">
                  <c:v>-11.660719999924758</c:v>
                </c:pt>
                <c:pt idx="4674">
                  <c:v>-11.627383999989824</c:v>
                </c:pt>
                <c:pt idx="4675">
                  <c:v>-11.594047999880267</c:v>
                </c:pt>
                <c:pt idx="4676">
                  <c:v>-11.560687999937208</c:v>
                </c:pt>
                <c:pt idx="4677">
                  <c:v>-11.527352000002274</c:v>
                </c:pt>
                <c:pt idx="4678">
                  <c:v>-11.493991999884592</c:v>
                </c:pt>
                <c:pt idx="4679">
                  <c:v>-11.460655999949658</c:v>
                </c:pt>
                <c:pt idx="4680">
                  <c:v>-11.427295999831976</c:v>
                </c:pt>
                <c:pt idx="4681">
                  <c:v>-11.393959999897042</c:v>
                </c:pt>
                <c:pt idx="4682">
                  <c:v>-11.360599999953983</c:v>
                </c:pt>
                <c:pt idx="4683">
                  <c:v>-11.327263999844426</c:v>
                </c:pt>
                <c:pt idx="4684">
                  <c:v>-11.293903999901367</c:v>
                </c:pt>
                <c:pt idx="4685">
                  <c:v>-11.260567999966433</c:v>
                </c:pt>
                <c:pt idx="4686">
                  <c:v>-11.227207999848751</c:v>
                </c:pt>
                <c:pt idx="4687">
                  <c:v>-11.193871999913817</c:v>
                </c:pt>
                <c:pt idx="4688">
                  <c:v>-11.160511999970758</c:v>
                </c:pt>
                <c:pt idx="4689">
                  <c:v>-11.127175999861201</c:v>
                </c:pt>
                <c:pt idx="4690">
                  <c:v>-11.093839999926267</c:v>
                </c:pt>
                <c:pt idx="4691">
                  <c:v>-11.060479999983208</c:v>
                </c:pt>
                <c:pt idx="4692">
                  <c:v>-11.027143999873651</c:v>
                </c:pt>
                <c:pt idx="4693">
                  <c:v>-10.993783999930592</c:v>
                </c:pt>
                <c:pt idx="4694">
                  <c:v>-10.960447999995658</c:v>
                </c:pt>
                <c:pt idx="4695">
                  <c:v>-10.927087999877976</c:v>
                </c:pt>
                <c:pt idx="4696">
                  <c:v>-10.893751999943042</c:v>
                </c:pt>
                <c:pt idx="4697">
                  <c:v>-10.860391999999983</c:v>
                </c:pt>
                <c:pt idx="4698">
                  <c:v>-10.827055999890426</c:v>
                </c:pt>
                <c:pt idx="4699">
                  <c:v>-10.793719999955492</c:v>
                </c:pt>
                <c:pt idx="4700">
                  <c:v>-10.76035999983781</c:v>
                </c:pt>
                <c:pt idx="4701">
                  <c:v>-10.726999999894751</c:v>
                </c:pt>
                <c:pt idx="4702">
                  <c:v>-10.693663999959817</c:v>
                </c:pt>
                <c:pt idx="4703">
                  <c:v>-10.66032799985026</c:v>
                </c:pt>
                <c:pt idx="4704">
                  <c:v>-10.626967999907201</c:v>
                </c:pt>
                <c:pt idx="4705">
                  <c:v>-10.593607999964142</c:v>
                </c:pt>
                <c:pt idx="4706">
                  <c:v>-10.56024799984646</c:v>
                </c:pt>
                <c:pt idx="4707">
                  <c:v>-10.526887999903401</c:v>
                </c:pt>
                <c:pt idx="4708">
                  <c:v>-10.493527999960342</c:v>
                </c:pt>
                <c:pt idx="4709">
                  <c:v>-10.460191999850785</c:v>
                </c:pt>
                <c:pt idx="4710">
                  <c:v>-10.426831999907726</c:v>
                </c:pt>
                <c:pt idx="4711">
                  <c:v>-10.393495999972792</c:v>
                </c:pt>
                <c:pt idx="4712">
                  <c:v>-10.36013599985511</c:v>
                </c:pt>
                <c:pt idx="4713">
                  <c:v>-10.326775999912051</c:v>
                </c:pt>
                <c:pt idx="4714">
                  <c:v>-10.293439999977117</c:v>
                </c:pt>
                <c:pt idx="4715">
                  <c:v>-10.260079999859435</c:v>
                </c:pt>
                <c:pt idx="4716">
                  <c:v>-10.226695999908252</c:v>
                </c:pt>
                <c:pt idx="4717">
                  <c:v>-10.193359999973318</c:v>
                </c:pt>
                <c:pt idx="4718">
                  <c:v>-10.159999999855636</c:v>
                </c:pt>
                <c:pt idx="4719">
                  <c:v>-10.126639999912577</c:v>
                </c:pt>
                <c:pt idx="4720">
                  <c:v>-10.093303999977643</c:v>
                </c:pt>
                <c:pt idx="4721">
                  <c:v>-10.059967999868086</c:v>
                </c:pt>
                <c:pt idx="4722">
                  <c:v>-10.026607999925027</c:v>
                </c:pt>
                <c:pt idx="4723">
                  <c:v>-9.9932719999900925</c:v>
                </c:pt>
                <c:pt idx="4724">
                  <c:v>-9.9599119998724106</c:v>
                </c:pt>
                <c:pt idx="4725">
                  <c:v>-9.9265759999374765</c:v>
                </c:pt>
                <c:pt idx="4726">
                  <c:v>-9.8932159999944176</c:v>
                </c:pt>
                <c:pt idx="4727">
                  <c:v>-9.8598799998848605</c:v>
                </c:pt>
                <c:pt idx="4728">
                  <c:v>-9.8265199999418016</c:v>
                </c:pt>
                <c:pt idx="4729">
                  <c:v>-9.7931839998322445</c:v>
                </c:pt>
                <c:pt idx="4730">
                  <c:v>-9.7598239998891856</c:v>
                </c:pt>
                <c:pt idx="4731">
                  <c:v>-9.7264879999542515</c:v>
                </c:pt>
                <c:pt idx="4732">
                  <c:v>-9.6931279998365696</c:v>
                </c:pt>
                <c:pt idx="4733">
                  <c:v>-9.6597919999016355</c:v>
                </c:pt>
                <c:pt idx="4734">
                  <c:v>-9.6264319999585766</c:v>
                </c:pt>
                <c:pt idx="4735">
                  <c:v>-9.5930959998490195</c:v>
                </c:pt>
                <c:pt idx="4736">
                  <c:v>-9.5597359999059606</c:v>
                </c:pt>
                <c:pt idx="4737">
                  <c:v>-9.5263999999710265</c:v>
                </c:pt>
                <c:pt idx="4738">
                  <c:v>-9.4930399998533446</c:v>
                </c:pt>
                <c:pt idx="4739">
                  <c:v>-9.4597039999184105</c:v>
                </c:pt>
                <c:pt idx="4740">
                  <c:v>-9.4263679999834764</c:v>
                </c:pt>
                <c:pt idx="4741">
                  <c:v>-9.3930079998657945</c:v>
                </c:pt>
                <c:pt idx="4742">
                  <c:v>-9.3596719999308604</c:v>
                </c:pt>
                <c:pt idx="4743">
                  <c:v>-9.3263119999878015</c:v>
                </c:pt>
                <c:pt idx="4744">
                  <c:v>-9.2929759998782444</c:v>
                </c:pt>
                <c:pt idx="4745">
                  <c:v>-9.2596159999351855</c:v>
                </c:pt>
                <c:pt idx="4746">
                  <c:v>-9.2262800000002514</c:v>
                </c:pt>
                <c:pt idx="4747">
                  <c:v>-9.1929199998825695</c:v>
                </c:pt>
                <c:pt idx="4748">
                  <c:v>-9.1595839999476354</c:v>
                </c:pt>
                <c:pt idx="4749">
                  <c:v>-9.1262240000045765</c:v>
                </c:pt>
                <c:pt idx="4750">
                  <c:v>-9.0928879998950194</c:v>
                </c:pt>
                <c:pt idx="4751">
                  <c:v>-9.0595279999519605</c:v>
                </c:pt>
                <c:pt idx="4752">
                  <c:v>-9.0261919998424034</c:v>
                </c:pt>
                <c:pt idx="4753">
                  <c:v>-8.9928319998993445</c:v>
                </c:pt>
                <c:pt idx="4754">
                  <c:v>-8.9594959999644104</c:v>
                </c:pt>
                <c:pt idx="4755">
                  <c:v>-8.9261359998467285</c:v>
                </c:pt>
                <c:pt idx="4756">
                  <c:v>-8.8927999999117944</c:v>
                </c:pt>
                <c:pt idx="4757">
                  <c:v>-8.8594399999687354</c:v>
                </c:pt>
                <c:pt idx="4758">
                  <c:v>-8.8261039998591784</c:v>
                </c:pt>
                <c:pt idx="4759">
                  <c:v>-8.7927439999161194</c:v>
                </c:pt>
                <c:pt idx="4760">
                  <c:v>-8.7594079999811854</c:v>
                </c:pt>
                <c:pt idx="4761">
                  <c:v>-8.7260719998716283</c:v>
                </c:pt>
                <c:pt idx="4762">
                  <c:v>-8.6927119999285694</c:v>
                </c:pt>
                <c:pt idx="4763">
                  <c:v>-8.6593759999936353</c:v>
                </c:pt>
                <c:pt idx="4764">
                  <c:v>-8.6260159998759534</c:v>
                </c:pt>
                <c:pt idx="4765">
                  <c:v>-8.5926799999410193</c:v>
                </c:pt>
                <c:pt idx="4766">
                  <c:v>-8.5593199999979603</c:v>
                </c:pt>
                <c:pt idx="4767">
                  <c:v>-8.5259839998884033</c:v>
                </c:pt>
                <c:pt idx="4768">
                  <c:v>-8.4926239999453443</c:v>
                </c:pt>
                <c:pt idx="4769">
                  <c:v>-8.4592879998357873</c:v>
                </c:pt>
                <c:pt idx="4770">
                  <c:v>-8.4259279998927283</c:v>
                </c:pt>
                <c:pt idx="4771">
                  <c:v>-8.3925919999577943</c:v>
                </c:pt>
                <c:pt idx="4772">
                  <c:v>-8.3592319998401123</c:v>
                </c:pt>
                <c:pt idx="4773">
                  <c:v>-8.3258959999051783</c:v>
                </c:pt>
                <c:pt idx="4774">
                  <c:v>-8.2925359999621193</c:v>
                </c:pt>
                <c:pt idx="4775">
                  <c:v>-8.2591999998525623</c:v>
                </c:pt>
                <c:pt idx="4776">
                  <c:v>-8.2258399999095033</c:v>
                </c:pt>
                <c:pt idx="4777">
                  <c:v>-8.1925039999745692</c:v>
                </c:pt>
                <c:pt idx="4778">
                  <c:v>-8.1591439998568873</c:v>
                </c:pt>
                <c:pt idx="4779">
                  <c:v>-8.1258079999219532</c:v>
                </c:pt>
                <c:pt idx="4780">
                  <c:v>-8.0924479999788943</c:v>
                </c:pt>
                <c:pt idx="4781">
                  <c:v>-8.0591119998693372</c:v>
                </c:pt>
                <c:pt idx="4782">
                  <c:v>-8.0257759999344032</c:v>
                </c:pt>
                <c:pt idx="4783">
                  <c:v>-7.9924159999913442</c:v>
                </c:pt>
                <c:pt idx="4784">
                  <c:v>-7.9590799998817872</c:v>
                </c:pt>
                <c:pt idx="4785">
                  <c:v>-7.9257199999387282</c:v>
                </c:pt>
                <c:pt idx="4786">
                  <c:v>-7.8923840000037941</c:v>
                </c:pt>
                <c:pt idx="4787">
                  <c:v>-7.8590239998861122</c:v>
                </c:pt>
                <c:pt idx="4788">
                  <c:v>-7.8256879999511781</c:v>
                </c:pt>
                <c:pt idx="4789">
                  <c:v>-7.7923279998334962</c:v>
                </c:pt>
                <c:pt idx="4790">
                  <c:v>-7.7589919998985621</c:v>
                </c:pt>
                <c:pt idx="4791">
                  <c:v>-7.7256319999555032</c:v>
                </c:pt>
                <c:pt idx="4792">
                  <c:v>-7.6922959998459461</c:v>
                </c:pt>
                <c:pt idx="4793">
                  <c:v>-7.6589359999028872</c:v>
                </c:pt>
                <c:pt idx="4794">
                  <c:v>-7.6255999999679531</c:v>
                </c:pt>
                <c:pt idx="4795">
                  <c:v>-7.5922399998502712</c:v>
                </c:pt>
                <c:pt idx="4796">
                  <c:v>-7.5589039999153371</c:v>
                </c:pt>
                <c:pt idx="4797">
                  <c:v>-7.5255439999722782</c:v>
                </c:pt>
                <c:pt idx="4798">
                  <c:v>-7.4922079998627211</c:v>
                </c:pt>
                <c:pt idx="4799">
                  <c:v>-7.4588479999196622</c:v>
                </c:pt>
                <c:pt idx="4800">
                  <c:v>-7.4255119999847281</c:v>
                </c:pt>
                <c:pt idx="4801">
                  <c:v>-7.3921519998670462</c:v>
                </c:pt>
                <c:pt idx="4802">
                  <c:v>-7.3588159999321121</c:v>
                </c:pt>
                <c:pt idx="4803">
                  <c:v>-7.3254559999890532</c:v>
                </c:pt>
                <c:pt idx="4804">
                  <c:v>-7.2921199998794961</c:v>
                </c:pt>
                <c:pt idx="4805">
                  <c:v>-7.258783999944562</c:v>
                </c:pt>
                <c:pt idx="4806">
                  <c:v>-7.2254240000015031</c:v>
                </c:pt>
                <c:pt idx="4807">
                  <c:v>-7.192087999891946</c:v>
                </c:pt>
                <c:pt idx="4808">
                  <c:v>-7.1587279999488871</c:v>
                </c:pt>
                <c:pt idx="4809">
                  <c:v>-7.12539199983933</c:v>
                </c:pt>
                <c:pt idx="4810">
                  <c:v>-7.0920319998962711</c:v>
                </c:pt>
                <c:pt idx="4811">
                  <c:v>-7.058695999961337</c:v>
                </c:pt>
                <c:pt idx="4812">
                  <c:v>-7.0253359998436551</c:v>
                </c:pt>
                <c:pt idx="4813">
                  <c:v>-6.991999999908721</c:v>
                </c:pt>
                <c:pt idx="4814">
                  <c:v>-6.9586639999737869</c:v>
                </c:pt>
                <c:pt idx="4815">
                  <c:v>-6.925303999856105</c:v>
                </c:pt>
                <c:pt idx="4816">
                  <c:v>-6.8919439999130461</c:v>
                </c:pt>
                <c:pt idx="4817">
                  <c:v>-6.858607999978112</c:v>
                </c:pt>
                <c:pt idx="4818">
                  <c:v>-6.8252719998685549</c:v>
                </c:pt>
                <c:pt idx="4819">
                  <c:v>-6.791911999925496</c:v>
                </c:pt>
                <c:pt idx="4820">
                  <c:v>-6.7585759999905619</c:v>
                </c:pt>
                <c:pt idx="4821">
                  <c:v>-6.72521599987288</c:v>
                </c:pt>
                <c:pt idx="4822">
                  <c:v>-6.6918319999216962</c:v>
                </c:pt>
                <c:pt idx="4823">
                  <c:v>-6.6584959999867621</c:v>
                </c:pt>
                <c:pt idx="4824">
                  <c:v>-6.6251359998690802</c:v>
                </c:pt>
                <c:pt idx="4825">
                  <c:v>-6.5917759999260213</c:v>
                </c:pt>
                <c:pt idx="4826">
                  <c:v>-6.5584399999910872</c:v>
                </c:pt>
                <c:pt idx="4827">
                  <c:v>-6.5250799998734053</c:v>
                </c:pt>
                <c:pt idx="4828">
                  <c:v>-6.4917199999303463</c:v>
                </c:pt>
                <c:pt idx="4829">
                  <c:v>-6.4583839999954122</c:v>
                </c:pt>
                <c:pt idx="4830">
                  <c:v>-6.4250239998777303</c:v>
                </c:pt>
                <c:pt idx="4831">
                  <c:v>-6.3916879999427962</c:v>
                </c:pt>
                <c:pt idx="4832">
                  <c:v>-6.3583279999997373</c:v>
                </c:pt>
                <c:pt idx="4833">
                  <c:v>-6.3249919998901802</c:v>
                </c:pt>
                <c:pt idx="4834">
                  <c:v>-6.2916319999471213</c:v>
                </c:pt>
                <c:pt idx="4835">
                  <c:v>-6.2582959998375642</c:v>
                </c:pt>
                <c:pt idx="4836">
                  <c:v>-6.2249359998945053</c:v>
                </c:pt>
                <c:pt idx="4837">
                  <c:v>-6.1915759999514464</c:v>
                </c:pt>
                <c:pt idx="4838">
                  <c:v>-6.1582399998418893</c:v>
                </c:pt>
                <c:pt idx="4839">
                  <c:v>-6.1249039999069552</c:v>
                </c:pt>
                <c:pt idx="4840">
                  <c:v>-6.0915439999638963</c:v>
                </c:pt>
                <c:pt idx="4841">
                  <c:v>-6.0582079998543392</c:v>
                </c:pt>
                <c:pt idx="4842">
                  <c:v>-6.0248479999112803</c:v>
                </c:pt>
                <c:pt idx="4843">
                  <c:v>-5.9915119999763462</c:v>
                </c:pt>
                <c:pt idx="4844">
                  <c:v>-5.9581519998586643</c:v>
                </c:pt>
                <c:pt idx="4845">
                  <c:v>-5.9248159999237302</c:v>
                </c:pt>
                <c:pt idx="4846">
                  <c:v>-5.8914559999806713</c:v>
                </c:pt>
                <c:pt idx="4847">
                  <c:v>-5.8581199998711142</c:v>
                </c:pt>
                <c:pt idx="4848">
                  <c:v>-5.8247599999280553</c:v>
                </c:pt>
                <c:pt idx="4849">
                  <c:v>-5.7914239999931212</c:v>
                </c:pt>
                <c:pt idx="4850">
                  <c:v>-5.7580639998754393</c:v>
                </c:pt>
                <c:pt idx="4851">
                  <c:v>-5.7247279999405052</c:v>
                </c:pt>
                <c:pt idx="4852">
                  <c:v>-5.6913920000055711</c:v>
                </c:pt>
                <c:pt idx="4853">
                  <c:v>-5.6580319998878892</c:v>
                </c:pt>
                <c:pt idx="4854">
                  <c:v>-5.6246959999529551</c:v>
                </c:pt>
                <c:pt idx="4855">
                  <c:v>-5.5913359998352732</c:v>
                </c:pt>
                <c:pt idx="4856">
                  <c:v>-5.5579999999003391</c:v>
                </c:pt>
                <c:pt idx="4857">
                  <c:v>-5.5246399999572802</c:v>
                </c:pt>
                <c:pt idx="4858">
                  <c:v>-5.4912799998395982</c:v>
                </c:pt>
                <c:pt idx="4859">
                  <c:v>-5.4579199998965393</c:v>
                </c:pt>
                <c:pt idx="4860">
                  <c:v>-5.4245599999534804</c:v>
                </c:pt>
                <c:pt idx="4861">
                  <c:v>-5.3911999998357985</c:v>
                </c:pt>
                <c:pt idx="4862">
                  <c:v>-5.3578399998927395</c:v>
                </c:pt>
                <c:pt idx="4863">
                  <c:v>-5.3244799999496806</c:v>
                </c:pt>
                <c:pt idx="4864">
                  <c:v>-5.2911439998401235</c:v>
                </c:pt>
                <c:pt idx="4865">
                  <c:v>-5.2577839998970646</c:v>
                </c:pt>
                <c:pt idx="4866">
                  <c:v>-5.2244479999621305</c:v>
                </c:pt>
                <c:pt idx="4867">
                  <c:v>-5.1911119998525734</c:v>
                </c:pt>
                <c:pt idx="4868">
                  <c:v>-5.1577519999095145</c:v>
                </c:pt>
                <c:pt idx="4869">
                  <c:v>-5.1244159999745804</c:v>
                </c:pt>
                <c:pt idx="4870">
                  <c:v>-5.0910559998568985</c:v>
                </c:pt>
                <c:pt idx="4871">
                  <c:v>-5.0577199999219644</c:v>
                </c:pt>
                <c:pt idx="4872">
                  <c:v>-5.0243599999789055</c:v>
                </c:pt>
                <c:pt idx="4873">
                  <c:v>-4.9910239998693484</c:v>
                </c:pt>
                <c:pt idx="4874">
                  <c:v>-4.9576639999262895</c:v>
                </c:pt>
                <c:pt idx="4875">
                  <c:v>-4.9243279999913554</c:v>
                </c:pt>
                <c:pt idx="4876">
                  <c:v>-4.8909679998736735</c:v>
                </c:pt>
                <c:pt idx="4877">
                  <c:v>-4.8576319999387394</c:v>
                </c:pt>
                <c:pt idx="4878">
                  <c:v>-4.8242719999956805</c:v>
                </c:pt>
                <c:pt idx="4879">
                  <c:v>-4.7909359998861234</c:v>
                </c:pt>
                <c:pt idx="4880">
                  <c:v>-4.7575759999430645</c:v>
                </c:pt>
                <c:pt idx="4881">
                  <c:v>-4.7242399998335074</c:v>
                </c:pt>
                <c:pt idx="4882">
                  <c:v>-4.6908799998904485</c:v>
                </c:pt>
                <c:pt idx="4883">
                  <c:v>-4.6575439999555144</c:v>
                </c:pt>
                <c:pt idx="4884">
                  <c:v>-4.6241839998378325</c:v>
                </c:pt>
                <c:pt idx="4885">
                  <c:v>-4.5908479999028984</c:v>
                </c:pt>
                <c:pt idx="4886">
                  <c:v>-4.5574879999598394</c:v>
                </c:pt>
                <c:pt idx="4887">
                  <c:v>-4.5241519998502824</c:v>
                </c:pt>
                <c:pt idx="4888">
                  <c:v>-4.4907919999072234</c:v>
                </c:pt>
                <c:pt idx="4889">
                  <c:v>-4.4574559999722894</c:v>
                </c:pt>
                <c:pt idx="4890">
                  <c:v>-4.4240959998546074</c:v>
                </c:pt>
                <c:pt idx="4891">
                  <c:v>-4.3907599999196734</c:v>
                </c:pt>
                <c:pt idx="4892">
                  <c:v>-4.3573999999766144</c:v>
                </c:pt>
                <c:pt idx="4893">
                  <c:v>-4.3240639998670574</c:v>
                </c:pt>
                <c:pt idx="4894">
                  <c:v>-4.2907279999321233</c:v>
                </c:pt>
                <c:pt idx="4895">
                  <c:v>-4.2573679999890643</c:v>
                </c:pt>
                <c:pt idx="4896">
                  <c:v>-4.2240319998795073</c:v>
                </c:pt>
                <c:pt idx="4897">
                  <c:v>-4.1906719999364483</c:v>
                </c:pt>
                <c:pt idx="4898">
                  <c:v>-4.1573360000015143</c:v>
                </c:pt>
                <c:pt idx="4899">
                  <c:v>-4.1239759998838323</c:v>
                </c:pt>
                <c:pt idx="4900">
                  <c:v>-4.0906399999488983</c:v>
                </c:pt>
                <c:pt idx="4901">
                  <c:v>-4.0572799998312163</c:v>
                </c:pt>
                <c:pt idx="4902">
                  <c:v>-4.0239439998962823</c:v>
                </c:pt>
                <c:pt idx="4903">
                  <c:v>-3.9905839999532233</c:v>
                </c:pt>
                <c:pt idx="4904">
                  <c:v>-3.9572479998436663</c:v>
                </c:pt>
                <c:pt idx="4905">
                  <c:v>-3.9238879999006073</c:v>
                </c:pt>
                <c:pt idx="4906">
                  <c:v>-3.8905519999656732</c:v>
                </c:pt>
                <c:pt idx="4907">
                  <c:v>-3.8572159998561162</c:v>
                </c:pt>
                <c:pt idx="4908">
                  <c:v>-3.8238559999130572</c:v>
                </c:pt>
                <c:pt idx="4909">
                  <c:v>-3.7905199999781232</c:v>
                </c:pt>
                <c:pt idx="4910">
                  <c:v>-3.7571599998604412</c:v>
                </c:pt>
                <c:pt idx="4911">
                  <c:v>-3.7238239999255072</c:v>
                </c:pt>
                <c:pt idx="4912">
                  <c:v>-3.6904639999824482</c:v>
                </c:pt>
                <c:pt idx="4913">
                  <c:v>-3.6571279998728912</c:v>
                </c:pt>
                <c:pt idx="4914">
                  <c:v>-3.6237679999298322</c:v>
                </c:pt>
                <c:pt idx="4915">
                  <c:v>-3.5904319999948981</c:v>
                </c:pt>
                <c:pt idx="4916">
                  <c:v>-3.5570719998772162</c:v>
                </c:pt>
                <c:pt idx="4917">
                  <c:v>-3.5237359999422821</c:v>
                </c:pt>
                <c:pt idx="4918">
                  <c:v>-3.4903759999992232</c:v>
                </c:pt>
                <c:pt idx="4919">
                  <c:v>-3.4570399998896661</c:v>
                </c:pt>
                <c:pt idx="4920">
                  <c:v>-3.4236799999466072</c:v>
                </c:pt>
                <c:pt idx="4921">
                  <c:v>-3.3903439998370501</c:v>
                </c:pt>
                <c:pt idx="4922">
                  <c:v>-3.3570079999021161</c:v>
                </c:pt>
                <c:pt idx="4923">
                  <c:v>-3.3236479999590571</c:v>
                </c:pt>
                <c:pt idx="4924">
                  <c:v>-3.2903119998495001</c:v>
                </c:pt>
                <c:pt idx="4925">
                  <c:v>-3.2569519999064411</c:v>
                </c:pt>
                <c:pt idx="4926">
                  <c:v>-3.2236159999715071</c:v>
                </c:pt>
                <c:pt idx="4927">
                  <c:v>-3.1902559998538251</c:v>
                </c:pt>
                <c:pt idx="4928">
                  <c:v>-3.1569199999188911</c:v>
                </c:pt>
                <c:pt idx="4929">
                  <c:v>-3.1235599999758321</c:v>
                </c:pt>
                <c:pt idx="4930">
                  <c:v>-3.0902239998662751</c:v>
                </c:pt>
                <c:pt idx="4931">
                  <c:v>-3.0568639999232161</c:v>
                </c:pt>
                <c:pt idx="4932">
                  <c:v>-3.023527999988282</c:v>
                </c:pt>
                <c:pt idx="4933">
                  <c:v>-2.990191999878725</c:v>
                </c:pt>
                <c:pt idx="4934">
                  <c:v>-2.956831999935666</c:v>
                </c:pt>
                <c:pt idx="4935">
                  <c:v>-2.9234719999926071</c:v>
                </c:pt>
                <c:pt idx="4936">
                  <c:v>-2.89013599988305</c:v>
                </c:pt>
                <c:pt idx="4937">
                  <c:v>-2.856799999948116</c:v>
                </c:pt>
                <c:pt idx="4938">
                  <c:v>-2.823440000005057</c:v>
                </c:pt>
                <c:pt idx="4939">
                  <c:v>-2.7901039998955</c:v>
                </c:pt>
                <c:pt idx="4940">
                  <c:v>-2.756743999952441</c:v>
                </c:pt>
                <c:pt idx="4941">
                  <c:v>-2.723407999842884</c:v>
                </c:pt>
                <c:pt idx="4942">
                  <c:v>-2.690047999899825</c:v>
                </c:pt>
                <c:pt idx="4943">
                  <c:v>-2.6567119999648909</c:v>
                </c:pt>
                <c:pt idx="4944">
                  <c:v>-2.623351999847209</c:v>
                </c:pt>
                <c:pt idx="4945">
                  <c:v>-2.5900159999122749</c:v>
                </c:pt>
                <c:pt idx="4946">
                  <c:v>-2.5566799999773409</c:v>
                </c:pt>
                <c:pt idx="4947">
                  <c:v>-2.5233199998596589</c:v>
                </c:pt>
                <c:pt idx="4948">
                  <c:v>-2.4899599999166</c:v>
                </c:pt>
                <c:pt idx="4949">
                  <c:v>-2.4566239999816659</c:v>
                </c:pt>
                <c:pt idx="4950">
                  <c:v>-2.423263999863984</c:v>
                </c:pt>
                <c:pt idx="4951">
                  <c:v>-2.3899279999290499</c:v>
                </c:pt>
                <c:pt idx="4952">
                  <c:v>-2.3565919999941158</c:v>
                </c:pt>
                <c:pt idx="4953">
                  <c:v>-2.3232319998764339</c:v>
                </c:pt>
                <c:pt idx="4954">
                  <c:v>-2.2898959999414998</c:v>
                </c:pt>
                <c:pt idx="4955">
                  <c:v>-2.2565359999984409</c:v>
                </c:pt>
                <c:pt idx="4956">
                  <c:v>-2.2231999998888838</c:v>
                </c:pt>
                <c:pt idx="4957">
                  <c:v>-2.1898399999458249</c:v>
                </c:pt>
                <c:pt idx="4958">
                  <c:v>-2.1565039998362678</c:v>
                </c:pt>
                <c:pt idx="4959">
                  <c:v>-2.1231439998932089</c:v>
                </c:pt>
                <c:pt idx="4960">
                  <c:v>-2.0898079999582748</c:v>
                </c:pt>
                <c:pt idx="4961">
                  <c:v>-2.0564479998405929</c:v>
                </c:pt>
                <c:pt idx="4962">
                  <c:v>-2.0231119999056588</c:v>
                </c:pt>
                <c:pt idx="4963">
                  <c:v>-1.9897519999625999</c:v>
                </c:pt>
                <c:pt idx="4964">
                  <c:v>-1.9564159998530428</c:v>
                </c:pt>
                <c:pt idx="4965">
                  <c:v>-1.9230559999099839</c:v>
                </c:pt>
                <c:pt idx="4966">
                  <c:v>-1.8897199999750498</c:v>
                </c:pt>
                <c:pt idx="4967">
                  <c:v>-1.8563599998573679</c:v>
                </c:pt>
                <c:pt idx="4968">
                  <c:v>-1.8230239999224338</c:v>
                </c:pt>
                <c:pt idx="4969">
                  <c:v>-1.7896639999793749</c:v>
                </c:pt>
                <c:pt idx="4970">
                  <c:v>-1.7563279998698178</c:v>
                </c:pt>
                <c:pt idx="4971">
                  <c:v>-1.7229679999267589</c:v>
                </c:pt>
                <c:pt idx="4972">
                  <c:v>-1.6896319999918248</c:v>
                </c:pt>
                <c:pt idx="4973">
                  <c:v>-1.6562959998822677</c:v>
                </c:pt>
                <c:pt idx="4974">
                  <c:v>-1.6229359999392088</c:v>
                </c:pt>
                <c:pt idx="4975">
                  <c:v>-1.5896000000042747</c:v>
                </c:pt>
                <c:pt idx="4976">
                  <c:v>-1.5562399998865928</c:v>
                </c:pt>
                <c:pt idx="4977">
                  <c:v>-1.5229039999516587</c:v>
                </c:pt>
                <c:pt idx="4978">
                  <c:v>-1.4895439998339768</c:v>
                </c:pt>
                <c:pt idx="4979">
                  <c:v>-1.4562079998990427</c:v>
                </c:pt>
                <c:pt idx="4980">
                  <c:v>-1.4228479999559838</c:v>
                </c:pt>
                <c:pt idx="4981">
                  <c:v>-1.3895119998464267</c:v>
                </c:pt>
                <c:pt idx="4982">
                  <c:v>-1.3561519999033678</c:v>
                </c:pt>
                <c:pt idx="4983">
                  <c:v>-1.3228159999684337</c:v>
                </c:pt>
                <c:pt idx="4984">
                  <c:v>-1.2894559998507518</c:v>
                </c:pt>
                <c:pt idx="4985">
                  <c:v>-1.2560959999076928</c:v>
                </c:pt>
                <c:pt idx="4986">
                  <c:v>-1.2227599999727587</c:v>
                </c:pt>
                <c:pt idx="4987">
                  <c:v>-1.1893999998550768</c:v>
                </c:pt>
                <c:pt idx="4988">
                  <c:v>-1.1560639999201427</c:v>
                </c:pt>
                <c:pt idx="4989">
                  <c:v>-1.1227039999770838</c:v>
                </c:pt>
                <c:pt idx="4990">
                  <c:v>-1.0893679998675267</c:v>
                </c:pt>
                <c:pt idx="4991">
                  <c:v>-1.0560079999244678</c:v>
                </c:pt>
                <c:pt idx="4992">
                  <c:v>-1.0226719999895337</c:v>
                </c:pt>
                <c:pt idx="4993">
                  <c:v>-0.98931199987185181</c:v>
                </c:pt>
                <c:pt idx="4994">
                  <c:v>-0.95597599993691773</c:v>
                </c:pt>
                <c:pt idx="4995">
                  <c:v>-0.92261599999385879</c:v>
                </c:pt>
                <c:pt idx="4996">
                  <c:v>-0.88927999988430173</c:v>
                </c:pt>
                <c:pt idx="4997">
                  <c:v>-0.85591999994124279</c:v>
                </c:pt>
                <c:pt idx="4998">
                  <c:v>-0.82258399983168573</c:v>
                </c:pt>
                <c:pt idx="4999">
                  <c:v>-0.78924799989675165</c:v>
                </c:pt>
                <c:pt idx="5000">
                  <c:v>-0.75588799995369271</c:v>
                </c:pt>
                <c:pt idx="5001">
                  <c:v>-0.72255199984413565</c:v>
                </c:pt>
                <c:pt idx="5002">
                  <c:v>-0.68919199990107671</c:v>
                </c:pt>
                <c:pt idx="5003">
                  <c:v>-0.65585599996614263</c:v>
                </c:pt>
                <c:pt idx="5004">
                  <c:v>-0.62249599984846071</c:v>
                </c:pt>
                <c:pt idx="5005">
                  <c:v>-0.58915999991352663</c:v>
                </c:pt>
                <c:pt idx="5006">
                  <c:v>-0.5557999999704677</c:v>
                </c:pt>
                <c:pt idx="5007">
                  <c:v>-0.52246399986091063</c:v>
                </c:pt>
                <c:pt idx="5008">
                  <c:v>-0.4891039999178517</c:v>
                </c:pt>
                <c:pt idx="5009">
                  <c:v>-0.45576799998291762</c:v>
                </c:pt>
                <c:pt idx="5010">
                  <c:v>-0.42240799986523569</c:v>
                </c:pt>
                <c:pt idx="5011">
                  <c:v>-0.38907199993030162</c:v>
                </c:pt>
                <c:pt idx="5012">
                  <c:v>-0.35573599999536754</c:v>
                </c:pt>
                <c:pt idx="5013">
                  <c:v>-0.32237599987768562</c:v>
                </c:pt>
                <c:pt idx="5014">
                  <c:v>-0.28903999994275154</c:v>
                </c:pt>
                <c:pt idx="5015">
                  <c:v>-0.2556799999996926</c:v>
                </c:pt>
                <c:pt idx="5016">
                  <c:v>-0.22234399989013554</c:v>
                </c:pt>
                <c:pt idx="5017">
                  <c:v>-0.1889839999470766</c:v>
                </c:pt>
                <c:pt idx="5018">
                  <c:v>-0.15564799983751954</c:v>
                </c:pt>
                <c:pt idx="5019">
                  <c:v>-0.1222879998944606</c:v>
                </c:pt>
                <c:pt idx="5020">
                  <c:v>-8.8951999959526518E-2</c:v>
                </c:pt>
                <c:pt idx="5021">
                  <c:v>-5.5591999841844597E-2</c:v>
                </c:pt>
                <c:pt idx="5022">
                  <c:v>-2.2255999906910517E-2</c:v>
                </c:pt>
                <c:pt idx="5023">
                  <c:v>1.110400003614842E-2</c:v>
                </c:pt>
                <c:pt idx="5024">
                  <c:v>7.7848000105014137E-2</c:v>
                </c:pt>
                <c:pt idx="5025">
                  <c:v>0.11130400008057251</c:v>
                </c:pt>
                <c:pt idx="5026">
                  <c:v>0.14466400002363144</c:v>
                </c:pt>
                <c:pt idx="5027">
                  <c:v>0.17800000013318851</c:v>
                </c:pt>
                <c:pt idx="5028">
                  <c:v>0.21136000007624745</c:v>
                </c:pt>
                <c:pt idx="5029">
                  <c:v>0.24469600001118152</c:v>
                </c:pt>
                <c:pt idx="5030">
                  <c:v>0.27805600012886345</c:v>
                </c:pt>
                <c:pt idx="5031">
                  <c:v>0.31139200006379752</c:v>
                </c:pt>
                <c:pt idx="5032">
                  <c:v>0.34475200000685646</c:v>
                </c:pt>
                <c:pt idx="5033">
                  <c:v>0.37808800011641353</c:v>
                </c:pt>
                <c:pt idx="5034">
                  <c:v>0.41144800005947246</c:v>
                </c:pt>
                <c:pt idx="5035">
                  <c:v>0.44478399999440654</c:v>
                </c:pt>
                <c:pt idx="5036">
                  <c:v>0.4781200001039636</c:v>
                </c:pt>
                <c:pt idx="5037">
                  <c:v>0.51148000004702254</c:v>
                </c:pt>
                <c:pt idx="5038">
                  <c:v>0.54481600015657961</c:v>
                </c:pt>
                <c:pt idx="5039">
                  <c:v>0.57817600009963854</c:v>
                </c:pt>
                <c:pt idx="5040">
                  <c:v>0.61151200003457262</c:v>
                </c:pt>
                <c:pt idx="5041">
                  <c:v>0.64487200015225454</c:v>
                </c:pt>
                <c:pt idx="5042">
                  <c:v>0.67820800008718862</c:v>
                </c:pt>
                <c:pt idx="5043">
                  <c:v>0.71250399999787106</c:v>
                </c:pt>
                <c:pt idx="5044">
                  <c:v>0.74586400011555298</c:v>
                </c:pt>
                <c:pt idx="5045">
                  <c:v>0.77922400005861192</c:v>
                </c:pt>
                <c:pt idx="5046">
                  <c:v>0.81256000016816898</c:v>
                </c:pt>
                <c:pt idx="5047">
                  <c:v>0.84592000011122792</c:v>
                </c:pt>
                <c:pt idx="5048">
                  <c:v>0.87932800007053658</c:v>
                </c:pt>
                <c:pt idx="5049">
                  <c:v>0.91268800001359551</c:v>
                </c:pt>
                <c:pt idx="5050">
                  <c:v>0.94602400012315258</c:v>
                </c:pt>
                <c:pt idx="5051">
                  <c:v>0.97938400006621151</c:v>
                </c:pt>
                <c:pt idx="5052">
                  <c:v>1.0127440000092705</c:v>
                </c:pt>
                <c:pt idx="5053">
                  <c:v>1.0460800001188275</c:v>
                </c:pt>
                <c:pt idx="5054">
                  <c:v>1.0794400000618865</c:v>
                </c:pt>
                <c:pt idx="5055">
                  <c:v>1.1127759999968205</c:v>
                </c:pt>
                <c:pt idx="5056">
                  <c:v>1.1461360001145025</c:v>
                </c:pt>
                <c:pt idx="5057">
                  <c:v>1.1794960000575614</c:v>
                </c:pt>
                <c:pt idx="5058">
                  <c:v>1.2128560000006203</c:v>
                </c:pt>
                <c:pt idx="5059">
                  <c:v>1.2462400001264271</c:v>
                </c:pt>
                <c:pt idx="5060">
                  <c:v>1.2795760000613612</c:v>
                </c:pt>
                <c:pt idx="5061">
                  <c:v>1.3129360000044201</c:v>
                </c:pt>
                <c:pt idx="5062">
                  <c:v>1.346296000122102</c:v>
                </c:pt>
                <c:pt idx="5063">
                  <c:v>1.379656000065161</c:v>
                </c:pt>
                <c:pt idx="5064">
                  <c:v>1.4130160000082199</c:v>
                </c:pt>
                <c:pt idx="5065">
                  <c:v>1.446352000117777</c:v>
                </c:pt>
                <c:pt idx="5066">
                  <c:v>1.4797120000608359</c:v>
                </c:pt>
                <c:pt idx="5067">
                  <c:v>1.5130720000038949</c:v>
                </c:pt>
                <c:pt idx="5068">
                  <c:v>1.5464080001134519</c:v>
                </c:pt>
                <c:pt idx="5069">
                  <c:v>1.5797680000565109</c:v>
                </c:pt>
                <c:pt idx="5070">
                  <c:v>1.6131040001660679</c:v>
                </c:pt>
                <c:pt idx="5071">
                  <c:v>1.6464640001091269</c:v>
                </c:pt>
                <c:pt idx="5072">
                  <c:v>1.6798240000521858</c:v>
                </c:pt>
                <c:pt idx="5073">
                  <c:v>1.7131600001617429</c:v>
                </c:pt>
                <c:pt idx="5074">
                  <c:v>1.7465200001048018</c:v>
                </c:pt>
                <c:pt idx="5075">
                  <c:v>1.7798560000397359</c:v>
                </c:pt>
                <c:pt idx="5076">
                  <c:v>1.8132160001574178</c:v>
                </c:pt>
                <c:pt idx="5077">
                  <c:v>1.8465760001004767</c:v>
                </c:pt>
                <c:pt idx="5078">
                  <c:v>1.8799120000354108</c:v>
                </c:pt>
                <c:pt idx="5079">
                  <c:v>1.9132720001530927</c:v>
                </c:pt>
                <c:pt idx="5080">
                  <c:v>1.9466560001042765</c:v>
                </c:pt>
                <c:pt idx="5081">
                  <c:v>1.9799920000392106</c:v>
                </c:pt>
                <c:pt idx="5082">
                  <c:v>2.0133760001650174</c:v>
                </c:pt>
                <c:pt idx="5083">
                  <c:v>2.0467120000999515</c:v>
                </c:pt>
                <c:pt idx="5084">
                  <c:v>2.0800720000430104</c:v>
                </c:pt>
                <c:pt idx="5085">
                  <c:v>2.1134320001606923</c:v>
                </c:pt>
                <c:pt idx="5086">
                  <c:v>2.1467680000956264</c:v>
                </c:pt>
                <c:pt idx="5087">
                  <c:v>2.1801280000386853</c:v>
                </c:pt>
                <c:pt idx="5088">
                  <c:v>2.2134880001563673</c:v>
                </c:pt>
                <c:pt idx="5089">
                  <c:v>2.2468240000913013</c:v>
                </c:pt>
                <c:pt idx="5090">
                  <c:v>2.2801840000343603</c:v>
                </c:pt>
                <c:pt idx="5091">
                  <c:v>2.3135680001601671</c:v>
                </c:pt>
                <c:pt idx="5092">
                  <c:v>2.346928000103226</c:v>
                </c:pt>
                <c:pt idx="5093">
                  <c:v>2.3802880000462849</c:v>
                </c:pt>
                <c:pt idx="5094">
                  <c:v>2.413624000155842</c:v>
                </c:pt>
                <c:pt idx="5095">
                  <c:v>2.4469840000989009</c:v>
                </c:pt>
                <c:pt idx="5096">
                  <c:v>2.4803440000419599</c:v>
                </c:pt>
                <c:pt idx="5097">
                  <c:v>2.5137040001596418</c:v>
                </c:pt>
                <c:pt idx="5098">
                  <c:v>2.5470400000945759</c:v>
                </c:pt>
                <c:pt idx="5099">
                  <c:v>2.5804240000457597</c:v>
                </c:pt>
                <c:pt idx="5100">
                  <c:v>2.6137840001634416</c:v>
                </c:pt>
                <c:pt idx="5101">
                  <c:v>2.6471440001065005</c:v>
                </c:pt>
                <c:pt idx="5102">
                  <c:v>2.6804800000414346</c:v>
                </c:pt>
                <c:pt idx="5103">
                  <c:v>2.7138400001591165</c:v>
                </c:pt>
                <c:pt idx="5104">
                  <c:v>2.7472000001021755</c:v>
                </c:pt>
                <c:pt idx="5105">
                  <c:v>2.7805600000452344</c:v>
                </c:pt>
                <c:pt idx="5106">
                  <c:v>2.8139200001629163</c:v>
                </c:pt>
                <c:pt idx="5107">
                  <c:v>2.8472560000978504</c:v>
                </c:pt>
                <c:pt idx="5108">
                  <c:v>2.8806400000490342</c:v>
                </c:pt>
                <c:pt idx="5109">
                  <c:v>2.9139760001585913</c:v>
                </c:pt>
                <c:pt idx="5110">
                  <c:v>2.9473360001016502</c:v>
                </c:pt>
                <c:pt idx="5111">
                  <c:v>2.9806960000447091</c:v>
                </c:pt>
                <c:pt idx="5112">
                  <c:v>3.0140320001542662</c:v>
                </c:pt>
                <c:pt idx="5113">
                  <c:v>3.0473920000973251</c:v>
                </c:pt>
                <c:pt idx="5114">
                  <c:v>3.0807520000403841</c:v>
                </c:pt>
                <c:pt idx="5115">
                  <c:v>3.114112000158066</c:v>
                </c:pt>
                <c:pt idx="5116">
                  <c:v>3.1474480000930001</c:v>
                </c:pt>
                <c:pt idx="5117">
                  <c:v>3.180808000036059</c:v>
                </c:pt>
                <c:pt idx="5118">
                  <c:v>3.2141440001456161</c:v>
                </c:pt>
                <c:pt idx="5119">
                  <c:v>3.247504000088675</c:v>
                </c:pt>
                <c:pt idx="5120">
                  <c:v>3.280864000031734</c:v>
                </c:pt>
                <c:pt idx="5121">
                  <c:v>3.3142240001494159</c:v>
                </c:pt>
                <c:pt idx="5122">
                  <c:v>3.34756000008435</c:v>
                </c:pt>
                <c:pt idx="5123">
                  <c:v>3.3809200000274089</c:v>
                </c:pt>
                <c:pt idx="5124">
                  <c:v>3.4142800001450908</c:v>
                </c:pt>
                <c:pt idx="5125">
                  <c:v>3.4476400000881497</c:v>
                </c:pt>
                <c:pt idx="5126">
                  <c:v>3.4810000000312087</c:v>
                </c:pt>
                <c:pt idx="5127">
                  <c:v>3.5143840001570155</c:v>
                </c:pt>
                <c:pt idx="5128">
                  <c:v>3.5477200000919495</c:v>
                </c:pt>
                <c:pt idx="5129">
                  <c:v>3.5810800000350085</c:v>
                </c:pt>
                <c:pt idx="5130">
                  <c:v>3.6144400001526904</c:v>
                </c:pt>
                <c:pt idx="5131">
                  <c:v>3.6477760000876245</c:v>
                </c:pt>
                <c:pt idx="5132">
                  <c:v>3.6811360000306834</c:v>
                </c:pt>
                <c:pt idx="5133">
                  <c:v>3.7144960001483653</c:v>
                </c:pt>
                <c:pt idx="5134">
                  <c:v>3.7478560000914243</c:v>
                </c:pt>
                <c:pt idx="5135">
                  <c:v>3.7811920000263584</c:v>
                </c:pt>
                <c:pt idx="5136">
                  <c:v>3.8145520001440403</c:v>
                </c:pt>
                <c:pt idx="5137">
                  <c:v>3.8479120000870992</c:v>
                </c:pt>
                <c:pt idx="5138">
                  <c:v>3.8812720000301582</c:v>
                </c:pt>
                <c:pt idx="5139">
                  <c:v>3.9146320001478401</c:v>
                </c:pt>
                <c:pt idx="5140">
                  <c:v>3.9479680000827742</c:v>
                </c:pt>
                <c:pt idx="5141">
                  <c:v>3.9813280000258331</c:v>
                </c:pt>
                <c:pt idx="5142">
                  <c:v>4.014688000143515</c:v>
                </c:pt>
                <c:pt idx="5143">
                  <c:v>4.0480240000784491</c:v>
                </c:pt>
                <c:pt idx="5144">
                  <c:v>4.081384000021508</c:v>
                </c:pt>
                <c:pt idx="5145">
                  <c:v>4.11474400013919</c:v>
                </c:pt>
                <c:pt idx="5146">
                  <c:v>4.1481040000822489</c:v>
                </c:pt>
                <c:pt idx="5147">
                  <c:v>4.1814640000253078</c:v>
                </c:pt>
                <c:pt idx="5148">
                  <c:v>4.2148240001429897</c:v>
                </c:pt>
                <c:pt idx="5149">
                  <c:v>4.2481600000779238</c:v>
                </c:pt>
                <c:pt idx="5150">
                  <c:v>4.2815440000291076</c:v>
                </c:pt>
                <c:pt idx="5151">
                  <c:v>4.3148800001386647</c:v>
                </c:pt>
                <c:pt idx="5152">
                  <c:v>4.3482400000817236</c:v>
                </c:pt>
                <c:pt idx="5153">
                  <c:v>4.3816000000247826</c:v>
                </c:pt>
                <c:pt idx="5154">
                  <c:v>4.4149360001343396</c:v>
                </c:pt>
                <c:pt idx="5155">
                  <c:v>4.4482960000773986</c:v>
                </c:pt>
                <c:pt idx="5156">
                  <c:v>4.4816320000123326</c:v>
                </c:pt>
                <c:pt idx="5157">
                  <c:v>4.5149920001300146</c:v>
                </c:pt>
                <c:pt idx="5158">
                  <c:v>4.5483280000649486</c:v>
                </c:pt>
                <c:pt idx="5159">
                  <c:v>4.5816880000080076</c:v>
                </c:pt>
                <c:pt idx="5160">
                  <c:v>4.6150480001256895</c:v>
                </c:pt>
                <c:pt idx="5161">
                  <c:v>4.6484080000687484</c:v>
                </c:pt>
                <c:pt idx="5162">
                  <c:v>4.6817680000118074</c:v>
                </c:pt>
                <c:pt idx="5163">
                  <c:v>4.7151040001213644</c:v>
                </c:pt>
                <c:pt idx="5164">
                  <c:v>4.7484640000644234</c:v>
                </c:pt>
                <c:pt idx="5165">
                  <c:v>4.7818480000156072</c:v>
                </c:pt>
                <c:pt idx="5166">
                  <c:v>4.8152080001332891</c:v>
                </c:pt>
                <c:pt idx="5167">
                  <c:v>4.848568000076348</c:v>
                </c:pt>
                <c:pt idx="5168">
                  <c:v>4.8819040000112821</c:v>
                </c:pt>
                <c:pt idx="5169">
                  <c:v>4.9152400001208392</c:v>
                </c:pt>
                <c:pt idx="5170">
                  <c:v>4.9486000000638981</c:v>
                </c:pt>
                <c:pt idx="5171">
                  <c:v>4.9819359999988322</c:v>
                </c:pt>
                <c:pt idx="5172">
                  <c:v>5.0152960001165141</c:v>
                </c:pt>
                <c:pt idx="5173">
                  <c:v>5.0486320000514482</c:v>
                </c:pt>
                <c:pt idx="5174">
                  <c:v>5.0819919999945071</c:v>
                </c:pt>
                <c:pt idx="5175">
                  <c:v>5.1153280001040642</c:v>
                </c:pt>
                <c:pt idx="5176">
                  <c:v>5.1486880000471231</c:v>
                </c:pt>
                <c:pt idx="5177">
                  <c:v>5.1820240001566802</c:v>
                </c:pt>
                <c:pt idx="5178">
                  <c:v>5.2153840000997391</c:v>
                </c:pt>
                <c:pt idx="5179">
                  <c:v>5.2487200000346732</c:v>
                </c:pt>
                <c:pt idx="5180">
                  <c:v>5.2820800001523551</c:v>
                </c:pt>
                <c:pt idx="5181">
                  <c:v>5.3154160000872892</c:v>
                </c:pt>
                <c:pt idx="5182">
                  <c:v>5.3487760000303481</c:v>
                </c:pt>
                <c:pt idx="5183">
                  <c:v>5.3821120001399052</c:v>
                </c:pt>
                <c:pt idx="5184">
                  <c:v>5.4154480000748393</c:v>
                </c:pt>
                <c:pt idx="5185">
                  <c:v>5.4488080000178982</c:v>
                </c:pt>
                <c:pt idx="5186">
                  <c:v>5.4821440001274553</c:v>
                </c:pt>
                <c:pt idx="5187">
                  <c:v>5.5155040000705142</c:v>
                </c:pt>
                <c:pt idx="5188">
                  <c:v>5.5488400000054483</c:v>
                </c:pt>
                <c:pt idx="5189">
                  <c:v>5.5822000001231302</c:v>
                </c:pt>
                <c:pt idx="5190">
                  <c:v>5.6155360000580643</c:v>
                </c:pt>
                <c:pt idx="5191">
                  <c:v>5.6488960000011232</c:v>
                </c:pt>
                <c:pt idx="5192">
                  <c:v>5.6822320001106803</c:v>
                </c:pt>
                <c:pt idx="5193">
                  <c:v>5.7155920000537392</c:v>
                </c:pt>
                <c:pt idx="5194">
                  <c:v>5.7489280001632963</c:v>
                </c:pt>
                <c:pt idx="5195">
                  <c:v>5.7822880001063552</c:v>
                </c:pt>
                <c:pt idx="5196">
                  <c:v>5.8156240000412893</c:v>
                </c:pt>
                <c:pt idx="5197">
                  <c:v>5.8490080001670961</c:v>
                </c:pt>
                <c:pt idx="5198">
                  <c:v>5.8823920001182799</c:v>
                </c:pt>
                <c:pt idx="5199">
                  <c:v>5.915728000053214</c:v>
                </c:pt>
                <c:pt idx="5200">
                  <c:v>5.9490879999962729</c:v>
                </c:pt>
                <c:pt idx="5201">
                  <c:v>5.9824480001139548</c:v>
                </c:pt>
                <c:pt idx="5202">
                  <c:v>6.0157840000488889</c:v>
                </c:pt>
                <c:pt idx="5203">
                  <c:v>6.049120000158446</c:v>
                </c:pt>
                <c:pt idx="5204">
                  <c:v>6.0824800001015049</c:v>
                </c:pt>
                <c:pt idx="5205">
                  <c:v>6.115816000036439</c:v>
                </c:pt>
                <c:pt idx="5206">
                  <c:v>6.1491760001541209</c:v>
                </c:pt>
                <c:pt idx="5207">
                  <c:v>6.182512000089055</c:v>
                </c:pt>
                <c:pt idx="5208">
                  <c:v>6.2158720000321139</c:v>
                </c:pt>
                <c:pt idx="5209">
                  <c:v>6.249208000141671</c:v>
                </c:pt>
                <c:pt idx="5210">
                  <c:v>6.2825680000847299</c:v>
                </c:pt>
                <c:pt idx="5211">
                  <c:v>6.315904000019664</c:v>
                </c:pt>
                <c:pt idx="5212">
                  <c:v>6.3492640001373459</c:v>
                </c:pt>
                <c:pt idx="5213">
                  <c:v>6.38260000007228</c:v>
                </c:pt>
                <c:pt idx="5214">
                  <c:v>6.4159600000153389</c:v>
                </c:pt>
                <c:pt idx="5215">
                  <c:v>6.449296000124896</c:v>
                </c:pt>
                <c:pt idx="5216">
                  <c:v>6.4826320000598301</c:v>
                </c:pt>
                <c:pt idx="5217">
                  <c:v>6.515992000002889</c:v>
                </c:pt>
                <c:pt idx="5218">
                  <c:v>6.5493280001124461</c:v>
                </c:pt>
                <c:pt idx="5219">
                  <c:v>6.582688000055505</c:v>
                </c:pt>
                <c:pt idx="5220">
                  <c:v>6.6160240001650621</c:v>
                </c:pt>
                <c:pt idx="5221">
                  <c:v>6.649384000108121</c:v>
                </c:pt>
                <c:pt idx="5222">
                  <c:v>6.6827200000430551</c:v>
                </c:pt>
                <c:pt idx="5223">
                  <c:v>6.716080000160737</c:v>
                </c:pt>
                <c:pt idx="5224">
                  <c:v>6.7494160000956711</c:v>
                </c:pt>
                <c:pt idx="5225">
                  <c:v>6.78277600003873</c:v>
                </c:pt>
                <c:pt idx="5226">
                  <c:v>6.8161120001482871</c:v>
                </c:pt>
                <c:pt idx="5227">
                  <c:v>6.849472000091346</c:v>
                </c:pt>
                <c:pt idx="5228">
                  <c:v>6.8828080000262801</c:v>
                </c:pt>
                <c:pt idx="5229">
                  <c:v>6.916168000143962</c:v>
                </c:pt>
                <c:pt idx="5230">
                  <c:v>6.9495040000788961</c:v>
                </c:pt>
                <c:pt idx="5231">
                  <c:v>6.9828640000219551</c:v>
                </c:pt>
                <c:pt idx="5232">
                  <c:v>7.016224000139637</c:v>
                </c:pt>
                <c:pt idx="5233">
                  <c:v>7.0495840000826959</c:v>
                </c:pt>
                <c:pt idx="5234">
                  <c:v>7.08292000001763</c:v>
                </c:pt>
                <c:pt idx="5235">
                  <c:v>7.1162800001353119</c:v>
                </c:pt>
                <c:pt idx="5236">
                  <c:v>7.1496400000783709</c:v>
                </c:pt>
                <c:pt idx="5237">
                  <c:v>7.1829760000133049</c:v>
                </c:pt>
                <c:pt idx="5238">
                  <c:v>7.2163360001309869</c:v>
                </c:pt>
                <c:pt idx="5239">
                  <c:v>7.2496720000659209</c:v>
                </c:pt>
                <c:pt idx="5240">
                  <c:v>7.2830320000089799</c:v>
                </c:pt>
                <c:pt idx="5241">
                  <c:v>7.3163680001185369</c:v>
                </c:pt>
                <c:pt idx="5242">
                  <c:v>7.349704000053471</c:v>
                </c:pt>
                <c:pt idx="5243">
                  <c:v>7.38306399999653</c:v>
                </c:pt>
                <c:pt idx="5244">
                  <c:v>7.4164240001142119</c:v>
                </c:pt>
                <c:pt idx="5245">
                  <c:v>7.449760000049146</c:v>
                </c:pt>
                <c:pt idx="5246">
                  <c:v>7.4831200001668279</c:v>
                </c:pt>
                <c:pt idx="5247">
                  <c:v>7.516456000101762</c:v>
                </c:pt>
                <c:pt idx="5248">
                  <c:v>7.5498160000448209</c:v>
                </c:pt>
                <c:pt idx="5249">
                  <c:v>7.583152000154378</c:v>
                </c:pt>
                <c:pt idx="5250">
                  <c:v>7.6165120000974369</c:v>
                </c:pt>
                <c:pt idx="5251">
                  <c:v>7.649848000032371</c:v>
                </c:pt>
                <c:pt idx="5252">
                  <c:v>7.6832080001500529</c:v>
                </c:pt>
                <c:pt idx="5253">
                  <c:v>7.716544000084987</c:v>
                </c:pt>
                <c:pt idx="5254">
                  <c:v>7.7499040000280459</c:v>
                </c:pt>
                <c:pt idx="5255">
                  <c:v>7.783240000137603</c:v>
                </c:pt>
                <c:pt idx="5256">
                  <c:v>7.8166000000806619</c:v>
                </c:pt>
                <c:pt idx="5257">
                  <c:v>7.849936000015596</c:v>
                </c:pt>
                <c:pt idx="5258">
                  <c:v>7.8832720001251531</c:v>
                </c:pt>
                <c:pt idx="5259">
                  <c:v>7.916632000068212</c:v>
                </c:pt>
                <c:pt idx="5260">
                  <c:v>7.9499920000112709</c:v>
                </c:pt>
                <c:pt idx="5261">
                  <c:v>7.983328000120828</c:v>
                </c:pt>
                <c:pt idx="5262">
                  <c:v>8.0166640000557621</c:v>
                </c:pt>
                <c:pt idx="5263">
                  <c:v>8.050023999998821</c:v>
                </c:pt>
                <c:pt idx="5264">
                  <c:v>8.0833600001083781</c:v>
                </c:pt>
                <c:pt idx="5265">
                  <c:v>8.1169600001326856</c:v>
                </c:pt>
                <c:pt idx="5266">
                  <c:v>8.1503440000838694</c:v>
                </c:pt>
                <c:pt idx="5267">
                  <c:v>8.1837040000269283</c:v>
                </c:pt>
                <c:pt idx="5268">
                  <c:v>8.2170400001364854</c:v>
                </c:pt>
                <c:pt idx="5269">
                  <c:v>8.2504000000795443</c:v>
                </c:pt>
                <c:pt idx="5270">
                  <c:v>8.2837600000226033</c:v>
                </c:pt>
                <c:pt idx="5271">
                  <c:v>8.3170960001321603</c:v>
                </c:pt>
                <c:pt idx="5272">
                  <c:v>8.3504560000752193</c:v>
                </c:pt>
                <c:pt idx="5273">
                  <c:v>8.3837920000101533</c:v>
                </c:pt>
                <c:pt idx="5274">
                  <c:v>8.4171520001278353</c:v>
                </c:pt>
                <c:pt idx="5275">
                  <c:v>8.4504880000627693</c:v>
                </c:pt>
                <c:pt idx="5276">
                  <c:v>8.4838239999977034</c:v>
                </c:pt>
                <c:pt idx="5277">
                  <c:v>8.5171840001153853</c:v>
                </c:pt>
                <c:pt idx="5278">
                  <c:v>8.5505440000584443</c:v>
                </c:pt>
                <c:pt idx="5279">
                  <c:v>8.5838800001680013</c:v>
                </c:pt>
                <c:pt idx="5280">
                  <c:v>8.6172400001110603</c:v>
                </c:pt>
                <c:pt idx="5281">
                  <c:v>8.6505760000459944</c:v>
                </c:pt>
                <c:pt idx="5282">
                  <c:v>8.6839360001636763</c:v>
                </c:pt>
                <c:pt idx="5283">
                  <c:v>8.7172960001067352</c:v>
                </c:pt>
                <c:pt idx="5284">
                  <c:v>8.7506320000416693</c:v>
                </c:pt>
                <c:pt idx="5285">
                  <c:v>8.7839920001593512</c:v>
                </c:pt>
                <c:pt idx="5286">
                  <c:v>8.8173520001024102</c:v>
                </c:pt>
                <c:pt idx="5287">
                  <c:v>8.8506880000373442</c:v>
                </c:pt>
                <c:pt idx="5288">
                  <c:v>8.8840480001550262</c:v>
                </c:pt>
                <c:pt idx="5289">
                  <c:v>8.9173840000899602</c:v>
                </c:pt>
                <c:pt idx="5290">
                  <c:v>8.9507440000330192</c:v>
                </c:pt>
                <c:pt idx="5291">
                  <c:v>8.9841040001507011</c:v>
                </c:pt>
                <c:pt idx="5292">
                  <c:v>9.01746400009376</c:v>
                </c:pt>
                <c:pt idx="5293">
                  <c:v>9.0508000000286941</c:v>
                </c:pt>
                <c:pt idx="5294">
                  <c:v>9.0841360001382512</c:v>
                </c:pt>
                <c:pt idx="5295">
                  <c:v>9.1174960000813101</c:v>
                </c:pt>
                <c:pt idx="5296">
                  <c:v>9.1508560000243691</c:v>
                </c:pt>
                <c:pt idx="5297">
                  <c:v>9.1841920001339261</c:v>
                </c:pt>
                <c:pt idx="5298">
                  <c:v>9.2175520000769851</c:v>
                </c:pt>
                <c:pt idx="5299">
                  <c:v>9.250912000020044</c:v>
                </c:pt>
                <c:pt idx="5300">
                  <c:v>9.2842720001377259</c:v>
                </c:pt>
                <c:pt idx="5301">
                  <c:v>9.31760800007266</c:v>
                </c:pt>
                <c:pt idx="5302">
                  <c:v>9.3509920000238438</c:v>
                </c:pt>
                <c:pt idx="5303">
                  <c:v>9.3843520001415257</c:v>
                </c:pt>
                <c:pt idx="5304">
                  <c:v>9.4177120000845846</c:v>
                </c:pt>
                <c:pt idx="5305">
                  <c:v>9.4510720000276436</c:v>
                </c:pt>
                <c:pt idx="5306">
                  <c:v>9.4844320001453255</c:v>
                </c:pt>
                <c:pt idx="5307">
                  <c:v>9.5177920000883844</c:v>
                </c:pt>
                <c:pt idx="5308">
                  <c:v>9.5511280000233185</c:v>
                </c:pt>
                <c:pt idx="5309">
                  <c:v>9.5844880001410004</c:v>
                </c:pt>
                <c:pt idx="5310">
                  <c:v>9.6178480000840594</c:v>
                </c:pt>
                <c:pt idx="5311">
                  <c:v>9.6511840000189935</c:v>
                </c:pt>
                <c:pt idx="5312">
                  <c:v>9.6845440001366754</c:v>
                </c:pt>
                <c:pt idx="5313">
                  <c:v>9.7179040000797343</c:v>
                </c:pt>
                <c:pt idx="5314">
                  <c:v>9.7512400000146684</c:v>
                </c:pt>
                <c:pt idx="5315">
                  <c:v>9.7846000001323503</c:v>
                </c:pt>
                <c:pt idx="5316">
                  <c:v>9.8179600000754093</c:v>
                </c:pt>
                <c:pt idx="5317">
                  <c:v>9.8512960000103433</c:v>
                </c:pt>
                <c:pt idx="5318">
                  <c:v>9.8846560001280253</c:v>
                </c:pt>
                <c:pt idx="5319">
                  <c:v>9.9180160000710842</c:v>
                </c:pt>
                <c:pt idx="5320">
                  <c:v>9.9513760000141431</c:v>
                </c:pt>
                <c:pt idx="5321">
                  <c:v>9.9847360001318251</c:v>
                </c:pt>
                <c:pt idx="5322">
                  <c:v>10.018120000083009</c:v>
                </c:pt>
                <c:pt idx="5323">
                  <c:v>10.051480000026068</c:v>
                </c:pt>
                <c:pt idx="5324">
                  <c:v>10.08484000014375</c:v>
                </c:pt>
                <c:pt idx="5325">
                  <c:v>10.118200000086809</c:v>
                </c:pt>
                <c:pt idx="5326">
                  <c:v>10.151560000029868</c:v>
                </c:pt>
                <c:pt idx="5327">
                  <c:v>10.184944000155674</c:v>
                </c:pt>
                <c:pt idx="5328">
                  <c:v>10.218280000090608</c:v>
                </c:pt>
                <c:pt idx="5329">
                  <c:v>10.251640000033667</c:v>
                </c:pt>
                <c:pt idx="5330">
                  <c:v>10.285000000151349</c:v>
                </c:pt>
                <c:pt idx="5331">
                  <c:v>10.318360000094408</c:v>
                </c:pt>
                <c:pt idx="5332">
                  <c:v>10.351696000029342</c:v>
                </c:pt>
                <c:pt idx="5333">
                  <c:v>10.385056000147024</c:v>
                </c:pt>
                <c:pt idx="5334">
                  <c:v>10.418392000081958</c:v>
                </c:pt>
                <c:pt idx="5335">
                  <c:v>10.451752000025017</c:v>
                </c:pt>
                <c:pt idx="5336">
                  <c:v>10.485112000142699</c:v>
                </c:pt>
                <c:pt idx="5337">
                  <c:v>10.518472000085758</c:v>
                </c:pt>
                <c:pt idx="5338">
                  <c:v>10.551832000028817</c:v>
                </c:pt>
                <c:pt idx="5339">
                  <c:v>10.585192000146499</c:v>
                </c:pt>
                <c:pt idx="5340">
                  <c:v>10.618528000081433</c:v>
                </c:pt>
                <c:pt idx="5341">
                  <c:v>10.651888000024492</c:v>
                </c:pt>
                <c:pt idx="5342">
                  <c:v>10.685248000142174</c:v>
                </c:pt>
                <c:pt idx="5343">
                  <c:v>10.718584000077108</c:v>
                </c:pt>
                <c:pt idx="5344">
                  <c:v>10.751944000020167</c:v>
                </c:pt>
                <c:pt idx="5345">
                  <c:v>10.785352000154099</c:v>
                </c:pt>
                <c:pt idx="5346">
                  <c:v>10.818736000105282</c:v>
                </c:pt>
                <c:pt idx="5347">
                  <c:v>10.852144000064591</c:v>
                </c:pt>
                <c:pt idx="5348">
                  <c:v>10.885528000015775</c:v>
                </c:pt>
                <c:pt idx="5349">
                  <c:v>10.918888000133457</c:v>
                </c:pt>
                <c:pt idx="5350">
                  <c:v>10.952296000092765</c:v>
                </c:pt>
                <c:pt idx="5351">
                  <c:v>10.985680000043949</c:v>
                </c:pt>
                <c:pt idx="5352">
                  <c:v>11.019112000011383</c:v>
                </c:pt>
                <c:pt idx="5353">
                  <c:v>11.052472000129065</c:v>
                </c:pt>
                <c:pt idx="5354">
                  <c:v>11.085880000088373</c:v>
                </c:pt>
                <c:pt idx="5355">
                  <c:v>11.119240000031432</c:v>
                </c:pt>
                <c:pt idx="5356">
                  <c:v>11.152624000157239</c:v>
                </c:pt>
                <c:pt idx="5357">
                  <c:v>11.185984000100298</c:v>
                </c:pt>
                <c:pt idx="5358">
                  <c:v>11.219344000043357</c:v>
                </c:pt>
                <c:pt idx="5359">
                  <c:v>11.252752000002666</c:v>
                </c:pt>
                <c:pt idx="5360">
                  <c:v>11.286112000120347</c:v>
                </c:pt>
                <c:pt idx="5361">
                  <c:v>11.319520000079656</c:v>
                </c:pt>
                <c:pt idx="5362">
                  <c:v>11.352928000038965</c:v>
                </c:pt>
                <c:pt idx="5363">
                  <c:v>11.386288000156647</c:v>
                </c:pt>
                <c:pt idx="5364">
                  <c:v>11.419648000099706</c:v>
                </c:pt>
                <c:pt idx="5365">
                  <c:v>11.453008000042765</c:v>
                </c:pt>
                <c:pt idx="5366">
                  <c:v>11.486368000160446</c:v>
                </c:pt>
                <c:pt idx="5367">
                  <c:v>11.519728000103505</c:v>
                </c:pt>
                <c:pt idx="5368">
                  <c:v>11.553112000054689</c:v>
                </c:pt>
                <c:pt idx="5369">
                  <c:v>11.586471999997748</c:v>
                </c:pt>
                <c:pt idx="5370">
                  <c:v>11.61988000013168</c:v>
                </c:pt>
                <c:pt idx="5371">
                  <c:v>11.653240000074739</c:v>
                </c:pt>
                <c:pt idx="5372">
                  <c:v>11.686600000017798</c:v>
                </c:pt>
                <c:pt idx="5373">
                  <c:v>11.719936000127355</c:v>
                </c:pt>
                <c:pt idx="5374">
                  <c:v>11.753320000078538</c:v>
                </c:pt>
                <c:pt idx="5375">
                  <c:v>11.786680000021597</c:v>
                </c:pt>
                <c:pt idx="5376">
                  <c:v>11.820040000139279</c:v>
                </c:pt>
                <c:pt idx="5377">
                  <c:v>11.853424000090463</c:v>
                </c:pt>
                <c:pt idx="5378">
                  <c:v>11.886784000033522</c:v>
                </c:pt>
                <c:pt idx="5379">
                  <c:v>11.920144000151204</c:v>
                </c:pt>
                <c:pt idx="5380">
                  <c:v>11.953504000094263</c:v>
                </c:pt>
                <c:pt idx="5381">
                  <c:v>11.986864000037322</c:v>
                </c:pt>
                <c:pt idx="5382">
                  <c:v>12.020224000155004</c:v>
                </c:pt>
                <c:pt idx="5383">
                  <c:v>12.053560000089938</c:v>
                </c:pt>
                <c:pt idx="5384">
                  <c:v>12.086992000057371</c:v>
                </c:pt>
                <c:pt idx="5385">
                  <c:v>12.12035200000043</c:v>
                </c:pt>
                <c:pt idx="5386">
                  <c:v>12.153712000118112</c:v>
                </c:pt>
                <c:pt idx="5387">
                  <c:v>12.187072000061171</c:v>
                </c:pt>
                <c:pt idx="5388">
                  <c:v>12.22043200000423</c:v>
                </c:pt>
                <c:pt idx="5389">
                  <c:v>12.253816000130037</c:v>
                </c:pt>
                <c:pt idx="5390">
                  <c:v>12.287176000073096</c:v>
                </c:pt>
                <c:pt idx="5391">
                  <c:v>12.320536000016155</c:v>
                </c:pt>
                <c:pt idx="5392">
                  <c:v>12.353896000133837</c:v>
                </c:pt>
                <c:pt idx="5393">
                  <c:v>12.387280000085021</c:v>
                </c:pt>
                <c:pt idx="5394">
                  <c:v>12.420640000028079</c:v>
                </c:pt>
                <c:pt idx="5395">
                  <c:v>12.454000000145761</c:v>
                </c:pt>
                <c:pt idx="5396">
                  <c:v>12.48736000008882</c:v>
                </c:pt>
                <c:pt idx="5397">
                  <c:v>12.520768000048129</c:v>
                </c:pt>
                <c:pt idx="5398">
                  <c:v>12.554104000157686</c:v>
                </c:pt>
                <c:pt idx="5399">
                  <c:v>12.587464000100745</c:v>
                </c:pt>
                <c:pt idx="5400">
                  <c:v>12.620848000051929</c:v>
                </c:pt>
                <c:pt idx="5401">
                  <c:v>12.654207999994988</c:v>
                </c:pt>
                <c:pt idx="5402">
                  <c:v>12.687544000104545</c:v>
                </c:pt>
                <c:pt idx="5403">
                  <c:v>12.720904000047604</c:v>
                </c:pt>
                <c:pt idx="5404">
                  <c:v>12.754264000165286</c:v>
                </c:pt>
                <c:pt idx="5405">
                  <c:v>12.787672000124594</c:v>
                </c:pt>
                <c:pt idx="5406">
                  <c:v>12.821032000067653</c:v>
                </c:pt>
                <c:pt idx="5407">
                  <c:v>12.854416000018837</c:v>
                </c:pt>
                <c:pt idx="5408">
                  <c:v>12.887776000136519</c:v>
                </c:pt>
                <c:pt idx="5409">
                  <c:v>12.921208000103952</c:v>
                </c:pt>
                <c:pt idx="5410">
                  <c:v>12.954568000047011</c:v>
                </c:pt>
                <c:pt idx="5411">
                  <c:v>12.98797600000632</c:v>
                </c:pt>
                <c:pt idx="5412">
                  <c:v>13.021360000132127</c:v>
                </c:pt>
                <c:pt idx="5413">
                  <c:v>13.054720000075186</c:v>
                </c:pt>
                <c:pt idx="5414">
                  <c:v>13.08810400002637</c:v>
                </c:pt>
                <c:pt idx="5415">
                  <c:v>13.121512000160301</c:v>
                </c:pt>
                <c:pt idx="5416">
                  <c:v>13.15487200010336</c:v>
                </c:pt>
                <c:pt idx="5417">
                  <c:v>13.188232000046419</c:v>
                </c:pt>
                <c:pt idx="5418">
                  <c:v>13.221592000164101</c:v>
                </c:pt>
                <c:pt idx="5419">
                  <c:v>13.254928000099035</c:v>
                </c:pt>
                <c:pt idx="5420">
                  <c:v>13.288288000042094</c:v>
                </c:pt>
                <c:pt idx="5421">
                  <c:v>13.321648000159776</c:v>
                </c:pt>
                <c:pt idx="5422">
                  <c:v>13.355056000119085</c:v>
                </c:pt>
                <c:pt idx="5423">
                  <c:v>13.388416000062143</c:v>
                </c:pt>
                <c:pt idx="5424">
                  <c:v>13.421776000005202</c:v>
                </c:pt>
                <c:pt idx="5425">
                  <c:v>13.455160000131009</c:v>
                </c:pt>
                <c:pt idx="5426">
                  <c:v>13.488544000082193</c:v>
                </c:pt>
                <c:pt idx="5427">
                  <c:v>13.521904000025252</c:v>
                </c:pt>
                <c:pt idx="5428">
                  <c:v>13.555288000151059</c:v>
                </c:pt>
                <c:pt idx="5429">
                  <c:v>13.588624000085993</c:v>
                </c:pt>
                <c:pt idx="5430">
                  <c:v>13.622056000053426</c:v>
                </c:pt>
                <c:pt idx="5431">
                  <c:v>13.655415999996485</c:v>
                </c:pt>
                <c:pt idx="5432">
                  <c:v>13.688776000114167</c:v>
                </c:pt>
                <c:pt idx="5433">
                  <c:v>13.722136000057226</c:v>
                </c:pt>
                <c:pt idx="5434">
                  <c:v>13.755472000166783</c:v>
                </c:pt>
                <c:pt idx="5435">
                  <c:v>13.788880000126092</c:v>
                </c:pt>
                <c:pt idx="5436">
                  <c:v>13.822216000061026</c:v>
                </c:pt>
                <c:pt idx="5437">
                  <c:v>13.855576000004085</c:v>
                </c:pt>
                <c:pt idx="5438">
                  <c:v>13.888936000121767</c:v>
                </c:pt>
                <c:pt idx="5439">
                  <c:v>13.9223680000892</c:v>
                </c:pt>
                <c:pt idx="5440">
                  <c:v>13.955752000040384</c:v>
                </c:pt>
                <c:pt idx="5441">
                  <c:v>13.989112000158066</c:v>
                </c:pt>
                <c:pt idx="5442">
                  <c:v>14.022472000101125</c:v>
                </c:pt>
                <c:pt idx="5443">
                  <c:v>14.055832000044184</c:v>
                </c:pt>
                <c:pt idx="5444">
                  <c:v>14.089168000153741</c:v>
                </c:pt>
                <c:pt idx="5445">
                  <c:v>14.122552000104925</c:v>
                </c:pt>
                <c:pt idx="5446">
                  <c:v>14.155912000047984</c:v>
                </c:pt>
                <c:pt idx="5447">
                  <c:v>14.189295999999167</c:v>
                </c:pt>
                <c:pt idx="5448">
                  <c:v>14.222656000116849</c:v>
                </c:pt>
                <c:pt idx="5449">
                  <c:v>14.255992000051783</c:v>
                </c:pt>
                <c:pt idx="5450">
                  <c:v>14.289351999994842</c:v>
                </c:pt>
                <c:pt idx="5451">
                  <c:v>14.322688000104399</c:v>
                </c:pt>
                <c:pt idx="5452">
                  <c:v>14.356048000047458</c:v>
                </c:pt>
                <c:pt idx="5453">
                  <c:v>14.389384000157015</c:v>
                </c:pt>
                <c:pt idx="5454">
                  <c:v>14.422744000100074</c:v>
                </c:pt>
                <c:pt idx="5455">
                  <c:v>14.456080000035008</c:v>
                </c:pt>
                <c:pt idx="5456">
                  <c:v>14.48944000015269</c:v>
                </c:pt>
                <c:pt idx="5457">
                  <c:v>14.522800000095749</c:v>
                </c:pt>
                <c:pt idx="5458">
                  <c:v>14.556136000030683</c:v>
                </c:pt>
                <c:pt idx="5459">
                  <c:v>14.589496000148365</c:v>
                </c:pt>
                <c:pt idx="5460">
                  <c:v>14.622832000083299</c:v>
                </c:pt>
                <c:pt idx="5461">
                  <c:v>14.656192000026358</c:v>
                </c:pt>
                <c:pt idx="5462">
                  <c:v>14.689528000135915</c:v>
                </c:pt>
                <c:pt idx="5463">
                  <c:v>14.722864000070849</c:v>
                </c:pt>
                <c:pt idx="5464">
                  <c:v>14.756224000013908</c:v>
                </c:pt>
                <c:pt idx="5465">
                  <c:v>14.78958400013159</c:v>
                </c:pt>
                <c:pt idx="5466">
                  <c:v>14.822920000066524</c:v>
                </c:pt>
                <c:pt idx="5467">
                  <c:v>14.856280000009583</c:v>
                </c:pt>
                <c:pt idx="5468">
                  <c:v>14.889640000127265</c:v>
                </c:pt>
                <c:pt idx="5469">
                  <c:v>14.922976000062199</c:v>
                </c:pt>
                <c:pt idx="5470">
                  <c:v>14.956336000005258</c:v>
                </c:pt>
                <c:pt idx="5471">
                  <c:v>14.989672000114815</c:v>
                </c:pt>
                <c:pt idx="5472">
                  <c:v>15.023032000057874</c:v>
                </c:pt>
                <c:pt idx="5473">
                  <c:v>15.056368000167431</c:v>
                </c:pt>
                <c:pt idx="5474">
                  <c:v>15.08972800011049</c:v>
                </c:pt>
                <c:pt idx="5475">
                  <c:v>15.123088000053549</c:v>
                </c:pt>
                <c:pt idx="5476">
                  <c:v>15.156424000163106</c:v>
                </c:pt>
                <c:pt idx="5477">
                  <c:v>15.18976000009804</c:v>
                </c:pt>
                <c:pt idx="5478">
                  <c:v>15.223120000041099</c:v>
                </c:pt>
                <c:pt idx="5479">
                  <c:v>15.256480000158781</c:v>
                </c:pt>
                <c:pt idx="5480">
                  <c:v>15.289816000093715</c:v>
                </c:pt>
                <c:pt idx="5481">
                  <c:v>15.323176000036774</c:v>
                </c:pt>
                <c:pt idx="5482">
                  <c:v>15.356512000146331</c:v>
                </c:pt>
                <c:pt idx="5483">
                  <c:v>15.38987200008939</c:v>
                </c:pt>
                <c:pt idx="5484">
                  <c:v>15.423208000024324</c:v>
                </c:pt>
                <c:pt idx="5485">
                  <c:v>15.456568000142006</c:v>
                </c:pt>
                <c:pt idx="5486">
                  <c:v>15.48990400007694</c:v>
                </c:pt>
                <c:pt idx="5487">
                  <c:v>15.523264000019999</c:v>
                </c:pt>
                <c:pt idx="5488">
                  <c:v>15.556600000129556</c:v>
                </c:pt>
                <c:pt idx="5489">
                  <c:v>15.589960000072615</c:v>
                </c:pt>
                <c:pt idx="5490">
                  <c:v>15.623296000007549</c:v>
                </c:pt>
                <c:pt idx="5491">
                  <c:v>15.656656000125231</c:v>
                </c:pt>
                <c:pt idx="5492">
                  <c:v>15.689992000060165</c:v>
                </c:pt>
                <c:pt idx="5493">
                  <c:v>15.723352000003224</c:v>
                </c:pt>
                <c:pt idx="5494">
                  <c:v>15.756688000112781</c:v>
                </c:pt>
                <c:pt idx="5495">
                  <c:v>15.79004800005584</c:v>
                </c:pt>
                <c:pt idx="5496">
                  <c:v>15.823384000165397</c:v>
                </c:pt>
                <c:pt idx="5497">
                  <c:v>15.856744000108456</c:v>
                </c:pt>
                <c:pt idx="5498">
                  <c:v>15.89008000004339</c:v>
                </c:pt>
                <c:pt idx="5499">
                  <c:v>15.923440000161072</c:v>
                </c:pt>
                <c:pt idx="5500">
                  <c:v>15.956776000096006</c:v>
                </c:pt>
                <c:pt idx="5501">
                  <c:v>15.990136000039065</c:v>
                </c:pt>
                <c:pt idx="5502">
                  <c:v>16.023472000148622</c:v>
                </c:pt>
                <c:pt idx="5503">
                  <c:v>16.056832000091681</c:v>
                </c:pt>
                <c:pt idx="5504">
                  <c:v>16.090168000026615</c:v>
                </c:pt>
                <c:pt idx="5505">
                  <c:v>16.123528000144297</c:v>
                </c:pt>
                <c:pt idx="5506">
                  <c:v>16.156864000079231</c:v>
                </c:pt>
                <c:pt idx="5507">
                  <c:v>16.19022400002229</c:v>
                </c:pt>
                <c:pt idx="5508">
                  <c:v>16.223584000139972</c:v>
                </c:pt>
                <c:pt idx="5509">
                  <c:v>16.256944000083031</c:v>
                </c:pt>
                <c:pt idx="5510">
                  <c:v>16.290280000017965</c:v>
                </c:pt>
                <c:pt idx="5511">
                  <c:v>16.323640000135647</c:v>
                </c:pt>
                <c:pt idx="5512">
                  <c:v>16.357000000078706</c:v>
                </c:pt>
                <c:pt idx="5513">
                  <c:v>16.39033600001364</c:v>
                </c:pt>
                <c:pt idx="5514">
                  <c:v>16.423672000123197</c:v>
                </c:pt>
                <c:pt idx="5515">
                  <c:v>16.457032000066256</c:v>
                </c:pt>
                <c:pt idx="5516">
                  <c:v>16.49036800000119</c:v>
                </c:pt>
                <c:pt idx="5517">
                  <c:v>16.523728000118872</c:v>
                </c:pt>
                <c:pt idx="5518">
                  <c:v>16.557064000053806</c:v>
                </c:pt>
                <c:pt idx="5519">
                  <c:v>16.590423999996865</c:v>
                </c:pt>
                <c:pt idx="5520">
                  <c:v>16.623784000114547</c:v>
                </c:pt>
                <c:pt idx="5521">
                  <c:v>16.657120000049481</c:v>
                </c:pt>
                <c:pt idx="5522">
                  <c:v>16.690480000167163</c:v>
                </c:pt>
                <c:pt idx="5523">
                  <c:v>16.723840000110222</c:v>
                </c:pt>
                <c:pt idx="5524">
                  <c:v>16.757176000045156</c:v>
                </c:pt>
                <c:pt idx="5525">
                  <c:v>16.790536000162838</c:v>
                </c:pt>
                <c:pt idx="5526">
                  <c:v>16.823872000097772</c:v>
                </c:pt>
                <c:pt idx="5527">
                  <c:v>16.857208000032706</c:v>
                </c:pt>
                <c:pt idx="5528">
                  <c:v>16.890568000150388</c:v>
                </c:pt>
                <c:pt idx="5529">
                  <c:v>16.923904000085322</c:v>
                </c:pt>
                <c:pt idx="5530">
                  <c:v>16.957264000028381</c:v>
                </c:pt>
                <c:pt idx="5531">
                  <c:v>16.990624000146063</c:v>
                </c:pt>
                <c:pt idx="5532">
                  <c:v>17.023960000080997</c:v>
                </c:pt>
                <c:pt idx="5533">
                  <c:v>17.057320000024056</c:v>
                </c:pt>
                <c:pt idx="5534">
                  <c:v>17.090656000133613</c:v>
                </c:pt>
                <c:pt idx="5535">
                  <c:v>17.124016000076672</c:v>
                </c:pt>
                <c:pt idx="5536">
                  <c:v>17.157352000011606</c:v>
                </c:pt>
                <c:pt idx="5537">
                  <c:v>17.190712000129288</c:v>
                </c:pt>
                <c:pt idx="5538">
                  <c:v>17.224048000064222</c:v>
                </c:pt>
                <c:pt idx="5539">
                  <c:v>17.257408000007281</c:v>
                </c:pt>
                <c:pt idx="5540">
                  <c:v>17.290744000116838</c:v>
                </c:pt>
                <c:pt idx="5541">
                  <c:v>17.324080000051772</c:v>
                </c:pt>
                <c:pt idx="5542">
                  <c:v>17.357439999994831</c:v>
                </c:pt>
                <c:pt idx="5543">
                  <c:v>17.390776000104388</c:v>
                </c:pt>
                <c:pt idx="5544">
                  <c:v>17.424136000047447</c:v>
                </c:pt>
                <c:pt idx="5545">
                  <c:v>17.457496000165129</c:v>
                </c:pt>
                <c:pt idx="5546">
                  <c:v>17.490832000100063</c:v>
                </c:pt>
                <c:pt idx="5547">
                  <c:v>17.524192000043122</c:v>
                </c:pt>
                <c:pt idx="5548">
                  <c:v>17.557528000152679</c:v>
                </c:pt>
                <c:pt idx="5549">
                  <c:v>17.590888000095738</c:v>
                </c:pt>
                <c:pt idx="5550">
                  <c:v>17.624224000030672</c:v>
                </c:pt>
                <c:pt idx="5551">
                  <c:v>17.657584000148354</c:v>
                </c:pt>
                <c:pt idx="5552">
                  <c:v>17.690920000083288</c:v>
                </c:pt>
                <c:pt idx="5553">
                  <c:v>17.724280000026347</c:v>
                </c:pt>
                <c:pt idx="5554">
                  <c:v>17.757616000135904</c:v>
                </c:pt>
                <c:pt idx="5555">
                  <c:v>17.790976000078963</c:v>
                </c:pt>
                <c:pt idx="5556">
                  <c:v>17.824312000013897</c:v>
                </c:pt>
                <c:pt idx="5557">
                  <c:v>17.857672000131579</c:v>
                </c:pt>
                <c:pt idx="5558">
                  <c:v>17.891008000066513</c:v>
                </c:pt>
                <c:pt idx="5559">
                  <c:v>17.924368000009572</c:v>
                </c:pt>
                <c:pt idx="5560">
                  <c:v>17.957704000119129</c:v>
                </c:pt>
                <c:pt idx="5561">
                  <c:v>17.991064000062188</c:v>
                </c:pt>
                <c:pt idx="5562">
                  <c:v>18.024399999997122</c:v>
                </c:pt>
                <c:pt idx="5563">
                  <c:v>18.057760000114804</c:v>
                </c:pt>
                <c:pt idx="5564">
                  <c:v>18.091120000057863</c:v>
                </c:pt>
                <c:pt idx="5565">
                  <c:v>18.12445600016742</c:v>
                </c:pt>
                <c:pt idx="5566">
                  <c:v>18.157792000102354</c:v>
                </c:pt>
                <c:pt idx="5567">
                  <c:v>18.191152000045413</c:v>
                </c:pt>
                <c:pt idx="5568">
                  <c:v>18.22448800015497</c:v>
                </c:pt>
                <c:pt idx="5569">
                  <c:v>18.257848000098029</c:v>
                </c:pt>
                <c:pt idx="5570">
                  <c:v>18.291184000032963</c:v>
                </c:pt>
                <c:pt idx="5571">
                  <c:v>18.324544000150645</c:v>
                </c:pt>
                <c:pt idx="5572">
                  <c:v>18.357880000085579</c:v>
                </c:pt>
                <c:pt idx="5573">
                  <c:v>18.391240000028638</c:v>
                </c:pt>
                <c:pt idx="5574">
                  <c:v>18.424576000138195</c:v>
                </c:pt>
                <c:pt idx="5575">
                  <c:v>18.457936000081254</c:v>
                </c:pt>
                <c:pt idx="5576">
                  <c:v>18.491272000016188</c:v>
                </c:pt>
                <c:pt idx="5577">
                  <c:v>18.52463200013387</c:v>
                </c:pt>
                <c:pt idx="5578">
                  <c:v>18.557992000076929</c:v>
                </c:pt>
                <c:pt idx="5579">
                  <c:v>18.591328000011863</c:v>
                </c:pt>
                <c:pt idx="5580">
                  <c:v>18.624688000129545</c:v>
                </c:pt>
                <c:pt idx="5581">
                  <c:v>18.658024000064479</c:v>
                </c:pt>
                <c:pt idx="5582">
                  <c:v>18.691408000015663</c:v>
                </c:pt>
                <c:pt idx="5583">
                  <c:v>18.72474400012522</c:v>
                </c:pt>
                <c:pt idx="5584">
                  <c:v>18.758104000068279</c:v>
                </c:pt>
                <c:pt idx="5585">
                  <c:v>18.791440000003213</c:v>
                </c:pt>
                <c:pt idx="5586">
                  <c:v>18.824800000120895</c:v>
                </c:pt>
                <c:pt idx="5587">
                  <c:v>18.858136000055829</c:v>
                </c:pt>
                <c:pt idx="5588">
                  <c:v>18.891495999998888</c:v>
                </c:pt>
                <c:pt idx="5589">
                  <c:v>18.924832000108445</c:v>
                </c:pt>
                <c:pt idx="5590">
                  <c:v>18.958192000051504</c:v>
                </c:pt>
                <c:pt idx="5591">
                  <c:v>18.991528000161061</c:v>
                </c:pt>
                <c:pt idx="5592">
                  <c:v>19.02488800010412</c:v>
                </c:pt>
                <c:pt idx="5593">
                  <c:v>19.058224000039054</c:v>
                </c:pt>
                <c:pt idx="5594">
                  <c:v>19.091584000156736</c:v>
                </c:pt>
                <c:pt idx="5595">
                  <c:v>19.12492000009167</c:v>
                </c:pt>
                <c:pt idx="5596">
                  <c:v>19.158280000034729</c:v>
                </c:pt>
                <c:pt idx="5597">
                  <c:v>19.191616000144286</c:v>
                </c:pt>
                <c:pt idx="5598">
                  <c:v>19.22495200007922</c:v>
                </c:pt>
                <c:pt idx="5599">
                  <c:v>19.258312000022279</c:v>
                </c:pt>
                <c:pt idx="5600">
                  <c:v>19.291648000131836</c:v>
                </c:pt>
                <c:pt idx="5601">
                  <c:v>19.325008000074895</c:v>
                </c:pt>
                <c:pt idx="5602">
                  <c:v>19.358344000009829</c:v>
                </c:pt>
                <c:pt idx="5603">
                  <c:v>19.391704000127511</c:v>
                </c:pt>
                <c:pt idx="5604">
                  <c:v>19.425040000062445</c:v>
                </c:pt>
                <c:pt idx="5605">
                  <c:v>19.458400000005504</c:v>
                </c:pt>
                <c:pt idx="5606">
                  <c:v>19.491736000115061</c:v>
                </c:pt>
                <c:pt idx="5607">
                  <c:v>19.52509600005812</c:v>
                </c:pt>
                <c:pt idx="5608">
                  <c:v>19.558432000167677</c:v>
                </c:pt>
                <c:pt idx="5609">
                  <c:v>19.591792000110736</c:v>
                </c:pt>
                <c:pt idx="5610">
                  <c:v>19.625152000053795</c:v>
                </c:pt>
                <c:pt idx="5611">
                  <c:v>19.658488000163352</c:v>
                </c:pt>
                <c:pt idx="5612">
                  <c:v>19.691848000106411</c:v>
                </c:pt>
                <c:pt idx="5613">
                  <c:v>19.725184000041345</c:v>
                </c:pt>
                <c:pt idx="5614">
                  <c:v>19.758568000167152</c:v>
                </c:pt>
                <c:pt idx="5615">
                  <c:v>19.791928000110211</c:v>
                </c:pt>
                <c:pt idx="5616">
                  <c:v>19.825264000045145</c:v>
                </c:pt>
                <c:pt idx="5617">
                  <c:v>19.858624000162827</c:v>
                </c:pt>
                <c:pt idx="5618">
                  <c:v>19.891984000105886</c:v>
                </c:pt>
                <c:pt idx="5619">
                  <c:v>19.925344000048945</c:v>
                </c:pt>
                <c:pt idx="5620">
                  <c:v>19.958704000166627</c:v>
                </c:pt>
                <c:pt idx="5621">
                  <c:v>19.992040000101561</c:v>
                </c:pt>
                <c:pt idx="5622">
                  <c:v>20.02540000004462</c:v>
                </c:pt>
                <c:pt idx="5623">
                  <c:v>20.058736000154177</c:v>
                </c:pt>
                <c:pt idx="5624">
                  <c:v>20.092096000097236</c:v>
                </c:pt>
                <c:pt idx="5625">
                  <c:v>20.125456000040295</c:v>
                </c:pt>
                <c:pt idx="5626">
                  <c:v>20.158792000149852</c:v>
                </c:pt>
                <c:pt idx="5627">
                  <c:v>20.192128000084786</c:v>
                </c:pt>
                <c:pt idx="5628">
                  <c:v>20.225488000027845</c:v>
                </c:pt>
                <c:pt idx="5629">
                  <c:v>20.258824000137402</c:v>
                </c:pt>
                <c:pt idx="5630">
                  <c:v>20.292184000080461</c:v>
                </c:pt>
                <c:pt idx="5631">
                  <c:v>20.325520000015395</c:v>
                </c:pt>
                <c:pt idx="5632">
                  <c:v>20.358880000133077</c:v>
                </c:pt>
                <c:pt idx="5633">
                  <c:v>20.392216000068011</c:v>
                </c:pt>
                <c:pt idx="5634">
                  <c:v>20.42557600001107</c:v>
                </c:pt>
                <c:pt idx="5635">
                  <c:v>20.458912000120627</c:v>
                </c:pt>
                <c:pt idx="5636">
                  <c:v>20.492272000063686</c:v>
                </c:pt>
                <c:pt idx="5637">
                  <c:v>20.52560799999862</c:v>
                </c:pt>
                <c:pt idx="5638">
                  <c:v>20.558968000116302</c:v>
                </c:pt>
                <c:pt idx="5639">
                  <c:v>20.592304000051236</c:v>
                </c:pt>
                <c:pt idx="5640">
                  <c:v>20.625663999994295</c:v>
                </c:pt>
                <c:pt idx="5641">
                  <c:v>20.659000000103852</c:v>
                </c:pt>
                <c:pt idx="5642">
                  <c:v>20.692360000046911</c:v>
                </c:pt>
                <c:pt idx="5643">
                  <c:v>20.725696000156468</c:v>
                </c:pt>
                <c:pt idx="5644">
                  <c:v>20.759056000099527</c:v>
                </c:pt>
                <c:pt idx="5645">
                  <c:v>20.792392000034461</c:v>
                </c:pt>
                <c:pt idx="5646">
                  <c:v>20.825752000152143</c:v>
                </c:pt>
                <c:pt idx="5647">
                  <c:v>20.859088000087077</c:v>
                </c:pt>
                <c:pt idx="5648">
                  <c:v>20.892448000030136</c:v>
                </c:pt>
                <c:pt idx="5649">
                  <c:v>20.925784000139693</c:v>
                </c:pt>
                <c:pt idx="5650">
                  <c:v>20.959144000082752</c:v>
                </c:pt>
                <c:pt idx="5651">
                  <c:v>20.992480000017686</c:v>
                </c:pt>
                <c:pt idx="5652">
                  <c:v>21.025840000135368</c:v>
                </c:pt>
                <c:pt idx="5653">
                  <c:v>21.059176000070302</c:v>
                </c:pt>
                <c:pt idx="5654">
                  <c:v>21.092536000013361</c:v>
                </c:pt>
                <c:pt idx="5655">
                  <c:v>21.125872000122918</c:v>
                </c:pt>
                <c:pt idx="5656">
                  <c:v>21.159232000065977</c:v>
                </c:pt>
                <c:pt idx="5657">
                  <c:v>21.192568000000911</c:v>
                </c:pt>
                <c:pt idx="5658">
                  <c:v>21.225928000118593</c:v>
                </c:pt>
                <c:pt idx="5659">
                  <c:v>21.259264000053527</c:v>
                </c:pt>
                <c:pt idx="5660">
                  <c:v>21.292623999996586</c:v>
                </c:pt>
                <c:pt idx="5661">
                  <c:v>21.325960000106143</c:v>
                </c:pt>
                <c:pt idx="5662">
                  <c:v>21.359296000041077</c:v>
                </c:pt>
                <c:pt idx="5663">
                  <c:v>21.392656000158759</c:v>
                </c:pt>
                <c:pt idx="5664">
                  <c:v>21.426016000101818</c:v>
                </c:pt>
                <c:pt idx="5665">
                  <c:v>21.459352000036752</c:v>
                </c:pt>
                <c:pt idx="5666">
                  <c:v>21.492688000146309</c:v>
                </c:pt>
                <c:pt idx="5667">
                  <c:v>21.526048000089368</c:v>
                </c:pt>
                <c:pt idx="5668">
                  <c:v>21.559384000024302</c:v>
                </c:pt>
                <c:pt idx="5669">
                  <c:v>21.592744000141984</c:v>
                </c:pt>
                <c:pt idx="5670">
                  <c:v>21.626080000076918</c:v>
                </c:pt>
                <c:pt idx="5671">
                  <c:v>21.659440000019977</c:v>
                </c:pt>
                <c:pt idx="5672">
                  <c:v>21.692800000137659</c:v>
                </c:pt>
                <c:pt idx="5673">
                  <c:v>21.726136000072593</c:v>
                </c:pt>
                <c:pt idx="5674">
                  <c:v>21.759472000007527</c:v>
                </c:pt>
                <c:pt idx="5675">
                  <c:v>21.792832000125209</c:v>
                </c:pt>
                <c:pt idx="5676">
                  <c:v>21.826168000060143</c:v>
                </c:pt>
                <c:pt idx="5677">
                  <c:v>21.859528000003202</c:v>
                </c:pt>
                <c:pt idx="5678">
                  <c:v>21.892864000112759</c:v>
                </c:pt>
                <c:pt idx="5679">
                  <c:v>21.926224000055818</c:v>
                </c:pt>
                <c:pt idx="5680">
                  <c:v>21.959560000165375</c:v>
                </c:pt>
                <c:pt idx="5681">
                  <c:v>21.992920000108434</c:v>
                </c:pt>
                <c:pt idx="5682">
                  <c:v>22.026256000043368</c:v>
                </c:pt>
                <c:pt idx="5683">
                  <c:v>22.05961600016105</c:v>
                </c:pt>
                <c:pt idx="5684">
                  <c:v>22.092976000104109</c:v>
                </c:pt>
                <c:pt idx="5685">
                  <c:v>22.126336000047168</c:v>
                </c:pt>
                <c:pt idx="5686">
                  <c:v>22.159672000156725</c:v>
                </c:pt>
                <c:pt idx="5687">
                  <c:v>22.193032000099784</c:v>
                </c:pt>
                <c:pt idx="5688">
                  <c:v>22.226392000042843</c:v>
                </c:pt>
                <c:pt idx="5689">
                  <c:v>22.2597280001524</c:v>
                </c:pt>
                <c:pt idx="5690">
                  <c:v>22.293088000095459</c:v>
                </c:pt>
                <c:pt idx="5691">
                  <c:v>22.326424000030393</c:v>
                </c:pt>
                <c:pt idx="5692">
                  <c:v>22.359784000148075</c:v>
                </c:pt>
                <c:pt idx="5693">
                  <c:v>22.393120000083009</c:v>
                </c:pt>
                <c:pt idx="5694">
                  <c:v>22.426480000026068</c:v>
                </c:pt>
                <c:pt idx="5695">
                  <c:v>22.459816000135625</c:v>
                </c:pt>
                <c:pt idx="5696">
                  <c:v>22.493176000078684</c:v>
                </c:pt>
                <c:pt idx="5697">
                  <c:v>22.526512000013618</c:v>
                </c:pt>
                <c:pt idx="5698">
                  <c:v>22.5598720001313</c:v>
                </c:pt>
                <c:pt idx="5699">
                  <c:v>22.593208000066234</c:v>
                </c:pt>
                <c:pt idx="5700">
                  <c:v>22.626568000009293</c:v>
                </c:pt>
                <c:pt idx="5701">
                  <c:v>22.65990400011885</c:v>
                </c:pt>
                <c:pt idx="5702">
                  <c:v>22.693264000061909</c:v>
                </c:pt>
                <c:pt idx="5703">
                  <c:v>22.726599999996843</c:v>
                </c:pt>
                <c:pt idx="5704">
                  <c:v>22.759960000114525</c:v>
                </c:pt>
                <c:pt idx="5705">
                  <c:v>22.793296000049459</c:v>
                </c:pt>
                <c:pt idx="5706">
                  <c:v>22.826656000167141</c:v>
                </c:pt>
                <c:pt idx="5707">
                  <c:v>22.859992000102075</c:v>
                </c:pt>
                <c:pt idx="5708">
                  <c:v>22.893352000045134</c:v>
                </c:pt>
                <c:pt idx="5709">
                  <c:v>22.926688000154691</c:v>
                </c:pt>
                <c:pt idx="5710">
                  <c:v>22.96004800009775</c:v>
                </c:pt>
                <c:pt idx="5711">
                  <c:v>22.993384000032684</c:v>
                </c:pt>
                <c:pt idx="5712">
                  <c:v>23.026744000150366</c:v>
                </c:pt>
                <c:pt idx="5713">
                  <c:v>23.0600800000853</c:v>
                </c:pt>
                <c:pt idx="5714">
                  <c:v>23.093440000028359</c:v>
                </c:pt>
                <c:pt idx="5715">
                  <c:v>23.126776000137916</c:v>
                </c:pt>
                <c:pt idx="5716">
                  <c:v>23.160136000080975</c:v>
                </c:pt>
                <c:pt idx="5717">
                  <c:v>23.193472000015909</c:v>
                </c:pt>
                <c:pt idx="5718">
                  <c:v>23.226808000125466</c:v>
                </c:pt>
                <c:pt idx="5719">
                  <c:v>23.260168000068525</c:v>
                </c:pt>
                <c:pt idx="5720">
                  <c:v>23.293504000003459</c:v>
                </c:pt>
                <c:pt idx="5721">
                  <c:v>23.326864000121141</c:v>
                </c:pt>
                <c:pt idx="5722">
                  <c:v>23.360200000056075</c:v>
                </c:pt>
                <c:pt idx="5723">
                  <c:v>23.393559999999134</c:v>
                </c:pt>
                <c:pt idx="5724">
                  <c:v>23.426896000108691</c:v>
                </c:pt>
                <c:pt idx="5725">
                  <c:v>23.46025600005175</c:v>
                </c:pt>
                <c:pt idx="5726">
                  <c:v>23.493592000161307</c:v>
                </c:pt>
                <c:pt idx="5727">
                  <c:v>23.526952000104366</c:v>
                </c:pt>
                <c:pt idx="5728">
                  <c:v>23.5602880000393</c:v>
                </c:pt>
                <c:pt idx="5729">
                  <c:v>23.593648000156982</c:v>
                </c:pt>
                <c:pt idx="5730">
                  <c:v>23.626984000091916</c:v>
                </c:pt>
                <c:pt idx="5731">
                  <c:v>23.660344000034975</c:v>
                </c:pt>
                <c:pt idx="5732">
                  <c:v>23.693680000144532</c:v>
                </c:pt>
                <c:pt idx="5733">
                  <c:v>23.727016000079466</c:v>
                </c:pt>
                <c:pt idx="5734">
                  <c:v>23.760376000022525</c:v>
                </c:pt>
                <c:pt idx="5735">
                  <c:v>23.793712000132082</c:v>
                </c:pt>
                <c:pt idx="5736">
                  <c:v>23.827072000075141</c:v>
                </c:pt>
                <c:pt idx="5737">
                  <c:v>23.860408000010075</c:v>
                </c:pt>
                <c:pt idx="5738">
                  <c:v>23.893768000127757</c:v>
                </c:pt>
                <c:pt idx="5739">
                  <c:v>23.927104000062691</c:v>
                </c:pt>
                <c:pt idx="5740">
                  <c:v>23.96046400000575</c:v>
                </c:pt>
                <c:pt idx="5741">
                  <c:v>23.993800000115307</c:v>
                </c:pt>
                <c:pt idx="5742">
                  <c:v>24.027160000058366</c:v>
                </c:pt>
                <c:pt idx="5743">
                  <c:v>24.060496000167923</c:v>
                </c:pt>
                <c:pt idx="5744">
                  <c:v>24.093856000110982</c:v>
                </c:pt>
                <c:pt idx="5745">
                  <c:v>24.127192000045916</c:v>
                </c:pt>
                <c:pt idx="5746">
                  <c:v>24.160552000163598</c:v>
                </c:pt>
                <c:pt idx="5747">
                  <c:v>24.193888000098532</c:v>
                </c:pt>
                <c:pt idx="5748">
                  <c:v>24.227224000033466</c:v>
                </c:pt>
                <c:pt idx="5749">
                  <c:v>24.260584000151148</c:v>
                </c:pt>
                <c:pt idx="5750">
                  <c:v>24.293944000094207</c:v>
                </c:pt>
                <c:pt idx="5751">
                  <c:v>24.327280000029141</c:v>
                </c:pt>
                <c:pt idx="5752">
                  <c:v>24.360664000154948</c:v>
                </c:pt>
                <c:pt idx="5753">
                  <c:v>24.394024000098007</c:v>
                </c:pt>
                <c:pt idx="5754">
                  <c:v>24.427360000032941</c:v>
                </c:pt>
                <c:pt idx="5755">
                  <c:v>24.460696000142498</c:v>
                </c:pt>
                <c:pt idx="5756">
                  <c:v>24.494056000085557</c:v>
                </c:pt>
                <c:pt idx="5757">
                  <c:v>24.527416000028616</c:v>
                </c:pt>
                <c:pt idx="5758">
                  <c:v>24.560752000138173</c:v>
                </c:pt>
                <c:pt idx="5759">
                  <c:v>24.594112000081232</c:v>
                </c:pt>
                <c:pt idx="5760">
                  <c:v>24.627448000016166</c:v>
                </c:pt>
                <c:pt idx="5761">
                  <c:v>24.660784000125723</c:v>
                </c:pt>
                <c:pt idx="5762">
                  <c:v>24.694144000068782</c:v>
                </c:pt>
                <c:pt idx="5763">
                  <c:v>24.727480000003716</c:v>
                </c:pt>
                <c:pt idx="5764">
                  <c:v>24.760840000121398</c:v>
                </c:pt>
                <c:pt idx="5765">
                  <c:v>24.794176000056332</c:v>
                </c:pt>
                <c:pt idx="5766">
                  <c:v>24.827535999999391</c:v>
                </c:pt>
                <c:pt idx="5767">
                  <c:v>24.860872000108948</c:v>
                </c:pt>
                <c:pt idx="5768">
                  <c:v>24.894232000052007</c:v>
                </c:pt>
                <c:pt idx="5769">
                  <c:v>24.927568000161564</c:v>
                </c:pt>
                <c:pt idx="5770">
                  <c:v>24.960928000104623</c:v>
                </c:pt>
                <c:pt idx="5771">
                  <c:v>24.994264000039557</c:v>
                </c:pt>
                <c:pt idx="5772">
                  <c:v>25.027624000157239</c:v>
                </c:pt>
                <c:pt idx="5773">
                  <c:v>25.060960000092173</c:v>
                </c:pt>
                <c:pt idx="5774">
                  <c:v>25.094320000035232</c:v>
                </c:pt>
                <c:pt idx="5775">
                  <c:v>25.127656000144789</c:v>
                </c:pt>
                <c:pt idx="5776">
                  <c:v>25.161016000087848</c:v>
                </c:pt>
                <c:pt idx="5777">
                  <c:v>25.194352000022782</c:v>
                </c:pt>
                <c:pt idx="5778">
                  <c:v>25.227688000132339</c:v>
                </c:pt>
                <c:pt idx="5779">
                  <c:v>25.261048000075398</c:v>
                </c:pt>
                <c:pt idx="5780">
                  <c:v>25.294408000018457</c:v>
                </c:pt>
                <c:pt idx="5781">
                  <c:v>25.327744000128014</c:v>
                </c:pt>
                <c:pt idx="5782">
                  <c:v>25.361080000062948</c:v>
                </c:pt>
                <c:pt idx="5783">
                  <c:v>25.394440000006007</c:v>
                </c:pt>
                <c:pt idx="5784">
                  <c:v>25.427776000115564</c:v>
                </c:pt>
                <c:pt idx="5785">
                  <c:v>25.461136000058623</c:v>
                </c:pt>
                <c:pt idx="5786">
                  <c:v>25.49447200016818</c:v>
                </c:pt>
                <c:pt idx="5787">
                  <c:v>25.527832000111239</c:v>
                </c:pt>
                <c:pt idx="5788">
                  <c:v>25.561192000054298</c:v>
                </c:pt>
                <c:pt idx="5789">
                  <c:v>25.594528000163855</c:v>
                </c:pt>
                <c:pt idx="5790">
                  <c:v>25.627888000106914</c:v>
                </c:pt>
                <c:pt idx="5791">
                  <c:v>25.661224000041848</c:v>
                </c:pt>
                <c:pt idx="5792">
                  <c:v>25.69458400015953</c:v>
                </c:pt>
                <c:pt idx="5793">
                  <c:v>25.727920000094464</c:v>
                </c:pt>
                <c:pt idx="5794">
                  <c:v>25.761256000029398</c:v>
                </c:pt>
                <c:pt idx="5795">
                  <c:v>25.79461600014708</c:v>
                </c:pt>
                <c:pt idx="5796">
                  <c:v>25.827976000090139</c:v>
                </c:pt>
                <c:pt idx="5797">
                  <c:v>25.861312000025073</c:v>
                </c:pt>
                <c:pt idx="5798">
                  <c:v>25.89464800013463</c:v>
                </c:pt>
                <c:pt idx="5799">
                  <c:v>25.928008000077689</c:v>
                </c:pt>
                <c:pt idx="5800">
                  <c:v>25.961344000012623</c:v>
                </c:pt>
                <c:pt idx="5801">
                  <c:v>25.994704000130305</c:v>
                </c:pt>
                <c:pt idx="5802">
                  <c:v>26.028040000065239</c:v>
                </c:pt>
                <c:pt idx="5803">
                  <c:v>26.061400000008298</c:v>
                </c:pt>
                <c:pt idx="5804">
                  <c:v>26.094736000117855</c:v>
                </c:pt>
                <c:pt idx="5805">
                  <c:v>26.128096000060914</c:v>
                </c:pt>
                <c:pt idx="5806">
                  <c:v>26.161431999995848</c:v>
                </c:pt>
                <c:pt idx="5807">
                  <c:v>26.19479200011353</c:v>
                </c:pt>
                <c:pt idx="5808">
                  <c:v>26.228128000048464</c:v>
                </c:pt>
                <c:pt idx="5809">
                  <c:v>26.261488000166146</c:v>
                </c:pt>
                <c:pt idx="5810">
                  <c:v>26.29482400010108</c:v>
                </c:pt>
                <c:pt idx="5811">
                  <c:v>26.328184000044139</c:v>
                </c:pt>
                <c:pt idx="5812">
                  <c:v>26.361520000153696</c:v>
                </c:pt>
                <c:pt idx="5813">
                  <c:v>26.394880000096755</c:v>
                </c:pt>
                <c:pt idx="5814">
                  <c:v>26.428216000031689</c:v>
                </c:pt>
                <c:pt idx="5815">
                  <c:v>26.461576000149371</c:v>
                </c:pt>
                <c:pt idx="5816">
                  <c:v>26.494912000084305</c:v>
                </c:pt>
                <c:pt idx="5817">
                  <c:v>26.528272000027364</c:v>
                </c:pt>
                <c:pt idx="5818">
                  <c:v>26.561608000136921</c:v>
                </c:pt>
                <c:pt idx="5819">
                  <c:v>26.59496800007998</c:v>
                </c:pt>
                <c:pt idx="5820">
                  <c:v>26.628304000014914</c:v>
                </c:pt>
                <c:pt idx="5821">
                  <c:v>26.661664000132596</c:v>
                </c:pt>
                <c:pt idx="5822">
                  <c:v>26.69500000006753</c:v>
                </c:pt>
                <c:pt idx="5823">
                  <c:v>26.728336000002464</c:v>
                </c:pt>
                <c:pt idx="5824">
                  <c:v>26.761696000120146</c:v>
                </c:pt>
                <c:pt idx="5825">
                  <c:v>26.79503200005508</c:v>
                </c:pt>
                <c:pt idx="5826">
                  <c:v>26.828391999998139</c:v>
                </c:pt>
                <c:pt idx="5827">
                  <c:v>26.861728000107696</c:v>
                </c:pt>
                <c:pt idx="5828">
                  <c:v>26.895088000050755</c:v>
                </c:pt>
                <c:pt idx="5829">
                  <c:v>26.928424000160312</c:v>
                </c:pt>
                <c:pt idx="5830">
                  <c:v>26.961784000103371</c:v>
                </c:pt>
                <c:pt idx="5831">
                  <c:v>26.995120000038305</c:v>
                </c:pt>
                <c:pt idx="5832">
                  <c:v>27.028480000155987</c:v>
                </c:pt>
                <c:pt idx="5833">
                  <c:v>27.061816000090921</c:v>
                </c:pt>
                <c:pt idx="5834">
                  <c:v>27.09517600003398</c:v>
                </c:pt>
                <c:pt idx="5835">
                  <c:v>27.128512000143537</c:v>
                </c:pt>
                <c:pt idx="5836">
                  <c:v>27.161872000086596</c:v>
                </c:pt>
                <c:pt idx="5837">
                  <c:v>27.19520800002153</c:v>
                </c:pt>
                <c:pt idx="5838">
                  <c:v>27.228568000139212</c:v>
                </c:pt>
                <c:pt idx="5839">
                  <c:v>27.261904000074146</c:v>
                </c:pt>
                <c:pt idx="5840">
                  <c:v>27.29524000000908</c:v>
                </c:pt>
                <c:pt idx="5841">
                  <c:v>27.328600000126762</c:v>
                </c:pt>
                <c:pt idx="5842">
                  <c:v>27.361960000069821</c:v>
                </c:pt>
                <c:pt idx="5843">
                  <c:v>27.395296000004755</c:v>
                </c:pt>
                <c:pt idx="5844">
                  <c:v>27.428632000114312</c:v>
                </c:pt>
                <c:pt idx="5845">
                  <c:v>27.461992000057371</c:v>
                </c:pt>
                <c:pt idx="5846">
                  <c:v>27.495328000166928</c:v>
                </c:pt>
                <c:pt idx="5847">
                  <c:v>27.528688000109987</c:v>
                </c:pt>
                <c:pt idx="5848">
                  <c:v>27.562024000044921</c:v>
                </c:pt>
                <c:pt idx="5849">
                  <c:v>27.595384000162603</c:v>
                </c:pt>
                <c:pt idx="5850">
                  <c:v>27.628744000105662</c:v>
                </c:pt>
                <c:pt idx="5851">
                  <c:v>27.662080000040596</c:v>
                </c:pt>
                <c:pt idx="5852">
                  <c:v>27.695440000158278</c:v>
                </c:pt>
                <c:pt idx="5853">
                  <c:v>27.728776000093212</c:v>
                </c:pt>
                <c:pt idx="5854">
                  <c:v>27.762136000036271</c:v>
                </c:pt>
                <c:pt idx="5855">
                  <c:v>27.795472000145828</c:v>
                </c:pt>
                <c:pt idx="5856">
                  <c:v>27.828832000088887</c:v>
                </c:pt>
                <c:pt idx="5857">
                  <c:v>27.862192000031946</c:v>
                </c:pt>
                <c:pt idx="5858">
                  <c:v>27.895528000141503</c:v>
                </c:pt>
                <c:pt idx="5859">
                  <c:v>27.928888000084562</c:v>
                </c:pt>
                <c:pt idx="5860">
                  <c:v>27.962224000019496</c:v>
                </c:pt>
                <c:pt idx="5861">
                  <c:v>27.995584000137178</c:v>
                </c:pt>
                <c:pt idx="5862">
                  <c:v>28.028920000072112</c:v>
                </c:pt>
                <c:pt idx="5863">
                  <c:v>28.062280000015171</c:v>
                </c:pt>
                <c:pt idx="5864">
                  <c:v>28.095616000124728</c:v>
                </c:pt>
                <c:pt idx="5865">
                  <c:v>28.128976000067787</c:v>
                </c:pt>
                <c:pt idx="5866">
                  <c:v>28.162312000002721</c:v>
                </c:pt>
                <c:pt idx="5867">
                  <c:v>28.195672000120403</c:v>
                </c:pt>
                <c:pt idx="5868">
                  <c:v>28.229008000055337</c:v>
                </c:pt>
                <c:pt idx="5869">
                  <c:v>28.262367999998396</c:v>
                </c:pt>
                <c:pt idx="5870">
                  <c:v>28.295704000107953</c:v>
                </c:pt>
                <c:pt idx="5871">
                  <c:v>28.329064000051012</c:v>
                </c:pt>
                <c:pt idx="5872">
                  <c:v>28.362400000160569</c:v>
                </c:pt>
                <c:pt idx="5873">
                  <c:v>28.395760000103628</c:v>
                </c:pt>
                <c:pt idx="5874">
                  <c:v>28.429096000038562</c:v>
                </c:pt>
                <c:pt idx="5875">
                  <c:v>28.462456000156244</c:v>
                </c:pt>
                <c:pt idx="5876">
                  <c:v>28.495792000091178</c:v>
                </c:pt>
                <c:pt idx="5877">
                  <c:v>28.529152000034237</c:v>
                </c:pt>
                <c:pt idx="5878">
                  <c:v>28.562488000143794</c:v>
                </c:pt>
                <c:pt idx="5879">
                  <c:v>28.595848000086853</c:v>
                </c:pt>
                <c:pt idx="5880">
                  <c:v>28.629184000021787</c:v>
                </c:pt>
                <c:pt idx="5881">
                  <c:v>28.662544000139469</c:v>
                </c:pt>
                <c:pt idx="5882">
                  <c:v>28.695904000082528</c:v>
                </c:pt>
                <c:pt idx="5883">
                  <c:v>28.729312000041837</c:v>
                </c:pt>
                <c:pt idx="5884">
                  <c:v>28.762648000151394</c:v>
                </c:pt>
                <c:pt idx="5885">
                  <c:v>28.795984000086328</c:v>
                </c:pt>
                <c:pt idx="5886">
                  <c:v>28.829344000029387</c:v>
                </c:pt>
                <c:pt idx="5887">
                  <c:v>28.862728000155194</c:v>
                </c:pt>
                <c:pt idx="5888">
                  <c:v>28.896088000098253</c:v>
                </c:pt>
                <c:pt idx="5889">
                  <c:v>28.929448000041312</c:v>
                </c:pt>
                <c:pt idx="5890">
                  <c:v>28.962808000158994</c:v>
                </c:pt>
                <c:pt idx="5891">
                  <c:v>28.996192000110177</c:v>
                </c:pt>
                <c:pt idx="5892">
                  <c:v>29.029624000077611</c:v>
                </c:pt>
                <c:pt idx="5893">
                  <c:v>29.063008000028795</c:v>
                </c:pt>
                <c:pt idx="5894">
                  <c:v>29.096392000154601</c:v>
                </c:pt>
                <c:pt idx="5895">
                  <c:v>29.12975200009766</c:v>
                </c:pt>
                <c:pt idx="5896">
                  <c:v>29.163112000040719</c:v>
                </c:pt>
                <c:pt idx="5897">
                  <c:v>29.196448000150276</c:v>
                </c:pt>
                <c:pt idx="5898">
                  <c:v>29.229808000093335</c:v>
                </c:pt>
                <c:pt idx="5899">
                  <c:v>29.263168000036394</c:v>
                </c:pt>
                <c:pt idx="5900">
                  <c:v>29.296528000154076</c:v>
                </c:pt>
                <c:pt idx="5901">
                  <c:v>29.329888000097135</c:v>
                </c:pt>
                <c:pt idx="5902">
                  <c:v>29.363248000040194</c:v>
                </c:pt>
                <c:pt idx="5903">
                  <c:v>29.396632000166001</c:v>
                </c:pt>
                <c:pt idx="5904">
                  <c:v>29.429968000100935</c:v>
                </c:pt>
                <c:pt idx="5905">
                  <c:v>29.463352000052119</c:v>
                </c:pt>
                <c:pt idx="5906">
                  <c:v>29.496736000003303</c:v>
                </c:pt>
                <c:pt idx="5907">
                  <c:v>29.530096000120984</c:v>
                </c:pt>
                <c:pt idx="5908">
                  <c:v>29.563456000064043</c:v>
                </c:pt>
                <c:pt idx="5909">
                  <c:v>29.596816000007102</c:v>
                </c:pt>
                <c:pt idx="5910">
                  <c:v>29.630176000124784</c:v>
                </c:pt>
                <c:pt idx="5911">
                  <c:v>29.663536000067843</c:v>
                </c:pt>
                <c:pt idx="5912">
                  <c:v>29.696896000010902</c:v>
                </c:pt>
                <c:pt idx="5913">
                  <c:v>29.730232000120459</c:v>
                </c:pt>
                <c:pt idx="5914">
                  <c:v>29.763592000063518</c:v>
                </c:pt>
                <c:pt idx="5915">
                  <c:v>29.796927999998452</c:v>
                </c:pt>
                <c:pt idx="5916">
                  <c:v>29.830288000116134</c:v>
                </c:pt>
                <c:pt idx="5917">
                  <c:v>29.863624000051068</c:v>
                </c:pt>
                <c:pt idx="5918">
                  <c:v>29.89698400016875</c:v>
                </c:pt>
                <c:pt idx="5919">
                  <c:v>29.930320000103684</c:v>
                </c:pt>
                <c:pt idx="5920">
                  <c:v>29.963656000038618</c:v>
                </c:pt>
                <c:pt idx="5921">
                  <c:v>29.9970160001563</c:v>
                </c:pt>
                <c:pt idx="5922">
                  <c:v>30.030352000091234</c:v>
                </c:pt>
                <c:pt idx="5923">
                  <c:v>30.063712000034293</c:v>
                </c:pt>
                <c:pt idx="5924">
                  <c:v>30.09704800014385</c:v>
                </c:pt>
                <c:pt idx="5925">
                  <c:v>30.130408000086909</c:v>
                </c:pt>
                <c:pt idx="5926">
                  <c:v>30.163768000029968</c:v>
                </c:pt>
                <c:pt idx="5927">
                  <c:v>30.197104000139525</c:v>
                </c:pt>
                <c:pt idx="5928">
                  <c:v>30.230464000082584</c:v>
                </c:pt>
                <c:pt idx="5929">
                  <c:v>30.263800000017518</c:v>
                </c:pt>
                <c:pt idx="5930">
                  <c:v>30.2971600001352</c:v>
                </c:pt>
                <c:pt idx="5931">
                  <c:v>30.330520000078259</c:v>
                </c:pt>
                <c:pt idx="5932">
                  <c:v>30.363856000013193</c:v>
                </c:pt>
                <c:pt idx="5933">
                  <c:v>30.397216000130875</c:v>
                </c:pt>
                <c:pt idx="5934">
                  <c:v>30.430576000073934</c:v>
                </c:pt>
                <c:pt idx="5935">
                  <c:v>30.463912000008868</c:v>
                </c:pt>
                <c:pt idx="5936">
                  <c:v>30.49727200012655</c:v>
                </c:pt>
                <c:pt idx="5937">
                  <c:v>30.530608000061484</c:v>
                </c:pt>
                <c:pt idx="5938">
                  <c:v>30.563968000004543</c:v>
                </c:pt>
                <c:pt idx="5939">
                  <c:v>30.5973040001141</c:v>
                </c:pt>
                <c:pt idx="5940">
                  <c:v>30.630640000049034</c:v>
                </c:pt>
                <c:pt idx="5941">
                  <c:v>30.664000000166716</c:v>
                </c:pt>
                <c:pt idx="5942">
                  <c:v>30.697360000109775</c:v>
                </c:pt>
                <c:pt idx="5943">
                  <c:v>30.730696000044709</c:v>
                </c:pt>
                <c:pt idx="5944">
                  <c:v>30.764056000162391</c:v>
                </c:pt>
                <c:pt idx="5945">
                  <c:v>30.797392000097325</c:v>
                </c:pt>
                <c:pt idx="5946">
                  <c:v>30.830728000032259</c:v>
                </c:pt>
                <c:pt idx="5947">
                  <c:v>30.864088000149941</c:v>
                </c:pt>
                <c:pt idx="5948">
                  <c:v>30.897424000084875</c:v>
                </c:pt>
                <c:pt idx="5949">
                  <c:v>30.930784000027934</c:v>
                </c:pt>
                <c:pt idx="5950">
                  <c:v>30.964120000137491</c:v>
                </c:pt>
                <c:pt idx="5951">
                  <c:v>30.99748000008055</c:v>
                </c:pt>
                <c:pt idx="5952">
                  <c:v>31.030816000015484</c:v>
                </c:pt>
                <c:pt idx="5953">
                  <c:v>31.064176000133166</c:v>
                </c:pt>
                <c:pt idx="5954">
                  <c:v>31.0975120000681</c:v>
                </c:pt>
                <c:pt idx="5955">
                  <c:v>31.130872000011159</c:v>
                </c:pt>
                <c:pt idx="5956">
                  <c:v>31.164232000128841</c:v>
                </c:pt>
                <c:pt idx="5957">
                  <c:v>31.197568000063775</c:v>
                </c:pt>
                <c:pt idx="5958">
                  <c:v>31.230928000006834</c:v>
                </c:pt>
                <c:pt idx="5959">
                  <c:v>31.264288000124516</c:v>
                </c:pt>
                <c:pt idx="5960">
                  <c:v>31.297648000067575</c:v>
                </c:pt>
                <c:pt idx="5961">
                  <c:v>31.331008000010634</c:v>
                </c:pt>
                <c:pt idx="5962">
                  <c:v>31.364368000128316</c:v>
                </c:pt>
                <c:pt idx="5963">
                  <c:v>31.39770400006325</c:v>
                </c:pt>
                <c:pt idx="5964">
                  <c:v>31.431064000006309</c:v>
                </c:pt>
                <c:pt idx="5965">
                  <c:v>31.464400000115866</c:v>
                </c:pt>
                <c:pt idx="5966">
                  <c:v>31.4977360000508</c:v>
                </c:pt>
                <c:pt idx="5967">
                  <c:v>31.531096000168482</c:v>
                </c:pt>
                <c:pt idx="5968">
                  <c:v>31.564456000111541</c:v>
                </c:pt>
                <c:pt idx="5969">
                  <c:v>31.597792000046475</c:v>
                </c:pt>
                <c:pt idx="5970">
                  <c:v>31.631128000156032</c:v>
                </c:pt>
                <c:pt idx="5971">
                  <c:v>31.664488000099091</c:v>
                </c:pt>
                <c:pt idx="5972">
                  <c:v>31.697824000034025</c:v>
                </c:pt>
                <c:pt idx="5973">
                  <c:v>31.731184000151707</c:v>
                </c:pt>
                <c:pt idx="5974">
                  <c:v>31.764520000086641</c:v>
                </c:pt>
                <c:pt idx="5975">
                  <c:v>31.7978800000297</c:v>
                </c:pt>
                <c:pt idx="5976">
                  <c:v>31.831216000139257</c:v>
                </c:pt>
                <c:pt idx="5977">
                  <c:v>31.864576000082316</c:v>
                </c:pt>
                <c:pt idx="5978">
                  <c:v>31.89791200001725</c:v>
                </c:pt>
                <c:pt idx="5979">
                  <c:v>31.931272000134932</c:v>
                </c:pt>
                <c:pt idx="5980">
                  <c:v>31.964608000069866</c:v>
                </c:pt>
                <c:pt idx="5981">
                  <c:v>31.997968000012925</c:v>
                </c:pt>
                <c:pt idx="5982">
                  <c:v>32.031304000122482</c:v>
                </c:pt>
                <c:pt idx="5983">
                  <c:v>32.064664000065541</c:v>
                </c:pt>
                <c:pt idx="5984">
                  <c:v>32.098000000000475</c:v>
                </c:pt>
                <c:pt idx="5985">
                  <c:v>32.131360000118157</c:v>
                </c:pt>
                <c:pt idx="5986">
                  <c:v>32.164696000053091</c:v>
                </c:pt>
                <c:pt idx="5987">
                  <c:v>32.198032000162648</c:v>
                </c:pt>
                <c:pt idx="5988">
                  <c:v>32.231392000105707</c:v>
                </c:pt>
                <c:pt idx="5989">
                  <c:v>32.264728000040641</c:v>
                </c:pt>
                <c:pt idx="5990">
                  <c:v>32.298088000158323</c:v>
                </c:pt>
                <c:pt idx="5991">
                  <c:v>32.331424000093257</c:v>
                </c:pt>
                <c:pt idx="5992">
                  <c:v>32.364784000036316</c:v>
                </c:pt>
                <c:pt idx="5993">
                  <c:v>32.398120000145873</c:v>
                </c:pt>
                <c:pt idx="5994">
                  <c:v>32.431480000088932</c:v>
                </c:pt>
                <c:pt idx="5995">
                  <c:v>32.464816000023866</c:v>
                </c:pt>
                <c:pt idx="5996">
                  <c:v>32.498176000141548</c:v>
                </c:pt>
                <c:pt idx="5997">
                  <c:v>32.531536000084607</c:v>
                </c:pt>
                <c:pt idx="5998">
                  <c:v>32.564896000027666</c:v>
                </c:pt>
                <c:pt idx="5999">
                  <c:v>32.598256000145348</c:v>
                </c:pt>
                <c:pt idx="6000">
                  <c:v>32.631592000080282</c:v>
                </c:pt>
                <c:pt idx="6001">
                  <c:v>32.664952000023341</c:v>
                </c:pt>
                <c:pt idx="6002">
                  <c:v>32.698288000132898</c:v>
                </c:pt>
                <c:pt idx="6003">
                  <c:v>32.731648000075957</c:v>
                </c:pt>
                <c:pt idx="6004">
                  <c:v>32.764984000010891</c:v>
                </c:pt>
                <c:pt idx="6005">
                  <c:v>32.798344000128573</c:v>
                </c:pt>
                <c:pt idx="6006">
                  <c:v>32.831680000063507</c:v>
                </c:pt>
                <c:pt idx="6007">
                  <c:v>32.865040000006566</c:v>
                </c:pt>
                <c:pt idx="6008">
                  <c:v>32.898376000116123</c:v>
                </c:pt>
                <c:pt idx="6009">
                  <c:v>32.931736000059182</c:v>
                </c:pt>
                <c:pt idx="6010">
                  <c:v>32.965072000168739</c:v>
                </c:pt>
                <c:pt idx="6011">
                  <c:v>32.998432000111798</c:v>
                </c:pt>
                <c:pt idx="6012">
                  <c:v>33.031768000046732</c:v>
                </c:pt>
                <c:pt idx="6013">
                  <c:v>33.065128000164414</c:v>
                </c:pt>
                <c:pt idx="6014">
                  <c:v>33.098464000099348</c:v>
                </c:pt>
                <c:pt idx="6015">
                  <c:v>33.131824000042407</c:v>
                </c:pt>
                <c:pt idx="6016">
                  <c:v>33.165160000151964</c:v>
                </c:pt>
                <c:pt idx="6017">
                  <c:v>33.198496000086898</c:v>
                </c:pt>
                <c:pt idx="6018">
                  <c:v>33.231856000029957</c:v>
                </c:pt>
                <c:pt idx="6019">
                  <c:v>33.265216000147639</c:v>
                </c:pt>
                <c:pt idx="6020">
                  <c:v>33.298552000082573</c:v>
                </c:pt>
                <c:pt idx="6021">
                  <c:v>33.331912000025632</c:v>
                </c:pt>
                <c:pt idx="6022">
                  <c:v>33.365248000135189</c:v>
                </c:pt>
                <c:pt idx="6023">
                  <c:v>33.398584000070123</c:v>
                </c:pt>
                <c:pt idx="6024">
                  <c:v>33.431944000013182</c:v>
                </c:pt>
                <c:pt idx="6025">
                  <c:v>33.465280000122739</c:v>
                </c:pt>
                <c:pt idx="6026">
                  <c:v>33.498640000065798</c:v>
                </c:pt>
                <c:pt idx="6027">
                  <c:v>33.532000000008857</c:v>
                </c:pt>
                <c:pt idx="6028">
                  <c:v>33.565336000118414</c:v>
                </c:pt>
                <c:pt idx="6029">
                  <c:v>33.598672000053348</c:v>
                </c:pt>
                <c:pt idx="6030">
                  <c:v>33.632031999996407</c:v>
                </c:pt>
                <c:pt idx="6031">
                  <c:v>33.665392000114089</c:v>
                </c:pt>
                <c:pt idx="6032">
                  <c:v>33.698752000057148</c:v>
                </c:pt>
                <c:pt idx="6033">
                  <c:v>33.732088000166705</c:v>
                </c:pt>
                <c:pt idx="6034">
                  <c:v>33.765448000109764</c:v>
                </c:pt>
                <c:pt idx="6035">
                  <c:v>33.798832000060948</c:v>
                </c:pt>
                <c:pt idx="6036">
                  <c:v>33.832192000004007</c:v>
                </c:pt>
                <c:pt idx="6037">
                  <c:v>33.865528000113564</c:v>
                </c:pt>
                <c:pt idx="6038">
                  <c:v>33.898888000056623</c:v>
                </c:pt>
                <c:pt idx="6039">
                  <c:v>33.93222400016618</c:v>
                </c:pt>
                <c:pt idx="6040">
                  <c:v>33.965584000109239</c:v>
                </c:pt>
                <c:pt idx="6041">
                  <c:v>33.998944000052298</c:v>
                </c:pt>
                <c:pt idx="6042">
                  <c:v>34.032280000161855</c:v>
                </c:pt>
                <c:pt idx="6043">
                  <c:v>34.065616000096789</c:v>
                </c:pt>
                <c:pt idx="6044">
                  <c:v>34.098976000039848</c:v>
                </c:pt>
                <c:pt idx="6045">
                  <c:v>34.132312000149405</c:v>
                </c:pt>
                <c:pt idx="6046">
                  <c:v>34.165672000092464</c:v>
                </c:pt>
                <c:pt idx="6047">
                  <c:v>34.199008000027398</c:v>
                </c:pt>
                <c:pt idx="6048">
                  <c:v>34.23236800014508</c:v>
                </c:pt>
                <c:pt idx="6049">
                  <c:v>34.265704000080014</c:v>
                </c:pt>
                <c:pt idx="6050">
                  <c:v>34.299064000023073</c:v>
                </c:pt>
                <c:pt idx="6051">
                  <c:v>34.33240000013263</c:v>
                </c:pt>
                <c:pt idx="6052">
                  <c:v>34.365760000075689</c:v>
                </c:pt>
                <c:pt idx="6053">
                  <c:v>34.399096000010623</c:v>
                </c:pt>
                <c:pt idx="6054">
                  <c:v>34.43243200012018</c:v>
                </c:pt>
                <c:pt idx="6055">
                  <c:v>34.465792000063239</c:v>
                </c:pt>
                <c:pt idx="6056">
                  <c:v>34.499152000006298</c:v>
                </c:pt>
                <c:pt idx="6057">
                  <c:v>34.532488000115855</c:v>
                </c:pt>
                <c:pt idx="6058">
                  <c:v>34.565824000050789</c:v>
                </c:pt>
                <c:pt idx="6059">
                  <c:v>34.599184000168471</c:v>
                </c:pt>
                <c:pt idx="6060">
                  <c:v>34.632520000103405</c:v>
                </c:pt>
                <c:pt idx="6061">
                  <c:v>34.665880000046464</c:v>
                </c:pt>
                <c:pt idx="6062">
                  <c:v>34.699216000156021</c:v>
                </c:pt>
                <c:pt idx="6063">
                  <c:v>34.73257600009908</c:v>
                </c:pt>
                <c:pt idx="6064">
                  <c:v>34.765912000034014</c:v>
                </c:pt>
                <c:pt idx="6065">
                  <c:v>34.799296000159821</c:v>
                </c:pt>
                <c:pt idx="6066">
                  <c:v>34.832680000111004</c:v>
                </c:pt>
                <c:pt idx="6067">
                  <c:v>34.866040000054063</c:v>
                </c:pt>
                <c:pt idx="6068">
                  <c:v>34.899399999997122</c:v>
                </c:pt>
                <c:pt idx="6069">
                  <c:v>34.932760000114804</c:v>
                </c:pt>
                <c:pt idx="6070">
                  <c:v>34.966120000057863</c:v>
                </c:pt>
                <c:pt idx="6071">
                  <c:v>34.99945600016742</c:v>
                </c:pt>
                <c:pt idx="6072">
                  <c:v>35.032816000110479</c:v>
                </c:pt>
                <c:pt idx="6073">
                  <c:v>35.066152000045413</c:v>
                </c:pt>
                <c:pt idx="6074">
                  <c:v>35.099512000163095</c:v>
                </c:pt>
                <c:pt idx="6075">
                  <c:v>35.132848000098029</c:v>
                </c:pt>
                <c:pt idx="6076">
                  <c:v>35.166208000041088</c:v>
                </c:pt>
                <c:pt idx="6077">
                  <c:v>35.199544000150645</c:v>
                </c:pt>
                <c:pt idx="6078">
                  <c:v>35.232904000093704</c:v>
                </c:pt>
                <c:pt idx="6079">
                  <c:v>35.266240000028638</c:v>
                </c:pt>
                <c:pt idx="6080">
                  <c:v>35.29960000014632</c:v>
                </c:pt>
                <c:pt idx="6081">
                  <c:v>35.332936000081254</c:v>
                </c:pt>
                <c:pt idx="6082">
                  <c:v>35.366296000024313</c:v>
                </c:pt>
                <c:pt idx="6083">
                  <c:v>35.39963200013387</c:v>
                </c:pt>
                <c:pt idx="6084">
                  <c:v>35.432992000076929</c:v>
                </c:pt>
                <c:pt idx="6085">
                  <c:v>35.466328000011863</c:v>
                </c:pt>
                <c:pt idx="6086">
                  <c:v>35.499688000129545</c:v>
                </c:pt>
                <c:pt idx="6087">
                  <c:v>35.533024000064479</c:v>
                </c:pt>
                <c:pt idx="6088">
                  <c:v>35.566384000007538</c:v>
                </c:pt>
                <c:pt idx="6089">
                  <c:v>35.599720000117095</c:v>
                </c:pt>
                <c:pt idx="6090">
                  <c:v>35.633080000060154</c:v>
                </c:pt>
                <c:pt idx="6091">
                  <c:v>35.666415999995088</c:v>
                </c:pt>
                <c:pt idx="6092">
                  <c:v>35.69977600011277</c:v>
                </c:pt>
                <c:pt idx="6093">
                  <c:v>35.733112000047704</c:v>
                </c:pt>
                <c:pt idx="6094">
                  <c:v>35.766448000157261</c:v>
                </c:pt>
                <c:pt idx="6095">
                  <c:v>35.79980800010032</c:v>
                </c:pt>
                <c:pt idx="6096">
                  <c:v>35.833144000035254</c:v>
                </c:pt>
                <c:pt idx="6097">
                  <c:v>35.866504000152936</c:v>
                </c:pt>
                <c:pt idx="6098">
                  <c:v>35.89984000008787</c:v>
                </c:pt>
                <c:pt idx="6099">
                  <c:v>35.933200000030929</c:v>
                </c:pt>
                <c:pt idx="6100">
                  <c:v>35.966536000140486</c:v>
                </c:pt>
                <c:pt idx="6101">
                  <c:v>35.999896000083545</c:v>
                </c:pt>
                <c:pt idx="6102">
                  <c:v>36.033232000018479</c:v>
                </c:pt>
                <c:pt idx="6103">
                  <c:v>36.066592000136161</c:v>
                </c:pt>
                <c:pt idx="6104">
                  <c:v>36.099928000071095</c:v>
                </c:pt>
                <c:pt idx="6105">
                  <c:v>36.133288000014154</c:v>
                </c:pt>
                <c:pt idx="6106">
                  <c:v>36.166624000123711</c:v>
                </c:pt>
                <c:pt idx="6107">
                  <c:v>36.19998400006677</c:v>
                </c:pt>
                <c:pt idx="6108">
                  <c:v>36.233320000001704</c:v>
                </c:pt>
                <c:pt idx="6109">
                  <c:v>36.266656000111261</c:v>
                </c:pt>
                <c:pt idx="6110">
                  <c:v>36.30001600005432</c:v>
                </c:pt>
                <c:pt idx="6111">
                  <c:v>36.333375999997379</c:v>
                </c:pt>
                <c:pt idx="6112">
                  <c:v>36.366736000115061</c:v>
                </c:pt>
                <c:pt idx="6113">
                  <c:v>36.40009600005812</c:v>
                </c:pt>
                <c:pt idx="6114">
                  <c:v>36.433456000001179</c:v>
                </c:pt>
                <c:pt idx="6115">
                  <c:v>36.466816000118861</c:v>
                </c:pt>
                <c:pt idx="6116">
                  <c:v>36.500200000070045</c:v>
                </c:pt>
                <c:pt idx="6117">
                  <c:v>36.533560000013104</c:v>
                </c:pt>
                <c:pt idx="6118">
                  <c:v>36.566920000130786</c:v>
                </c:pt>
                <c:pt idx="6119">
                  <c:v>36.60025600006572</c:v>
                </c:pt>
                <c:pt idx="6120">
                  <c:v>36.633616000008779</c:v>
                </c:pt>
                <c:pt idx="6121">
                  <c:v>36.666976000126461</c:v>
                </c:pt>
                <c:pt idx="6122">
                  <c:v>36.700312000061395</c:v>
                </c:pt>
                <c:pt idx="6123">
                  <c:v>36.733672000004454</c:v>
                </c:pt>
                <c:pt idx="6124">
                  <c:v>36.767032000122136</c:v>
                </c:pt>
                <c:pt idx="6125">
                  <c:v>36.800392000065195</c:v>
                </c:pt>
                <c:pt idx="6126">
                  <c:v>36.833824000032628</c:v>
                </c:pt>
                <c:pt idx="6127">
                  <c:v>36.86718400015031</c:v>
                </c:pt>
                <c:pt idx="6128">
                  <c:v>36.900520000085244</c:v>
                </c:pt>
                <c:pt idx="6129">
                  <c:v>36.933880000028303</c:v>
                </c:pt>
                <c:pt idx="6130">
                  <c:v>36.967240000145985</c:v>
                </c:pt>
                <c:pt idx="6131">
                  <c:v>37.000600000089044</c:v>
                </c:pt>
                <c:pt idx="6132">
                  <c:v>37.033984000040228</c:v>
                </c:pt>
                <c:pt idx="6133">
                  <c:v>37.06734400015791</c:v>
                </c:pt>
                <c:pt idx="6134">
                  <c:v>37.100680000092844</c:v>
                </c:pt>
                <c:pt idx="6135">
                  <c:v>37.134040000035903</c:v>
                </c:pt>
                <c:pt idx="6136">
                  <c:v>37.167400000153584</c:v>
                </c:pt>
                <c:pt idx="6137">
                  <c:v>37.200736000088519</c:v>
                </c:pt>
                <c:pt idx="6138">
                  <c:v>37.234120000039702</c:v>
                </c:pt>
                <c:pt idx="6139">
                  <c:v>37.267480000157384</c:v>
                </c:pt>
                <c:pt idx="6140">
                  <c:v>37.300816000092318</c:v>
                </c:pt>
                <c:pt idx="6141">
                  <c:v>37.334200000043502</c:v>
                </c:pt>
                <c:pt idx="6142">
                  <c:v>37.367560000161184</c:v>
                </c:pt>
                <c:pt idx="6143">
                  <c:v>37.400896000096118</c:v>
                </c:pt>
                <c:pt idx="6144">
                  <c:v>37.434256000039177</c:v>
                </c:pt>
                <c:pt idx="6145">
                  <c:v>37.467640000164984</c:v>
                </c:pt>
                <c:pt idx="6146">
                  <c:v>37.501000000108043</c:v>
                </c:pt>
                <c:pt idx="6147">
                  <c:v>37.534360000051102</c:v>
                </c:pt>
                <c:pt idx="6148">
                  <c:v>37.567720000168784</c:v>
                </c:pt>
                <c:pt idx="6149">
                  <c:v>37.601080000111843</c:v>
                </c:pt>
                <c:pt idx="6150">
                  <c:v>37.634416000046777</c:v>
                </c:pt>
                <c:pt idx="6151">
                  <c:v>37.667776000164459</c:v>
                </c:pt>
                <c:pt idx="6152">
                  <c:v>37.701112000099393</c:v>
                </c:pt>
                <c:pt idx="6153">
                  <c:v>37.734520000058701</c:v>
                </c:pt>
                <c:pt idx="6154">
                  <c:v>37.767856000168258</c:v>
                </c:pt>
                <c:pt idx="6155">
                  <c:v>37.801216000111317</c:v>
                </c:pt>
                <c:pt idx="6156">
                  <c:v>37.834552000046251</c:v>
                </c:pt>
                <c:pt idx="6157">
                  <c:v>37.867912000163933</c:v>
                </c:pt>
                <c:pt idx="6158">
                  <c:v>37.901272000106992</c:v>
                </c:pt>
                <c:pt idx="6159">
                  <c:v>37.934632000050051</c:v>
                </c:pt>
                <c:pt idx="6160">
                  <c:v>37.967992000167733</c:v>
                </c:pt>
                <c:pt idx="6161">
                  <c:v>38.001328000102667</c:v>
                </c:pt>
                <c:pt idx="6162">
                  <c:v>38.034688000045726</c:v>
                </c:pt>
                <c:pt idx="6163">
                  <c:v>38.06807199999691</c:v>
                </c:pt>
                <c:pt idx="6164">
                  <c:v>38.101408000106467</c:v>
                </c:pt>
                <c:pt idx="6165">
                  <c:v>38.134792000057651</c:v>
                </c:pt>
                <c:pt idx="6166">
                  <c:v>38.168128000167208</c:v>
                </c:pt>
                <c:pt idx="6167">
                  <c:v>38.201512000118392</c:v>
                </c:pt>
                <c:pt idx="6168">
                  <c:v>38.234872000061451</c:v>
                </c:pt>
                <c:pt idx="6169">
                  <c:v>38.268207999996385</c:v>
                </c:pt>
                <c:pt idx="6170">
                  <c:v>38.301568000114067</c:v>
                </c:pt>
                <c:pt idx="6171">
                  <c:v>38.334904000049001</c:v>
                </c:pt>
                <c:pt idx="6172">
                  <c:v>38.368264000166683</c:v>
                </c:pt>
                <c:pt idx="6173">
                  <c:v>38.401600000101617</c:v>
                </c:pt>
                <c:pt idx="6174">
                  <c:v>38.434960000044676</c:v>
                </c:pt>
                <c:pt idx="6175">
                  <c:v>38.468296000154233</c:v>
                </c:pt>
                <c:pt idx="6176">
                  <c:v>38.501656000097292</c:v>
                </c:pt>
                <c:pt idx="6177">
                  <c:v>38.534992000032226</c:v>
                </c:pt>
                <c:pt idx="6178">
                  <c:v>38.568328000141783</c:v>
                </c:pt>
                <c:pt idx="6179">
                  <c:v>38.601688000084842</c:v>
                </c:pt>
                <c:pt idx="6180">
                  <c:v>38.635024000019776</c:v>
                </c:pt>
                <c:pt idx="6181">
                  <c:v>38.668384000137458</c:v>
                </c:pt>
                <c:pt idx="6182">
                  <c:v>38.701720000072392</c:v>
                </c:pt>
                <c:pt idx="6183">
                  <c:v>38.735080000015451</c:v>
                </c:pt>
                <c:pt idx="6184">
                  <c:v>38.768559999999134</c:v>
                </c:pt>
                <c:pt idx="6185">
                  <c:v>38.801920000116816</c:v>
                </c:pt>
                <c:pt idx="6186">
                  <c:v>38.835304000068</c:v>
                </c:pt>
                <c:pt idx="6187">
                  <c:v>38.868640000002934</c:v>
                </c:pt>
                <c:pt idx="6188">
                  <c:v>38.902000000120616</c:v>
                </c:pt>
                <c:pt idx="6189">
                  <c:v>38.93533600005555</c:v>
                </c:pt>
                <c:pt idx="6190">
                  <c:v>38.968695999998609</c:v>
                </c:pt>
                <c:pt idx="6191">
                  <c:v>39.002032000108166</c:v>
                </c:pt>
                <c:pt idx="6192">
                  <c:v>39.035392000051225</c:v>
                </c:pt>
                <c:pt idx="6193">
                  <c:v>39.068728000160782</c:v>
                </c:pt>
                <c:pt idx="6194">
                  <c:v>39.102088000103841</c:v>
                </c:pt>
                <c:pt idx="6195">
                  <c:v>39.135424000038775</c:v>
                </c:pt>
                <c:pt idx="6196">
                  <c:v>39.168784000156457</c:v>
                </c:pt>
                <c:pt idx="6197">
                  <c:v>39.202120000091391</c:v>
                </c:pt>
                <c:pt idx="6198">
                  <c:v>39.235456000026325</c:v>
                </c:pt>
                <c:pt idx="6199">
                  <c:v>39.268816000144007</c:v>
                </c:pt>
                <c:pt idx="6200">
                  <c:v>39.302152000078941</c:v>
                </c:pt>
                <c:pt idx="6201">
                  <c:v>39.335512000022</c:v>
                </c:pt>
                <c:pt idx="6202">
                  <c:v>39.368848000131557</c:v>
                </c:pt>
                <c:pt idx="6203">
                  <c:v>39.402208000074616</c:v>
                </c:pt>
                <c:pt idx="6204">
                  <c:v>39.435568000017675</c:v>
                </c:pt>
                <c:pt idx="6205">
                  <c:v>39.468928000135357</c:v>
                </c:pt>
                <c:pt idx="6206">
                  <c:v>39.502264000070291</c:v>
                </c:pt>
                <c:pt idx="6207">
                  <c:v>39.53562400001335</c:v>
                </c:pt>
                <c:pt idx="6208">
                  <c:v>39.568960000122907</c:v>
                </c:pt>
                <c:pt idx="6209">
                  <c:v>39.602320000065966</c:v>
                </c:pt>
                <c:pt idx="6210">
                  <c:v>39.6356560000009</c:v>
                </c:pt>
                <c:pt idx="6211">
                  <c:v>39.669016000118582</c:v>
                </c:pt>
                <c:pt idx="6212">
                  <c:v>39.702352000053516</c:v>
                </c:pt>
                <c:pt idx="6213">
                  <c:v>39.735711999996575</c:v>
                </c:pt>
                <c:pt idx="6214">
                  <c:v>39.769048000106132</c:v>
                </c:pt>
                <c:pt idx="6215">
                  <c:v>39.802408000049191</c:v>
                </c:pt>
                <c:pt idx="6216">
                  <c:v>39.835768000166873</c:v>
                </c:pt>
                <c:pt idx="6217">
                  <c:v>39.869104000101807</c:v>
                </c:pt>
                <c:pt idx="6218">
                  <c:v>39.902464000044866</c:v>
                </c:pt>
                <c:pt idx="6219">
                  <c:v>39.935800000154423</c:v>
                </c:pt>
                <c:pt idx="6220">
                  <c:v>39.969160000097482</c:v>
                </c:pt>
                <c:pt idx="6221">
                  <c:v>40.002496000032416</c:v>
                </c:pt>
                <c:pt idx="6222">
                  <c:v>40.035856000150098</c:v>
                </c:pt>
                <c:pt idx="6223">
                  <c:v>40.069192000085032</c:v>
                </c:pt>
                <c:pt idx="6224">
                  <c:v>40.102552000028091</c:v>
                </c:pt>
                <c:pt idx="6225">
                  <c:v>40.135888000137648</c:v>
                </c:pt>
                <c:pt idx="6226">
                  <c:v>40.169248000080707</c:v>
                </c:pt>
                <c:pt idx="6227">
                  <c:v>40.202584000015641</c:v>
                </c:pt>
                <c:pt idx="6228">
                  <c:v>40.235944000133323</c:v>
                </c:pt>
                <c:pt idx="6229">
                  <c:v>40.269280000068257</c:v>
                </c:pt>
                <c:pt idx="6230">
                  <c:v>40.302640000011316</c:v>
                </c:pt>
                <c:pt idx="6231">
                  <c:v>40.336000000128998</c:v>
                </c:pt>
                <c:pt idx="6232">
                  <c:v>40.369360000072056</c:v>
                </c:pt>
                <c:pt idx="6233">
                  <c:v>40.402696000006991</c:v>
                </c:pt>
                <c:pt idx="6234">
                  <c:v>40.436056000124672</c:v>
                </c:pt>
                <c:pt idx="6235">
                  <c:v>40.469416000067731</c:v>
                </c:pt>
                <c:pt idx="6236">
                  <c:v>40.502752000002666</c:v>
                </c:pt>
                <c:pt idx="6237">
                  <c:v>40.536112000120347</c:v>
                </c:pt>
                <c:pt idx="6238">
                  <c:v>40.569448000055282</c:v>
                </c:pt>
                <c:pt idx="6239">
                  <c:v>40.60280799999834</c:v>
                </c:pt>
                <c:pt idx="6240">
                  <c:v>40.636168000116022</c:v>
                </c:pt>
                <c:pt idx="6241">
                  <c:v>40.669528000059081</c:v>
                </c:pt>
                <c:pt idx="6242">
                  <c:v>40.702864000168638</c:v>
                </c:pt>
                <c:pt idx="6243">
                  <c:v>40.736224000111697</c:v>
                </c:pt>
                <c:pt idx="6244">
                  <c:v>40.769560000046631</c:v>
                </c:pt>
                <c:pt idx="6245">
                  <c:v>40.802920000164313</c:v>
                </c:pt>
                <c:pt idx="6246">
                  <c:v>40.836256000099247</c:v>
                </c:pt>
                <c:pt idx="6247">
                  <c:v>40.869616000042306</c:v>
                </c:pt>
                <c:pt idx="6248">
                  <c:v>40.902976000159988</c:v>
                </c:pt>
                <c:pt idx="6249">
                  <c:v>40.936336000103047</c:v>
                </c:pt>
                <c:pt idx="6250">
                  <c:v>40.969696000046106</c:v>
                </c:pt>
                <c:pt idx="6251">
                  <c:v>41.003032000155663</c:v>
                </c:pt>
                <c:pt idx="6252">
                  <c:v>41.036392000098722</c:v>
                </c:pt>
                <c:pt idx="6253">
                  <c:v>41.069776000049906</c:v>
                </c:pt>
                <c:pt idx="6254">
                  <c:v>41.103136000167588</c:v>
                </c:pt>
                <c:pt idx="6255">
                  <c:v>41.136472000102522</c:v>
                </c:pt>
                <c:pt idx="6256">
                  <c:v>41.169832000045581</c:v>
                </c:pt>
                <c:pt idx="6257">
                  <c:v>41.203168000155138</c:v>
                </c:pt>
                <c:pt idx="6258">
                  <c:v>41.236528000098197</c:v>
                </c:pt>
                <c:pt idx="6259">
                  <c:v>41.269888000041256</c:v>
                </c:pt>
                <c:pt idx="6260">
                  <c:v>41.303272000167063</c:v>
                </c:pt>
                <c:pt idx="6261">
                  <c:v>41.336656000118246</c:v>
                </c:pt>
                <c:pt idx="6262">
                  <c:v>41.37004000006943</c:v>
                </c:pt>
                <c:pt idx="6263">
                  <c:v>41.403400000012489</c:v>
                </c:pt>
                <c:pt idx="6264">
                  <c:v>41.436760000130171</c:v>
                </c:pt>
                <c:pt idx="6265">
                  <c:v>41.470096000065105</c:v>
                </c:pt>
                <c:pt idx="6266">
                  <c:v>41.503480000016289</c:v>
                </c:pt>
                <c:pt idx="6267">
                  <c:v>41.536864000142096</c:v>
                </c:pt>
                <c:pt idx="6268">
                  <c:v>41.57020000007703</c:v>
                </c:pt>
                <c:pt idx="6269">
                  <c:v>41.603560000020089</c:v>
                </c:pt>
                <c:pt idx="6270">
                  <c:v>41.636896000129646</c:v>
                </c:pt>
                <c:pt idx="6271">
                  <c:v>41.670256000072705</c:v>
                </c:pt>
                <c:pt idx="6272">
                  <c:v>41.703592000007639</c:v>
                </c:pt>
                <c:pt idx="6273">
                  <c:v>41.736952000125321</c:v>
                </c:pt>
                <c:pt idx="6274">
                  <c:v>41.77031200006838</c:v>
                </c:pt>
                <c:pt idx="6275">
                  <c:v>41.803648000003314</c:v>
                </c:pt>
                <c:pt idx="6276">
                  <c:v>41.836984000112871</c:v>
                </c:pt>
                <c:pt idx="6277">
                  <c:v>41.87034400005593</c:v>
                </c:pt>
                <c:pt idx="6278">
                  <c:v>41.903680000165487</c:v>
                </c:pt>
                <c:pt idx="6279">
                  <c:v>41.937040000108546</c:v>
                </c:pt>
                <c:pt idx="6280">
                  <c:v>41.97037600004348</c:v>
                </c:pt>
                <c:pt idx="6281">
                  <c:v>42.003736000161162</c:v>
                </c:pt>
                <c:pt idx="6282">
                  <c:v>42.037072000096096</c:v>
                </c:pt>
                <c:pt idx="6283">
                  <c:v>42.070432000039155</c:v>
                </c:pt>
                <c:pt idx="6284">
                  <c:v>42.103768000148712</c:v>
                </c:pt>
                <c:pt idx="6285">
                  <c:v>42.137128000091771</c:v>
                </c:pt>
                <c:pt idx="6286">
                  <c:v>42.170464000026705</c:v>
                </c:pt>
                <c:pt idx="6287">
                  <c:v>42.203824000144387</c:v>
                </c:pt>
                <c:pt idx="6288">
                  <c:v>42.237160000079321</c:v>
                </c:pt>
                <c:pt idx="6289">
                  <c:v>42.27052000002238</c:v>
                </c:pt>
                <c:pt idx="6290">
                  <c:v>42.303856000131937</c:v>
                </c:pt>
                <c:pt idx="6291">
                  <c:v>42.337216000074996</c:v>
                </c:pt>
                <c:pt idx="6292">
                  <c:v>42.37055200000993</c:v>
                </c:pt>
                <c:pt idx="6293">
                  <c:v>42.403912000127612</c:v>
                </c:pt>
                <c:pt idx="6294">
                  <c:v>42.437248000062546</c:v>
                </c:pt>
                <c:pt idx="6295">
                  <c:v>42.470608000005605</c:v>
                </c:pt>
                <c:pt idx="6296">
                  <c:v>42.503944000115162</c:v>
                </c:pt>
                <c:pt idx="6297">
                  <c:v>42.537304000058221</c:v>
                </c:pt>
                <c:pt idx="6298">
                  <c:v>42.570640000167778</c:v>
                </c:pt>
                <c:pt idx="6299">
                  <c:v>42.604000000110837</c:v>
                </c:pt>
                <c:pt idx="6300">
                  <c:v>42.637336000045771</c:v>
                </c:pt>
                <c:pt idx="6301">
                  <c:v>42.670672000155328</c:v>
                </c:pt>
                <c:pt idx="6302">
                  <c:v>42.704032000098387</c:v>
                </c:pt>
                <c:pt idx="6303">
                  <c:v>42.737392000041446</c:v>
                </c:pt>
                <c:pt idx="6304">
                  <c:v>42.770728000151003</c:v>
                </c:pt>
                <c:pt idx="6305">
                  <c:v>42.804088000094062</c:v>
                </c:pt>
                <c:pt idx="6306">
                  <c:v>42.837424000028996</c:v>
                </c:pt>
                <c:pt idx="6307">
                  <c:v>42.870784000146678</c:v>
                </c:pt>
                <c:pt idx="6308">
                  <c:v>42.904144000089737</c:v>
                </c:pt>
                <c:pt idx="6309">
                  <c:v>42.937480000024671</c:v>
                </c:pt>
                <c:pt idx="6310">
                  <c:v>42.970840000142353</c:v>
                </c:pt>
                <c:pt idx="6311">
                  <c:v>43.004200000085412</c:v>
                </c:pt>
                <c:pt idx="6312">
                  <c:v>43.037536000020346</c:v>
                </c:pt>
                <c:pt idx="6313">
                  <c:v>43.070872000129903</c:v>
                </c:pt>
                <c:pt idx="6314">
                  <c:v>43.104232000072962</c:v>
                </c:pt>
                <c:pt idx="6315">
                  <c:v>43.137568000007896</c:v>
                </c:pt>
                <c:pt idx="6316">
                  <c:v>43.170928000125578</c:v>
                </c:pt>
                <c:pt idx="6317">
                  <c:v>43.204264000060512</c:v>
                </c:pt>
                <c:pt idx="6318">
                  <c:v>43.237624000003571</c:v>
                </c:pt>
                <c:pt idx="6319">
                  <c:v>43.270960000113128</c:v>
                </c:pt>
                <c:pt idx="6320">
                  <c:v>43.304320000056187</c:v>
                </c:pt>
                <c:pt idx="6321">
                  <c:v>43.337656000165744</c:v>
                </c:pt>
                <c:pt idx="6322">
                  <c:v>43.371016000108803</c:v>
                </c:pt>
                <c:pt idx="6323">
                  <c:v>43.404352000043737</c:v>
                </c:pt>
                <c:pt idx="6324">
                  <c:v>43.437712000161419</c:v>
                </c:pt>
                <c:pt idx="6325">
                  <c:v>43.471048000096353</c:v>
                </c:pt>
                <c:pt idx="6326">
                  <c:v>43.504408000039412</c:v>
                </c:pt>
                <c:pt idx="6327">
                  <c:v>43.537744000148969</c:v>
                </c:pt>
                <c:pt idx="6328">
                  <c:v>43.571104000092028</c:v>
                </c:pt>
                <c:pt idx="6329">
                  <c:v>43.604440000026962</c:v>
                </c:pt>
                <c:pt idx="6330">
                  <c:v>43.637776000136519</c:v>
                </c:pt>
                <c:pt idx="6331">
                  <c:v>43.671136000079578</c:v>
                </c:pt>
                <c:pt idx="6332">
                  <c:v>43.704496000022637</c:v>
                </c:pt>
                <c:pt idx="6333">
                  <c:v>43.737832000132194</c:v>
                </c:pt>
                <c:pt idx="6334">
                  <c:v>43.771168000067128</c:v>
                </c:pt>
                <c:pt idx="6335">
                  <c:v>43.804528000010187</c:v>
                </c:pt>
                <c:pt idx="6336">
                  <c:v>43.837864000119744</c:v>
                </c:pt>
                <c:pt idx="6337">
                  <c:v>43.871224000062803</c:v>
                </c:pt>
                <c:pt idx="6338">
                  <c:v>43.904559999997737</c:v>
                </c:pt>
                <c:pt idx="6339">
                  <c:v>43.937920000115419</c:v>
                </c:pt>
                <c:pt idx="6340">
                  <c:v>43.971256000050353</c:v>
                </c:pt>
                <c:pt idx="6341">
                  <c:v>44.004616000168035</c:v>
                </c:pt>
                <c:pt idx="6342">
                  <c:v>44.037952000102969</c:v>
                </c:pt>
                <c:pt idx="6343">
                  <c:v>44.071312000046028</c:v>
                </c:pt>
                <c:pt idx="6344">
                  <c:v>44.104648000155585</c:v>
                </c:pt>
                <c:pt idx="6345">
                  <c:v>44.138008000098644</c:v>
                </c:pt>
                <c:pt idx="6346">
                  <c:v>44.171344000033578</c:v>
                </c:pt>
                <c:pt idx="6347">
                  <c:v>44.20470400015126</c:v>
                </c:pt>
                <c:pt idx="6348">
                  <c:v>44.238040000086194</c:v>
                </c:pt>
                <c:pt idx="6349">
                  <c:v>44.271376000021128</c:v>
                </c:pt>
                <c:pt idx="6350">
                  <c:v>44.30473600013881</c:v>
                </c:pt>
                <c:pt idx="6351">
                  <c:v>44.338072000073744</c:v>
                </c:pt>
                <c:pt idx="6352">
                  <c:v>44.371432000016803</c:v>
                </c:pt>
                <c:pt idx="6353">
                  <c:v>44.40476800012636</c:v>
                </c:pt>
                <c:pt idx="6354">
                  <c:v>44.438128000069419</c:v>
                </c:pt>
                <c:pt idx="6355">
                  <c:v>44.471464000004353</c:v>
                </c:pt>
                <c:pt idx="6356">
                  <c:v>44.504824000122035</c:v>
                </c:pt>
                <c:pt idx="6357">
                  <c:v>44.538160000056969</c:v>
                </c:pt>
                <c:pt idx="6358">
                  <c:v>44.571520000000028</c:v>
                </c:pt>
                <c:pt idx="6359">
                  <c:v>44.604856000109585</c:v>
                </c:pt>
                <c:pt idx="6360">
                  <c:v>44.638216000052644</c:v>
                </c:pt>
                <c:pt idx="6361">
                  <c:v>44.671552000162201</c:v>
                </c:pt>
                <c:pt idx="6362">
                  <c:v>44.70491200010526</c:v>
                </c:pt>
                <c:pt idx="6363">
                  <c:v>44.738248000040194</c:v>
                </c:pt>
                <c:pt idx="6364">
                  <c:v>44.771608000157876</c:v>
                </c:pt>
                <c:pt idx="6365">
                  <c:v>44.80494400009281</c:v>
                </c:pt>
                <c:pt idx="6366">
                  <c:v>44.838280000027744</c:v>
                </c:pt>
                <c:pt idx="6367">
                  <c:v>44.871640000145426</c:v>
                </c:pt>
                <c:pt idx="6368">
                  <c:v>44.905000000088485</c:v>
                </c:pt>
                <c:pt idx="6369">
                  <c:v>44.938336000023419</c:v>
                </c:pt>
                <c:pt idx="6370">
                  <c:v>44.971672000132976</c:v>
                </c:pt>
                <c:pt idx="6371">
                  <c:v>45.005032000076035</c:v>
                </c:pt>
                <c:pt idx="6372">
                  <c:v>45.038368000010969</c:v>
                </c:pt>
                <c:pt idx="6373">
                  <c:v>45.071728000128651</c:v>
                </c:pt>
                <c:pt idx="6374">
                  <c:v>45.105064000063585</c:v>
                </c:pt>
                <c:pt idx="6375">
                  <c:v>45.138424000006644</c:v>
                </c:pt>
                <c:pt idx="6376">
                  <c:v>45.171760000116201</c:v>
                </c:pt>
                <c:pt idx="6377">
                  <c:v>45.20512000005926</c:v>
                </c:pt>
                <c:pt idx="6378">
                  <c:v>45.238528000018569</c:v>
                </c:pt>
                <c:pt idx="6379">
                  <c:v>45.271864000128126</c:v>
                </c:pt>
                <c:pt idx="6380">
                  <c:v>45.30520000006306</c:v>
                </c:pt>
                <c:pt idx="6381">
                  <c:v>45.338560000006119</c:v>
                </c:pt>
                <c:pt idx="6382">
                  <c:v>45.371896000115676</c:v>
                </c:pt>
                <c:pt idx="6383">
                  <c:v>45.405256000058735</c:v>
                </c:pt>
                <c:pt idx="6384">
                  <c:v>45.438592000168292</c:v>
                </c:pt>
                <c:pt idx="6385">
                  <c:v>45.471952000111351</c:v>
                </c:pt>
                <c:pt idx="6386">
                  <c:v>45.505288000046285</c:v>
                </c:pt>
                <c:pt idx="6387">
                  <c:v>45.538648000163967</c:v>
                </c:pt>
                <c:pt idx="6388">
                  <c:v>45.571984000098901</c:v>
                </c:pt>
                <c:pt idx="6389">
                  <c:v>45.60534400004196</c:v>
                </c:pt>
                <c:pt idx="6390">
                  <c:v>45.638680000151517</c:v>
                </c:pt>
                <c:pt idx="6391">
                  <c:v>45.672040000094576</c:v>
                </c:pt>
                <c:pt idx="6392">
                  <c:v>45.70537600002951</c:v>
                </c:pt>
                <c:pt idx="6393">
                  <c:v>45.738736000147192</c:v>
                </c:pt>
                <c:pt idx="6394">
                  <c:v>45.772072000082126</c:v>
                </c:pt>
                <c:pt idx="6395">
                  <c:v>45.805432000025185</c:v>
                </c:pt>
                <c:pt idx="6396">
                  <c:v>45.838768000134742</c:v>
                </c:pt>
                <c:pt idx="6397">
                  <c:v>45.872128000077801</c:v>
                </c:pt>
                <c:pt idx="6398">
                  <c:v>45.905464000012735</c:v>
                </c:pt>
                <c:pt idx="6399">
                  <c:v>45.938824000130417</c:v>
                </c:pt>
                <c:pt idx="6400">
                  <c:v>45.972160000065351</c:v>
                </c:pt>
                <c:pt idx="6401">
                  <c:v>46.00552000000841</c:v>
                </c:pt>
                <c:pt idx="6402">
                  <c:v>46.038856000117967</c:v>
                </c:pt>
                <c:pt idx="6403">
                  <c:v>46.072192000052901</c:v>
                </c:pt>
                <c:pt idx="6404">
                  <c:v>46.10555199999596</c:v>
                </c:pt>
                <c:pt idx="6405">
                  <c:v>46.138888000105517</c:v>
                </c:pt>
                <c:pt idx="6406">
                  <c:v>46.172248000048576</c:v>
                </c:pt>
                <c:pt idx="6407">
                  <c:v>46.205584000158133</c:v>
                </c:pt>
                <c:pt idx="6408">
                  <c:v>46.238944000101192</c:v>
                </c:pt>
                <c:pt idx="6409">
                  <c:v>46.272280000036126</c:v>
                </c:pt>
                <c:pt idx="6410">
                  <c:v>46.305640000153808</c:v>
                </c:pt>
                <c:pt idx="6411">
                  <c:v>46.338976000088742</c:v>
                </c:pt>
                <c:pt idx="6412">
                  <c:v>46.372360000039926</c:v>
                </c:pt>
                <c:pt idx="6413">
                  <c:v>46.405696000149483</c:v>
                </c:pt>
                <c:pt idx="6414">
                  <c:v>46.439056000092542</c:v>
                </c:pt>
                <c:pt idx="6415">
                  <c:v>46.472416000035601</c:v>
                </c:pt>
                <c:pt idx="6416">
                  <c:v>46.505776000153283</c:v>
                </c:pt>
                <c:pt idx="6417">
                  <c:v>46.539136000096342</c:v>
                </c:pt>
                <c:pt idx="6418">
                  <c:v>46.572472000031276</c:v>
                </c:pt>
                <c:pt idx="6419">
                  <c:v>46.605832000148958</c:v>
                </c:pt>
                <c:pt idx="6420">
                  <c:v>46.639168000083892</c:v>
                </c:pt>
                <c:pt idx="6421">
                  <c:v>46.672528000026951</c:v>
                </c:pt>
                <c:pt idx="6422">
                  <c:v>46.705864000136508</c:v>
                </c:pt>
                <c:pt idx="6423">
                  <c:v>46.739200000071442</c:v>
                </c:pt>
                <c:pt idx="6424">
                  <c:v>46.772560000014501</c:v>
                </c:pt>
                <c:pt idx="6425">
                  <c:v>46.805896000124058</c:v>
                </c:pt>
                <c:pt idx="6426">
                  <c:v>46.839256000067117</c:v>
                </c:pt>
                <c:pt idx="6427">
                  <c:v>46.872592000002051</c:v>
                </c:pt>
                <c:pt idx="6428">
                  <c:v>46.905952000119733</c:v>
                </c:pt>
                <c:pt idx="6429">
                  <c:v>46.939288000054667</c:v>
                </c:pt>
                <c:pt idx="6430">
                  <c:v>46.972647999997726</c:v>
                </c:pt>
                <c:pt idx="6431">
                  <c:v>47.005984000107283</c:v>
                </c:pt>
                <c:pt idx="6432">
                  <c:v>47.039344000050342</c:v>
                </c:pt>
                <c:pt idx="6433">
                  <c:v>47.072680000159899</c:v>
                </c:pt>
                <c:pt idx="6434">
                  <c:v>47.106040000102958</c:v>
                </c:pt>
                <c:pt idx="6435">
                  <c:v>47.139376000037892</c:v>
                </c:pt>
                <c:pt idx="6436">
                  <c:v>47.172736000155574</c:v>
                </c:pt>
                <c:pt idx="6437">
                  <c:v>47.206072000090508</c:v>
                </c:pt>
                <c:pt idx="6438">
                  <c:v>47.239408000025442</c:v>
                </c:pt>
                <c:pt idx="6439">
                  <c:v>47.272768000143124</c:v>
                </c:pt>
                <c:pt idx="6440">
                  <c:v>47.306104000078058</c:v>
                </c:pt>
                <c:pt idx="6441">
                  <c:v>47.339464000021117</c:v>
                </c:pt>
                <c:pt idx="6442">
                  <c:v>47.372800000130674</c:v>
                </c:pt>
                <c:pt idx="6443">
                  <c:v>47.406160000073733</c:v>
                </c:pt>
                <c:pt idx="6444">
                  <c:v>47.439496000008667</c:v>
                </c:pt>
                <c:pt idx="6445">
                  <c:v>47.472856000126349</c:v>
                </c:pt>
                <c:pt idx="6446">
                  <c:v>47.506192000061283</c:v>
                </c:pt>
                <c:pt idx="6447">
                  <c:v>47.539552000004342</c:v>
                </c:pt>
                <c:pt idx="6448">
                  <c:v>47.572912000122024</c:v>
                </c:pt>
                <c:pt idx="6449">
                  <c:v>47.606272000065083</c:v>
                </c:pt>
                <c:pt idx="6450">
                  <c:v>47.639608000000017</c:v>
                </c:pt>
                <c:pt idx="6451">
                  <c:v>47.672968000117699</c:v>
                </c:pt>
                <c:pt idx="6452">
                  <c:v>47.706304000052633</c:v>
                </c:pt>
                <c:pt idx="6453">
                  <c:v>47.739663999995692</c:v>
                </c:pt>
                <c:pt idx="6454">
                  <c:v>47.773000000105249</c:v>
                </c:pt>
                <c:pt idx="6455">
                  <c:v>47.806360000048308</c:v>
                </c:pt>
                <c:pt idx="6456">
                  <c:v>47.839696000157865</c:v>
                </c:pt>
                <c:pt idx="6457">
                  <c:v>47.873032000092799</c:v>
                </c:pt>
                <c:pt idx="6458">
                  <c:v>47.906392000035858</c:v>
                </c:pt>
                <c:pt idx="6459">
                  <c:v>47.93975200015354</c:v>
                </c:pt>
                <c:pt idx="6460">
                  <c:v>47.973088000088474</c:v>
                </c:pt>
                <c:pt idx="6461">
                  <c:v>48.006424000023408</c:v>
                </c:pt>
                <c:pt idx="6462">
                  <c:v>48.03978400014109</c:v>
                </c:pt>
                <c:pt idx="6463">
                  <c:v>48.073120000076024</c:v>
                </c:pt>
                <c:pt idx="6464">
                  <c:v>48.106480000019083</c:v>
                </c:pt>
                <c:pt idx="6465">
                  <c:v>48.13981600012864</c:v>
                </c:pt>
                <c:pt idx="6466">
                  <c:v>48.173176000071699</c:v>
                </c:pt>
                <c:pt idx="6467">
                  <c:v>48.206512000006633</c:v>
                </c:pt>
                <c:pt idx="6468">
                  <c:v>48.239872000124315</c:v>
                </c:pt>
                <c:pt idx="6469">
                  <c:v>48.273208000059249</c:v>
                </c:pt>
                <c:pt idx="6470">
                  <c:v>48.306568000002308</c:v>
                </c:pt>
                <c:pt idx="6471">
                  <c:v>48.339904000111865</c:v>
                </c:pt>
                <c:pt idx="6472">
                  <c:v>48.373264000054924</c:v>
                </c:pt>
                <c:pt idx="6473">
                  <c:v>48.406600000164481</c:v>
                </c:pt>
                <c:pt idx="6474">
                  <c:v>48.43996000010754</c:v>
                </c:pt>
                <c:pt idx="6475">
                  <c:v>48.473296000042474</c:v>
                </c:pt>
                <c:pt idx="6476">
                  <c:v>48.506632000152031</c:v>
                </c:pt>
                <c:pt idx="6477">
                  <c:v>48.53999200009509</c:v>
                </c:pt>
                <c:pt idx="6478">
                  <c:v>48.573328000030024</c:v>
                </c:pt>
                <c:pt idx="6479">
                  <c:v>48.606688000147706</c:v>
                </c:pt>
                <c:pt idx="6480">
                  <c:v>48.64002400008264</c:v>
                </c:pt>
                <c:pt idx="6481">
                  <c:v>48.673384000025699</c:v>
                </c:pt>
                <c:pt idx="6482">
                  <c:v>48.706744000143381</c:v>
                </c:pt>
                <c:pt idx="6483">
                  <c:v>48.74010400008644</c:v>
                </c:pt>
                <c:pt idx="6484">
                  <c:v>48.773440000021374</c:v>
                </c:pt>
                <c:pt idx="6485">
                  <c:v>48.806800000139056</c:v>
                </c:pt>
                <c:pt idx="6486">
                  <c:v>48.840160000082115</c:v>
                </c:pt>
                <c:pt idx="6487">
                  <c:v>48.873544000033299</c:v>
                </c:pt>
                <c:pt idx="6488">
                  <c:v>48.90690400015098</c:v>
                </c:pt>
                <c:pt idx="6489">
                  <c:v>48.940264000094039</c:v>
                </c:pt>
                <c:pt idx="6490">
                  <c:v>48.973648000045223</c:v>
                </c:pt>
                <c:pt idx="6491">
                  <c:v>49.007008000162905</c:v>
                </c:pt>
                <c:pt idx="6492">
                  <c:v>49.040392000114089</c:v>
                </c:pt>
                <c:pt idx="6493">
                  <c:v>49.073728000049023</c:v>
                </c:pt>
                <c:pt idx="6494">
                  <c:v>49.107088000166705</c:v>
                </c:pt>
                <c:pt idx="6495">
                  <c:v>49.140424000101639</c:v>
                </c:pt>
                <c:pt idx="6496">
                  <c:v>49.173808000052823</c:v>
                </c:pt>
                <c:pt idx="6497">
                  <c:v>49.20714400016238</c:v>
                </c:pt>
                <c:pt idx="6498">
                  <c:v>49.240504000105439</c:v>
                </c:pt>
                <c:pt idx="6499">
                  <c:v>49.273864000048498</c:v>
                </c:pt>
                <c:pt idx="6500">
                  <c:v>49.307247999999682</c:v>
                </c:pt>
                <c:pt idx="6501">
                  <c:v>49.340584000109239</c:v>
                </c:pt>
                <c:pt idx="6502">
                  <c:v>49.373944000052298</c:v>
                </c:pt>
                <c:pt idx="6503">
                  <c:v>49.407303999995356</c:v>
                </c:pt>
                <c:pt idx="6504">
                  <c:v>49.440664000113038</c:v>
                </c:pt>
                <c:pt idx="6505">
                  <c:v>49.474024000056097</c:v>
                </c:pt>
                <c:pt idx="6506">
                  <c:v>49.507383999999156</c:v>
                </c:pt>
                <c:pt idx="6507">
                  <c:v>49.540720000108713</c:v>
                </c:pt>
                <c:pt idx="6508">
                  <c:v>49.574080000051772</c:v>
                </c:pt>
                <c:pt idx="6509">
                  <c:v>49.607439999994831</c:v>
                </c:pt>
                <c:pt idx="6510">
                  <c:v>49.640776000104388</c:v>
                </c:pt>
                <c:pt idx="6511">
                  <c:v>49.674136000047447</c:v>
                </c:pt>
                <c:pt idx="6512">
                  <c:v>49.707496000165129</c:v>
                </c:pt>
                <c:pt idx="6513">
                  <c:v>49.740856000108188</c:v>
                </c:pt>
                <c:pt idx="6514">
                  <c:v>49.774216000051247</c:v>
                </c:pt>
                <c:pt idx="6515">
                  <c:v>49.807552000160804</c:v>
                </c:pt>
                <c:pt idx="6516">
                  <c:v>49.840912000103863</c:v>
                </c:pt>
                <c:pt idx="6517">
                  <c:v>49.874272000046922</c:v>
                </c:pt>
                <c:pt idx="6518">
                  <c:v>49.907632000164604</c:v>
                </c:pt>
                <c:pt idx="6519">
                  <c:v>49.940968000099538</c:v>
                </c:pt>
                <c:pt idx="6520">
                  <c:v>49.974328000042597</c:v>
                </c:pt>
                <c:pt idx="6521">
                  <c:v>50.007712000168404</c:v>
                </c:pt>
                <c:pt idx="6522">
                  <c:v>50.041048000103338</c:v>
                </c:pt>
                <c:pt idx="6523">
                  <c:v>50.074408000046397</c:v>
                </c:pt>
                <c:pt idx="6524">
                  <c:v>50.107744000155954</c:v>
                </c:pt>
                <c:pt idx="6525">
                  <c:v>50.141128000107138</c:v>
                </c:pt>
                <c:pt idx="6526">
                  <c:v>50.174464000042072</c:v>
                </c:pt>
                <c:pt idx="6527">
                  <c:v>50.207824000159754</c:v>
                </c:pt>
                <c:pt idx="6528">
                  <c:v>50.241160000094688</c:v>
                </c:pt>
                <c:pt idx="6529">
                  <c:v>50.274568000053996</c:v>
                </c:pt>
                <c:pt idx="6530">
                  <c:v>50.307927999997055</c:v>
                </c:pt>
                <c:pt idx="6531">
                  <c:v>50.341264000106612</c:v>
                </c:pt>
                <c:pt idx="6532">
                  <c:v>50.374624000049671</c:v>
                </c:pt>
                <c:pt idx="6533">
                  <c:v>50.407984000167353</c:v>
                </c:pt>
                <c:pt idx="6534">
                  <c:v>50.441344000110412</c:v>
                </c:pt>
                <c:pt idx="6535">
                  <c:v>50.474680000045346</c:v>
                </c:pt>
                <c:pt idx="6536">
                  <c:v>50.508040000163028</c:v>
                </c:pt>
                <c:pt idx="6537">
                  <c:v>50.541400000106087</c:v>
                </c:pt>
                <c:pt idx="6538">
                  <c:v>50.574760000049146</c:v>
                </c:pt>
                <c:pt idx="6539">
                  <c:v>50.608096000158703</c:v>
                </c:pt>
                <c:pt idx="6540">
                  <c:v>50.641456000101762</c:v>
                </c:pt>
                <c:pt idx="6541">
                  <c:v>50.674792000036696</c:v>
                </c:pt>
                <c:pt idx="6542">
                  <c:v>50.708152000154378</c:v>
                </c:pt>
                <c:pt idx="6543">
                  <c:v>50.741512000097437</c:v>
                </c:pt>
                <c:pt idx="6544">
                  <c:v>50.774872000040496</c:v>
                </c:pt>
                <c:pt idx="6545">
                  <c:v>50.808208000150053</c:v>
                </c:pt>
                <c:pt idx="6546">
                  <c:v>50.841616000109362</c:v>
                </c:pt>
                <c:pt idx="6547">
                  <c:v>50.87497600005242</c:v>
                </c:pt>
                <c:pt idx="6548">
                  <c:v>50.908335999995479</c:v>
                </c:pt>
                <c:pt idx="6549">
                  <c:v>50.941696000113161</c:v>
                </c:pt>
                <c:pt idx="6550">
                  <c:v>50.97505600005622</c:v>
                </c:pt>
                <c:pt idx="6551">
                  <c:v>51.008415999999279</c:v>
                </c:pt>
                <c:pt idx="6552">
                  <c:v>51.041776000116961</c:v>
                </c:pt>
                <c:pt idx="6553">
                  <c:v>51.07513600006002</c:v>
                </c:pt>
                <c:pt idx="6554">
                  <c:v>51.108471999994954</c:v>
                </c:pt>
                <c:pt idx="6555">
                  <c:v>51.141832000112636</c:v>
                </c:pt>
                <c:pt idx="6556">
                  <c:v>51.175192000055695</c:v>
                </c:pt>
                <c:pt idx="6557">
                  <c:v>51.208576000006879</c:v>
                </c:pt>
                <c:pt idx="6558">
                  <c:v>51.241912000116436</c:v>
                </c:pt>
                <c:pt idx="6559">
                  <c:v>51.275272000059495</c:v>
                </c:pt>
                <c:pt idx="6560">
                  <c:v>51.308632000002554</c:v>
                </c:pt>
                <c:pt idx="6561">
                  <c:v>51.341968000112111</c:v>
                </c:pt>
                <c:pt idx="6562">
                  <c:v>51.37532800005517</c:v>
                </c:pt>
                <c:pt idx="6563">
                  <c:v>51.408687999998229</c:v>
                </c:pt>
                <c:pt idx="6564">
                  <c:v>51.442048000115911</c:v>
                </c:pt>
                <c:pt idx="6565">
                  <c:v>51.47540800005897</c:v>
                </c:pt>
                <c:pt idx="6566">
                  <c:v>51.508768000002028</c:v>
                </c:pt>
                <c:pt idx="6567">
                  <c:v>51.54212800011971</c:v>
                </c:pt>
                <c:pt idx="6568">
                  <c:v>51.575464000054644</c:v>
                </c:pt>
                <c:pt idx="6569">
                  <c:v>51.608823999997703</c:v>
                </c:pt>
                <c:pt idx="6570">
                  <c:v>51.642184000115385</c:v>
                </c:pt>
                <c:pt idx="6571">
                  <c:v>51.675544000058444</c:v>
                </c:pt>
                <c:pt idx="6572">
                  <c:v>51.708880000168001</c:v>
                </c:pt>
                <c:pt idx="6573">
                  <c:v>51.742264000119185</c:v>
                </c:pt>
                <c:pt idx="6574">
                  <c:v>51.775600000054119</c:v>
                </c:pt>
                <c:pt idx="6575">
                  <c:v>51.808959999997178</c:v>
                </c:pt>
                <c:pt idx="6576">
                  <c:v>51.84232000011486</c:v>
                </c:pt>
                <c:pt idx="6577">
                  <c:v>51.875680000057919</c:v>
                </c:pt>
                <c:pt idx="6578">
                  <c:v>51.909040000000978</c:v>
                </c:pt>
                <c:pt idx="6579">
                  <c:v>51.94240000011866</c:v>
                </c:pt>
                <c:pt idx="6580">
                  <c:v>51.975760000061719</c:v>
                </c:pt>
                <c:pt idx="6581">
                  <c:v>52.009120000004778</c:v>
                </c:pt>
                <c:pt idx="6582">
                  <c:v>52.04248000012246</c:v>
                </c:pt>
                <c:pt idx="6583">
                  <c:v>52.075840000065519</c:v>
                </c:pt>
                <c:pt idx="6584">
                  <c:v>52.109200000008578</c:v>
                </c:pt>
                <c:pt idx="6585">
                  <c:v>52.142560000126259</c:v>
                </c:pt>
                <c:pt idx="6586">
                  <c:v>52.175944000077443</c:v>
                </c:pt>
                <c:pt idx="6587">
                  <c:v>52.209304000020502</c:v>
                </c:pt>
                <c:pt idx="6588">
                  <c:v>52.242664000138184</c:v>
                </c:pt>
                <c:pt idx="6589">
                  <c:v>52.276024000081243</c:v>
                </c:pt>
                <c:pt idx="6590">
                  <c:v>52.309384000024302</c:v>
                </c:pt>
                <c:pt idx="6591">
                  <c:v>52.342744000141984</c:v>
                </c:pt>
                <c:pt idx="6592">
                  <c:v>52.376104000085043</c:v>
                </c:pt>
                <c:pt idx="6593">
                  <c:v>52.409464000028102</c:v>
                </c:pt>
                <c:pt idx="6594">
                  <c:v>52.442848000153909</c:v>
                </c:pt>
                <c:pt idx="6595">
                  <c:v>52.476184000088843</c:v>
                </c:pt>
                <c:pt idx="6596">
                  <c:v>52.509544000031902</c:v>
                </c:pt>
                <c:pt idx="6597">
                  <c:v>52.542904000149584</c:v>
                </c:pt>
                <c:pt idx="6598">
                  <c:v>52.576264000092642</c:v>
                </c:pt>
                <c:pt idx="6599">
                  <c:v>52.609600000027577</c:v>
                </c:pt>
                <c:pt idx="6600">
                  <c:v>52.642960000145258</c:v>
                </c:pt>
                <c:pt idx="6601">
                  <c:v>52.676320000088317</c:v>
                </c:pt>
                <c:pt idx="6602">
                  <c:v>52.709656000023251</c:v>
                </c:pt>
                <c:pt idx="6603">
                  <c:v>52.743040000149058</c:v>
                </c:pt>
                <c:pt idx="6604">
                  <c:v>52.776400000092117</c:v>
                </c:pt>
                <c:pt idx="6605">
                  <c:v>52.809760000035176</c:v>
                </c:pt>
                <c:pt idx="6606">
                  <c:v>52.843120000152858</c:v>
                </c:pt>
                <c:pt idx="6607">
                  <c:v>52.876480000095917</c:v>
                </c:pt>
                <c:pt idx="6608">
                  <c:v>52.909840000038976</c:v>
                </c:pt>
                <c:pt idx="6609">
                  <c:v>52.943200000156658</c:v>
                </c:pt>
                <c:pt idx="6610">
                  <c:v>52.976584000107842</c:v>
                </c:pt>
                <c:pt idx="6611">
                  <c:v>53.009944000050901</c:v>
                </c:pt>
                <c:pt idx="6612">
                  <c:v>53.043304000168582</c:v>
                </c:pt>
                <c:pt idx="6613">
                  <c:v>53.076664000111641</c:v>
                </c:pt>
                <c:pt idx="6614">
                  <c:v>53.1100240000547</c:v>
                </c:pt>
                <c:pt idx="6615">
                  <c:v>53.143408000005884</c:v>
                </c:pt>
                <c:pt idx="6616">
                  <c:v>53.176792000131691</c:v>
                </c:pt>
                <c:pt idx="6617">
                  <c:v>53.21015200007475</c:v>
                </c:pt>
                <c:pt idx="6618">
                  <c:v>53.243536000025934</c:v>
                </c:pt>
                <c:pt idx="6619">
                  <c:v>53.276896000143616</c:v>
                </c:pt>
                <c:pt idx="6620">
                  <c:v>53.31023200007855</c:v>
                </c:pt>
                <c:pt idx="6621">
                  <c:v>53.343616000029733</c:v>
                </c:pt>
                <c:pt idx="6622">
                  <c:v>53.376952000139291</c:v>
                </c:pt>
                <c:pt idx="6623">
                  <c:v>53.410312000082349</c:v>
                </c:pt>
                <c:pt idx="6624">
                  <c:v>53.443672000025408</c:v>
                </c:pt>
                <c:pt idx="6625">
                  <c:v>53.477056000151215</c:v>
                </c:pt>
                <c:pt idx="6626">
                  <c:v>53.510416000094274</c:v>
                </c:pt>
                <c:pt idx="6627">
                  <c:v>53.543776000037333</c:v>
                </c:pt>
                <c:pt idx="6628">
                  <c:v>53.57711200014689</c:v>
                </c:pt>
                <c:pt idx="6629">
                  <c:v>53.610472000089949</c:v>
                </c:pt>
                <c:pt idx="6630">
                  <c:v>53.643832000033008</c:v>
                </c:pt>
                <c:pt idx="6631">
                  <c:v>53.677168000142565</c:v>
                </c:pt>
                <c:pt idx="6632">
                  <c:v>53.710528000085624</c:v>
                </c:pt>
                <c:pt idx="6633">
                  <c:v>53.743888000028683</c:v>
                </c:pt>
                <c:pt idx="6634">
                  <c:v>53.777248000146365</c:v>
                </c:pt>
                <c:pt idx="6635">
                  <c:v>53.810608000089424</c:v>
                </c:pt>
                <c:pt idx="6636">
                  <c:v>53.843944000024358</c:v>
                </c:pt>
                <c:pt idx="6637">
                  <c:v>53.87730400014204</c:v>
                </c:pt>
                <c:pt idx="6638">
                  <c:v>53.910664000085099</c:v>
                </c:pt>
                <c:pt idx="6639">
                  <c:v>53.944024000028158</c:v>
                </c:pt>
                <c:pt idx="6640">
                  <c:v>53.977408000153964</c:v>
                </c:pt>
                <c:pt idx="6641">
                  <c:v>54.010768000097023</c:v>
                </c:pt>
                <c:pt idx="6642">
                  <c:v>54.044128000040082</c:v>
                </c:pt>
                <c:pt idx="6643">
                  <c:v>54.077464000149639</c:v>
                </c:pt>
                <c:pt idx="6644">
                  <c:v>54.110824000092698</c:v>
                </c:pt>
                <c:pt idx="6645">
                  <c:v>54.144184000035757</c:v>
                </c:pt>
                <c:pt idx="6646">
                  <c:v>54.177520000145314</c:v>
                </c:pt>
                <c:pt idx="6647">
                  <c:v>54.210880000088373</c:v>
                </c:pt>
                <c:pt idx="6648">
                  <c:v>54.244264000039557</c:v>
                </c:pt>
                <c:pt idx="6649">
                  <c:v>54.277624000157239</c:v>
                </c:pt>
                <c:pt idx="6650">
                  <c:v>54.310960000092173</c:v>
                </c:pt>
                <c:pt idx="6651">
                  <c:v>54.344320000035232</c:v>
                </c:pt>
                <c:pt idx="6652">
                  <c:v>54.377656000144789</c:v>
                </c:pt>
                <c:pt idx="6653">
                  <c:v>54.411016000087848</c:v>
                </c:pt>
                <c:pt idx="6654">
                  <c:v>54.444376000030907</c:v>
                </c:pt>
                <c:pt idx="6655">
                  <c:v>54.477736000148589</c:v>
                </c:pt>
                <c:pt idx="6656">
                  <c:v>54.511096000091648</c:v>
                </c:pt>
                <c:pt idx="6657">
                  <c:v>54.544432000026582</c:v>
                </c:pt>
                <c:pt idx="6658">
                  <c:v>54.577792000144264</c:v>
                </c:pt>
                <c:pt idx="6659">
                  <c:v>54.611152000087323</c:v>
                </c:pt>
                <c:pt idx="6660">
                  <c:v>54.644512000030382</c:v>
                </c:pt>
                <c:pt idx="6661">
                  <c:v>54.677848000139939</c:v>
                </c:pt>
                <c:pt idx="6662">
                  <c:v>54.711208000082998</c:v>
                </c:pt>
                <c:pt idx="6663">
                  <c:v>54.744592000034181</c:v>
                </c:pt>
                <c:pt idx="6664">
                  <c:v>54.777928000143739</c:v>
                </c:pt>
                <c:pt idx="6665">
                  <c:v>54.811312000094922</c:v>
                </c:pt>
                <c:pt idx="6666">
                  <c:v>54.844672000037981</c:v>
                </c:pt>
                <c:pt idx="6667">
                  <c:v>54.878008000147538</c:v>
                </c:pt>
                <c:pt idx="6668">
                  <c:v>54.911368000090597</c:v>
                </c:pt>
                <c:pt idx="6669">
                  <c:v>54.944704000025531</c:v>
                </c:pt>
                <c:pt idx="6670">
                  <c:v>54.978064000143213</c:v>
                </c:pt>
                <c:pt idx="6671">
                  <c:v>55.011424000086272</c:v>
                </c:pt>
                <c:pt idx="6672">
                  <c:v>55.044784000029331</c:v>
                </c:pt>
                <c:pt idx="6673">
                  <c:v>55.078120000138888</c:v>
                </c:pt>
                <c:pt idx="6674">
                  <c:v>55.111504000090072</c:v>
                </c:pt>
                <c:pt idx="6675">
                  <c:v>55.144864000033131</c:v>
                </c:pt>
                <c:pt idx="6676">
                  <c:v>55.178224000150813</c:v>
                </c:pt>
                <c:pt idx="6677">
                  <c:v>55.211560000085747</c:v>
                </c:pt>
                <c:pt idx="6678">
                  <c:v>55.244920000028806</c:v>
                </c:pt>
                <c:pt idx="6679">
                  <c:v>55.278256000138363</c:v>
                </c:pt>
                <c:pt idx="6680">
                  <c:v>55.311616000081422</c:v>
                </c:pt>
                <c:pt idx="6681">
                  <c:v>55.344976000024481</c:v>
                </c:pt>
                <c:pt idx="6682">
                  <c:v>55.378336000142163</c:v>
                </c:pt>
                <c:pt idx="6683">
                  <c:v>55.411696000085222</c:v>
                </c:pt>
                <c:pt idx="6684">
                  <c:v>55.445056000028281</c:v>
                </c:pt>
                <c:pt idx="6685">
                  <c:v>55.478416000145963</c:v>
                </c:pt>
                <c:pt idx="6686">
                  <c:v>55.511776000089021</c:v>
                </c:pt>
                <c:pt idx="6687">
                  <c:v>55.54513600003208</c:v>
                </c:pt>
                <c:pt idx="6688">
                  <c:v>55.578472000141637</c:v>
                </c:pt>
                <c:pt idx="6689">
                  <c:v>55.611832000084696</c:v>
                </c:pt>
                <c:pt idx="6690">
                  <c:v>55.645192000027755</c:v>
                </c:pt>
                <c:pt idx="6691">
                  <c:v>55.678528000137312</c:v>
                </c:pt>
                <c:pt idx="6692">
                  <c:v>55.711888000080371</c:v>
                </c:pt>
                <c:pt idx="6693">
                  <c:v>55.745272000031555</c:v>
                </c:pt>
                <c:pt idx="6694">
                  <c:v>55.778608000141112</c:v>
                </c:pt>
                <c:pt idx="6695">
                  <c:v>55.812016000100421</c:v>
                </c:pt>
                <c:pt idx="6696">
                  <c:v>55.84537600004348</c:v>
                </c:pt>
                <c:pt idx="6697">
                  <c:v>55.878712000153037</c:v>
                </c:pt>
                <c:pt idx="6698">
                  <c:v>55.912072000096096</c:v>
                </c:pt>
                <c:pt idx="6699">
                  <c:v>55.94540800003103</c:v>
                </c:pt>
                <c:pt idx="6700">
                  <c:v>55.978792000156837</c:v>
                </c:pt>
                <c:pt idx="6701">
                  <c:v>56.012152000099896</c:v>
                </c:pt>
                <c:pt idx="6702">
                  <c:v>56.04548800003483</c:v>
                </c:pt>
                <c:pt idx="6703">
                  <c:v>56.078848000152512</c:v>
                </c:pt>
                <c:pt idx="6704">
                  <c:v>56.112184000087446</c:v>
                </c:pt>
                <c:pt idx="6705">
                  <c:v>56.145544000030505</c:v>
                </c:pt>
                <c:pt idx="6706">
                  <c:v>56.178928000156311</c:v>
                </c:pt>
                <c:pt idx="6707">
                  <c:v>56.212264000091245</c:v>
                </c:pt>
                <c:pt idx="6708">
                  <c:v>56.245624000034304</c:v>
                </c:pt>
                <c:pt idx="6709">
                  <c:v>56.278960000143861</c:v>
                </c:pt>
                <c:pt idx="6710">
                  <c:v>56.31232000008692</c:v>
                </c:pt>
                <c:pt idx="6711">
                  <c:v>56.345704000038104</c:v>
                </c:pt>
                <c:pt idx="6712">
                  <c:v>56.379064000155786</c:v>
                </c:pt>
                <c:pt idx="6713">
                  <c:v>56.41240000009072</c:v>
                </c:pt>
                <c:pt idx="6714">
                  <c:v>56.445760000033779</c:v>
                </c:pt>
                <c:pt idx="6715">
                  <c:v>56.479096000143336</c:v>
                </c:pt>
                <c:pt idx="6716">
                  <c:v>56.512456000086395</c:v>
                </c:pt>
                <c:pt idx="6717">
                  <c:v>56.545816000029454</c:v>
                </c:pt>
                <c:pt idx="6718">
                  <c:v>56.579176000147136</c:v>
                </c:pt>
                <c:pt idx="6719">
                  <c:v>56.61251200008207</c:v>
                </c:pt>
                <c:pt idx="6720">
                  <c:v>56.645872000025129</c:v>
                </c:pt>
                <c:pt idx="6721">
                  <c:v>56.679232000142811</c:v>
                </c:pt>
                <c:pt idx="6722">
                  <c:v>56.712568000077745</c:v>
                </c:pt>
                <c:pt idx="6723">
                  <c:v>56.745928000020804</c:v>
                </c:pt>
                <c:pt idx="6724">
                  <c:v>56.779288000138486</c:v>
                </c:pt>
                <c:pt idx="6725">
                  <c:v>56.812648000081545</c:v>
                </c:pt>
                <c:pt idx="6726">
                  <c:v>56.845984000016479</c:v>
                </c:pt>
                <c:pt idx="6727">
                  <c:v>56.879344000134161</c:v>
                </c:pt>
                <c:pt idx="6728">
                  <c:v>56.912752000093469</c:v>
                </c:pt>
                <c:pt idx="6729">
                  <c:v>56.946088000028404</c:v>
                </c:pt>
                <c:pt idx="6730">
                  <c:v>56.979448000146085</c:v>
                </c:pt>
                <c:pt idx="6731">
                  <c:v>57.012808000089144</c:v>
                </c:pt>
                <c:pt idx="6732">
                  <c:v>57.046168000032203</c:v>
                </c:pt>
                <c:pt idx="6733">
                  <c:v>57.079528000149885</c:v>
                </c:pt>
                <c:pt idx="6734">
                  <c:v>57.112888000092944</c:v>
                </c:pt>
                <c:pt idx="6735">
                  <c:v>57.146224000027878</c:v>
                </c:pt>
                <c:pt idx="6736">
                  <c:v>57.179608000153685</c:v>
                </c:pt>
                <c:pt idx="6737">
                  <c:v>57.212968000096744</c:v>
                </c:pt>
                <c:pt idx="6738">
                  <c:v>57.246328000039803</c:v>
                </c:pt>
                <c:pt idx="6739">
                  <c:v>57.279688000157485</c:v>
                </c:pt>
                <c:pt idx="6740">
                  <c:v>57.313048000100544</c:v>
                </c:pt>
                <c:pt idx="6741">
                  <c:v>57.346408000043603</c:v>
                </c:pt>
                <c:pt idx="6742">
                  <c:v>57.37974400015316</c:v>
                </c:pt>
                <c:pt idx="6743">
                  <c:v>57.413104000096219</c:v>
                </c:pt>
                <c:pt idx="6744">
                  <c:v>57.446440000031153</c:v>
                </c:pt>
                <c:pt idx="6745">
                  <c:v>57.479800000148835</c:v>
                </c:pt>
                <c:pt idx="6746">
                  <c:v>57.513160000091894</c:v>
                </c:pt>
                <c:pt idx="6747">
                  <c:v>57.546496000026828</c:v>
                </c:pt>
                <c:pt idx="6748">
                  <c:v>57.57985600014451</c:v>
                </c:pt>
                <c:pt idx="6749">
                  <c:v>57.613216000087569</c:v>
                </c:pt>
                <c:pt idx="6750">
                  <c:v>57.646576000030628</c:v>
                </c:pt>
                <c:pt idx="6751">
                  <c:v>57.679936000148309</c:v>
                </c:pt>
                <c:pt idx="6752">
                  <c:v>57.713272000083244</c:v>
                </c:pt>
                <c:pt idx="6753">
                  <c:v>57.746656000034427</c:v>
                </c:pt>
                <c:pt idx="6754">
                  <c:v>57.779992000143984</c:v>
                </c:pt>
                <c:pt idx="6755">
                  <c:v>57.813352000087043</c:v>
                </c:pt>
                <c:pt idx="6756">
                  <c:v>57.846712000030102</c:v>
                </c:pt>
                <c:pt idx="6757">
                  <c:v>57.880072000147784</c:v>
                </c:pt>
                <c:pt idx="6758">
                  <c:v>57.913408000082718</c:v>
                </c:pt>
                <c:pt idx="6759">
                  <c:v>57.946768000025777</c:v>
                </c:pt>
                <c:pt idx="6760">
                  <c:v>57.980128000143459</c:v>
                </c:pt>
                <c:pt idx="6761">
                  <c:v>58.013488000086518</c:v>
                </c:pt>
                <c:pt idx="6762">
                  <c:v>58.046848000029577</c:v>
                </c:pt>
                <c:pt idx="6763">
                  <c:v>58.080232000155384</c:v>
                </c:pt>
                <c:pt idx="6764">
                  <c:v>58.113592000098443</c:v>
                </c:pt>
                <c:pt idx="6765">
                  <c:v>58.146976000049627</c:v>
                </c:pt>
                <c:pt idx="6766">
                  <c:v>58.180336000167308</c:v>
                </c:pt>
                <c:pt idx="6767">
                  <c:v>58.213744000126617</c:v>
                </c:pt>
                <c:pt idx="6768">
                  <c:v>58.247080000061551</c:v>
                </c:pt>
                <c:pt idx="6769">
                  <c:v>58.280464000012735</c:v>
                </c:pt>
                <c:pt idx="6770">
                  <c:v>58.313824000130417</c:v>
                </c:pt>
                <c:pt idx="6771">
                  <c:v>58.347184000073476</c:v>
                </c:pt>
                <c:pt idx="6772">
                  <c:v>58.380544000016535</c:v>
                </c:pt>
                <c:pt idx="6773">
                  <c:v>58.413904000134217</c:v>
                </c:pt>
                <c:pt idx="6774">
                  <c:v>58.4472880000854</c:v>
                </c:pt>
                <c:pt idx="6775">
                  <c:v>58.480648000028459</c:v>
                </c:pt>
                <c:pt idx="6776">
                  <c:v>58.514008000146141</c:v>
                </c:pt>
                <c:pt idx="6777">
                  <c:v>58.5473680000892</c:v>
                </c:pt>
                <c:pt idx="6778">
                  <c:v>58.580728000032259</c:v>
                </c:pt>
                <c:pt idx="6779">
                  <c:v>58.614088000149941</c:v>
                </c:pt>
                <c:pt idx="6780">
                  <c:v>58.647448000093</c:v>
                </c:pt>
                <c:pt idx="6781">
                  <c:v>58.680784000027934</c:v>
                </c:pt>
                <c:pt idx="6782">
                  <c:v>58.714144000145616</c:v>
                </c:pt>
                <c:pt idx="6783">
                  <c:v>58.747552000104925</c:v>
                </c:pt>
                <c:pt idx="6784">
                  <c:v>58.780936000056109</c:v>
                </c:pt>
                <c:pt idx="6785">
                  <c:v>58.814272000165666</c:v>
                </c:pt>
                <c:pt idx="6786">
                  <c:v>58.847656000116849</c:v>
                </c:pt>
                <c:pt idx="6787">
                  <c:v>58.881016000059908</c:v>
                </c:pt>
                <c:pt idx="6788">
                  <c:v>58.914376000002967</c:v>
                </c:pt>
                <c:pt idx="6789">
                  <c:v>58.947736000120649</c:v>
                </c:pt>
                <c:pt idx="6790">
                  <c:v>58.981096000063708</c:v>
                </c:pt>
                <c:pt idx="6791">
                  <c:v>59.014456000006767</c:v>
                </c:pt>
                <c:pt idx="6792">
                  <c:v>59.047816000124449</c:v>
                </c:pt>
                <c:pt idx="6793">
                  <c:v>59.081200000075633</c:v>
                </c:pt>
                <c:pt idx="6794">
                  <c:v>59.114536000010567</c:v>
                </c:pt>
                <c:pt idx="6795">
                  <c:v>59.147920000136374</c:v>
                </c:pt>
                <c:pt idx="6796">
                  <c:v>59.181280000079433</c:v>
                </c:pt>
                <c:pt idx="6797">
                  <c:v>59.214640000022492</c:v>
                </c:pt>
                <c:pt idx="6798">
                  <c:v>59.248000000140173</c:v>
                </c:pt>
                <c:pt idx="6799">
                  <c:v>59.281360000083232</c:v>
                </c:pt>
                <c:pt idx="6800">
                  <c:v>59.314792000050666</c:v>
                </c:pt>
                <c:pt idx="6801">
                  <c:v>59.348152000168348</c:v>
                </c:pt>
                <c:pt idx="6802">
                  <c:v>59.381536000119532</c:v>
                </c:pt>
                <c:pt idx="6803">
                  <c:v>59.414920000070715</c:v>
                </c:pt>
                <c:pt idx="6804">
                  <c:v>59.448280000013774</c:v>
                </c:pt>
                <c:pt idx="6805">
                  <c:v>59.481640000131456</c:v>
                </c:pt>
                <c:pt idx="6806">
                  <c:v>59.515000000074515</c:v>
                </c:pt>
                <c:pt idx="6807">
                  <c:v>59.548360000017574</c:v>
                </c:pt>
                <c:pt idx="6808">
                  <c:v>59.581720000135256</c:v>
                </c:pt>
                <c:pt idx="6809">
                  <c:v>59.61505600007019</c:v>
                </c:pt>
                <c:pt idx="6810">
                  <c:v>59.648416000013249</c:v>
                </c:pt>
                <c:pt idx="6811">
                  <c:v>59.681776000130931</c:v>
                </c:pt>
                <c:pt idx="6812">
                  <c:v>59.71513600007399</c:v>
                </c:pt>
                <c:pt idx="6813">
                  <c:v>59.748496000017049</c:v>
                </c:pt>
                <c:pt idx="6814">
                  <c:v>59.781880000142856</c:v>
                </c:pt>
                <c:pt idx="6815">
                  <c:v>59.815240000085915</c:v>
                </c:pt>
                <c:pt idx="6816">
                  <c:v>59.848576000020849</c:v>
                </c:pt>
                <c:pt idx="6817">
                  <c:v>59.881936000138531</c:v>
                </c:pt>
                <c:pt idx="6818">
                  <c:v>59.915320000089714</c:v>
                </c:pt>
                <c:pt idx="6819">
                  <c:v>59.948680000032773</c:v>
                </c:pt>
                <c:pt idx="6820">
                  <c:v>59.982040000150455</c:v>
                </c:pt>
                <c:pt idx="6821">
                  <c:v>60.015400000093514</c:v>
                </c:pt>
                <c:pt idx="6822">
                  <c:v>60.048760000036573</c:v>
                </c:pt>
                <c:pt idx="6823">
                  <c:v>60.082120000154255</c:v>
                </c:pt>
                <c:pt idx="6824">
                  <c:v>60.115480000097314</c:v>
                </c:pt>
                <c:pt idx="6825">
                  <c:v>60.148840000040373</c:v>
                </c:pt>
                <c:pt idx="6826">
                  <c:v>60.182200000158055</c:v>
                </c:pt>
                <c:pt idx="6827">
                  <c:v>60.215560000101114</c:v>
                </c:pt>
                <c:pt idx="6828">
                  <c:v>60.248920000044173</c:v>
                </c:pt>
                <c:pt idx="6829">
                  <c:v>60.282280000161855</c:v>
                </c:pt>
                <c:pt idx="6830">
                  <c:v>60.315664000113038</c:v>
                </c:pt>
                <c:pt idx="6831">
                  <c:v>60.349072000072347</c:v>
                </c:pt>
                <c:pt idx="6832">
                  <c:v>60.382432000015406</c:v>
                </c:pt>
                <c:pt idx="6833">
                  <c:v>60.415840000149338</c:v>
                </c:pt>
                <c:pt idx="6834">
                  <c:v>60.449200000092397</c:v>
                </c:pt>
                <c:pt idx="6835">
                  <c:v>60.48258400004358</c:v>
                </c:pt>
                <c:pt idx="6836">
                  <c:v>60.515944000161262</c:v>
                </c:pt>
                <c:pt idx="6837">
                  <c:v>60.549304000104321</c:v>
                </c:pt>
                <c:pt idx="6838">
                  <c:v>60.582640000039255</c:v>
                </c:pt>
                <c:pt idx="6839">
                  <c:v>60.616000000156937</c:v>
                </c:pt>
                <c:pt idx="6840">
                  <c:v>60.649360000099996</c:v>
                </c:pt>
                <c:pt idx="6841">
                  <c:v>60.682720000043055</c:v>
                </c:pt>
                <c:pt idx="6842">
                  <c:v>60.716080000160737</c:v>
                </c:pt>
                <c:pt idx="6843">
                  <c:v>60.749440000103796</c:v>
                </c:pt>
                <c:pt idx="6844">
                  <c:v>60.78282400005498</c:v>
                </c:pt>
                <c:pt idx="6845">
                  <c:v>60.816183999998039</c:v>
                </c:pt>
                <c:pt idx="6846">
                  <c:v>60.849544000115721</c:v>
                </c:pt>
                <c:pt idx="6847">
                  <c:v>60.88290400005878</c:v>
                </c:pt>
                <c:pt idx="6848">
                  <c:v>60.916264000001838</c:v>
                </c:pt>
                <c:pt idx="6849">
                  <c:v>60.94962400011952</c:v>
                </c:pt>
                <c:pt idx="6850">
                  <c:v>60.983008000070704</c:v>
                </c:pt>
                <c:pt idx="6851">
                  <c:v>61.016368000013763</c:v>
                </c:pt>
                <c:pt idx="6852">
                  <c:v>61.049728000131445</c:v>
                </c:pt>
                <c:pt idx="6853">
                  <c:v>61.083088000074504</c:v>
                </c:pt>
                <c:pt idx="6854">
                  <c:v>61.116448000017563</c:v>
                </c:pt>
                <c:pt idx="6855">
                  <c:v>61.149808000135245</c:v>
                </c:pt>
                <c:pt idx="6856">
                  <c:v>61.183168000078304</c:v>
                </c:pt>
                <c:pt idx="6857">
                  <c:v>61.216528000021363</c:v>
                </c:pt>
                <c:pt idx="6858">
                  <c:v>61.24986400013092</c:v>
                </c:pt>
                <c:pt idx="6859">
                  <c:v>61.283224000073979</c:v>
                </c:pt>
                <c:pt idx="6860">
                  <c:v>61.316584000017038</c:v>
                </c:pt>
                <c:pt idx="6861">
                  <c:v>61.34994400013472</c:v>
                </c:pt>
                <c:pt idx="6862">
                  <c:v>61.383304000077779</c:v>
                </c:pt>
                <c:pt idx="6863">
                  <c:v>61.416688000028962</c:v>
                </c:pt>
                <c:pt idx="6864">
                  <c:v>61.450048000146644</c:v>
                </c:pt>
                <c:pt idx="6865">
                  <c:v>61.483408000089703</c:v>
                </c:pt>
                <c:pt idx="6866">
                  <c:v>61.516768000032762</c:v>
                </c:pt>
                <c:pt idx="6867">
                  <c:v>61.550128000150444</c:v>
                </c:pt>
                <c:pt idx="6868">
                  <c:v>61.583512000101628</c:v>
                </c:pt>
                <c:pt idx="6869">
                  <c:v>61.616872000044687</c:v>
                </c:pt>
                <c:pt idx="6870">
                  <c:v>61.650232000162369</c:v>
                </c:pt>
                <c:pt idx="6871">
                  <c:v>61.683592000105428</c:v>
                </c:pt>
                <c:pt idx="6872">
                  <c:v>61.716976000056611</c:v>
                </c:pt>
                <c:pt idx="6873">
                  <c:v>61.750312000166169</c:v>
                </c:pt>
                <c:pt idx="6874">
                  <c:v>61.783672000109227</c:v>
                </c:pt>
                <c:pt idx="6875">
                  <c:v>61.817032000052286</c:v>
                </c:pt>
                <c:pt idx="6876">
                  <c:v>61.850391999995345</c:v>
                </c:pt>
                <c:pt idx="6877">
                  <c:v>61.883752000113027</c:v>
                </c:pt>
                <c:pt idx="6878">
                  <c:v>61.917112000056086</c:v>
                </c:pt>
                <c:pt idx="6879">
                  <c:v>61.950471999999145</c:v>
                </c:pt>
                <c:pt idx="6880">
                  <c:v>61.983856000124952</c:v>
                </c:pt>
                <c:pt idx="6881">
                  <c:v>62.017216000068011</c:v>
                </c:pt>
                <c:pt idx="6882">
                  <c:v>62.05057600001107</c:v>
                </c:pt>
                <c:pt idx="6883">
                  <c:v>62.083936000128752</c:v>
                </c:pt>
                <c:pt idx="6884">
                  <c:v>62.117272000063686</c:v>
                </c:pt>
                <c:pt idx="6885">
                  <c:v>62.150632000006745</c:v>
                </c:pt>
                <c:pt idx="6886">
                  <c:v>62.184040000140676</c:v>
                </c:pt>
                <c:pt idx="6887">
                  <c:v>62.217400000083735</c:v>
                </c:pt>
                <c:pt idx="6888">
                  <c:v>62.250784000034919</c:v>
                </c:pt>
                <c:pt idx="6889">
                  <c:v>62.284144000152601</c:v>
                </c:pt>
                <c:pt idx="6890">
                  <c:v>62.31750400009566</c:v>
                </c:pt>
                <c:pt idx="6891">
                  <c:v>62.350864000038719</c:v>
                </c:pt>
                <c:pt idx="6892">
                  <c:v>62.384200000148276</c:v>
                </c:pt>
                <c:pt idx="6893">
                  <c:v>62.417560000091335</c:v>
                </c:pt>
                <c:pt idx="6894">
                  <c:v>62.450920000034394</c:v>
                </c:pt>
                <c:pt idx="6895">
                  <c:v>62.484280000152076</c:v>
                </c:pt>
                <c:pt idx="6896">
                  <c:v>62.517640000095135</c:v>
                </c:pt>
                <c:pt idx="6897">
                  <c:v>62.550976000030069</c:v>
                </c:pt>
                <c:pt idx="6898">
                  <c:v>62.584336000147751</c:v>
                </c:pt>
                <c:pt idx="6899">
                  <c:v>62.61769600009081</c:v>
                </c:pt>
                <c:pt idx="6900">
                  <c:v>62.651080000041993</c:v>
                </c:pt>
                <c:pt idx="6901">
                  <c:v>62.684440000159675</c:v>
                </c:pt>
                <c:pt idx="6902">
                  <c:v>62.717896000135234</c:v>
                </c:pt>
                <c:pt idx="6903">
                  <c:v>62.751424000135167</c:v>
                </c:pt>
                <c:pt idx="6904">
                  <c:v>62.78480800008635</c:v>
                </c:pt>
                <c:pt idx="6905">
                  <c:v>62.818264000061909</c:v>
                </c:pt>
                <c:pt idx="6906">
                  <c:v>62.851672000021217</c:v>
                </c:pt>
                <c:pt idx="6907">
                  <c:v>62.885104000163274</c:v>
                </c:pt>
                <c:pt idx="6908">
                  <c:v>62.918488000114458</c:v>
                </c:pt>
                <c:pt idx="6909">
                  <c:v>62.951848000057517</c:v>
                </c:pt>
                <c:pt idx="6910">
                  <c:v>62.985208000000576</c:v>
                </c:pt>
                <c:pt idx="6911">
                  <c:v>63.018544000110133</c:v>
                </c:pt>
                <c:pt idx="6912">
                  <c:v>63.051904000053192</c:v>
                </c:pt>
                <c:pt idx="6913">
                  <c:v>63.085263999996251</c:v>
                </c:pt>
                <c:pt idx="6914">
                  <c:v>63.118600000105808</c:v>
                </c:pt>
                <c:pt idx="6915">
                  <c:v>63.151960000048867</c:v>
                </c:pt>
                <c:pt idx="6916">
                  <c:v>63.18534400000005</c:v>
                </c:pt>
                <c:pt idx="6917">
                  <c:v>63.218704000117732</c:v>
                </c:pt>
                <c:pt idx="6918">
                  <c:v>63.252064000060791</c:v>
                </c:pt>
                <c:pt idx="6919">
                  <c:v>63.285448000011975</c:v>
                </c:pt>
                <c:pt idx="6920">
                  <c:v>63.318808000129657</c:v>
                </c:pt>
                <c:pt idx="6921">
                  <c:v>63.352168000072716</c:v>
                </c:pt>
                <c:pt idx="6922">
                  <c:v>63.385528000015775</c:v>
                </c:pt>
                <c:pt idx="6923">
                  <c:v>63.418864000125332</c:v>
                </c:pt>
                <c:pt idx="6924">
                  <c:v>63.452224000068391</c:v>
                </c:pt>
                <c:pt idx="6925">
                  <c:v>63.48558400001145</c:v>
                </c:pt>
                <c:pt idx="6926">
                  <c:v>63.518920000121007</c:v>
                </c:pt>
                <c:pt idx="6927">
                  <c:v>63.552280000064066</c:v>
                </c:pt>
                <c:pt idx="6928">
                  <c:v>63.585640000007125</c:v>
                </c:pt>
                <c:pt idx="6929">
                  <c:v>63.619096000157306</c:v>
                </c:pt>
                <c:pt idx="6930">
                  <c:v>63.65243200009224</c:v>
                </c:pt>
                <c:pt idx="6931">
                  <c:v>63.685816000043424</c:v>
                </c:pt>
                <c:pt idx="6932">
                  <c:v>63.719176000161106</c:v>
                </c:pt>
                <c:pt idx="6933">
                  <c:v>63.75251200009604</c:v>
                </c:pt>
                <c:pt idx="6934">
                  <c:v>63.785872000039099</c:v>
                </c:pt>
                <c:pt idx="6935">
                  <c:v>63.819232000156781</c:v>
                </c:pt>
                <c:pt idx="6936">
                  <c:v>63.85259200009984</c:v>
                </c:pt>
                <c:pt idx="6937">
                  <c:v>63.885952000042899</c:v>
                </c:pt>
                <c:pt idx="6938">
                  <c:v>63.919336000168705</c:v>
                </c:pt>
                <c:pt idx="6939">
                  <c:v>63.952696000111764</c:v>
                </c:pt>
                <c:pt idx="6940">
                  <c:v>63.986056000054823</c:v>
                </c:pt>
                <c:pt idx="6941">
                  <c:v>64.019415999997875</c:v>
                </c:pt>
                <c:pt idx="6942">
                  <c:v>64.052776000115557</c:v>
                </c:pt>
                <c:pt idx="6943">
                  <c:v>64.086136000058616</c:v>
                </c:pt>
                <c:pt idx="6944">
                  <c:v>64.119496000001675</c:v>
                </c:pt>
                <c:pt idx="6945">
                  <c:v>64.152856000119357</c:v>
                </c:pt>
                <c:pt idx="6946">
                  <c:v>64.186216000062416</c:v>
                </c:pt>
                <c:pt idx="6947">
                  <c:v>64.219576000005475</c:v>
                </c:pt>
                <c:pt idx="6948">
                  <c:v>64.252936000123157</c:v>
                </c:pt>
                <c:pt idx="6949">
                  <c:v>64.286272000058091</c:v>
                </c:pt>
                <c:pt idx="6950">
                  <c:v>64.31963200000115</c:v>
                </c:pt>
                <c:pt idx="6951">
                  <c:v>64.352992000118832</c:v>
                </c:pt>
                <c:pt idx="6952">
                  <c:v>64.386376000070015</c:v>
                </c:pt>
                <c:pt idx="6953">
                  <c:v>64.419736000013074</c:v>
                </c:pt>
                <c:pt idx="6954">
                  <c:v>64.453072000122631</c:v>
                </c:pt>
                <c:pt idx="6955">
                  <c:v>64.48643200006569</c:v>
                </c:pt>
                <c:pt idx="6956">
                  <c:v>64.519792000008749</c:v>
                </c:pt>
                <c:pt idx="6957">
                  <c:v>64.553128000118306</c:v>
                </c:pt>
                <c:pt idx="6958">
                  <c:v>64.586488000061365</c:v>
                </c:pt>
                <c:pt idx="6959">
                  <c:v>64.619823999996299</c:v>
                </c:pt>
                <c:pt idx="6960">
                  <c:v>64.653184000113981</c:v>
                </c:pt>
                <c:pt idx="6961">
                  <c:v>64.68654400005704</c:v>
                </c:pt>
                <c:pt idx="6962">
                  <c:v>64.719904000000099</c:v>
                </c:pt>
                <c:pt idx="6963">
                  <c:v>64.753264000117781</c:v>
                </c:pt>
                <c:pt idx="6964">
                  <c:v>64.78662400006084</c:v>
                </c:pt>
                <c:pt idx="6965">
                  <c:v>64.819984000003899</c:v>
                </c:pt>
                <c:pt idx="6966">
                  <c:v>64.853320000113456</c:v>
                </c:pt>
                <c:pt idx="6967">
                  <c:v>64.886680000056515</c:v>
                </c:pt>
                <c:pt idx="6968">
                  <c:v>64.920016000166072</c:v>
                </c:pt>
                <c:pt idx="6969">
                  <c:v>64.953376000109131</c:v>
                </c:pt>
                <c:pt idx="6970">
                  <c:v>64.98673600005219</c:v>
                </c:pt>
                <c:pt idx="6971">
                  <c:v>65.020095999995249</c:v>
                </c:pt>
                <c:pt idx="6972">
                  <c:v>65.053480000121056</c:v>
                </c:pt>
                <c:pt idx="6973">
                  <c:v>65.086840000064115</c:v>
                </c:pt>
                <c:pt idx="6974">
                  <c:v>65.120200000007173</c:v>
                </c:pt>
                <c:pt idx="6975">
                  <c:v>65.153536000116731</c:v>
                </c:pt>
                <c:pt idx="6976">
                  <c:v>65.186896000059789</c:v>
                </c:pt>
                <c:pt idx="6977">
                  <c:v>65.220256000002848</c:v>
                </c:pt>
                <c:pt idx="6978">
                  <c:v>65.25361600012053</c:v>
                </c:pt>
                <c:pt idx="6979">
                  <c:v>65.287000000071714</c:v>
                </c:pt>
                <c:pt idx="6980">
                  <c:v>65.320336000006648</c:v>
                </c:pt>
                <c:pt idx="6981">
                  <c:v>65.353720000132455</c:v>
                </c:pt>
                <c:pt idx="6982">
                  <c:v>65.387080000075514</c:v>
                </c:pt>
                <c:pt idx="6983">
                  <c:v>65.420416000010448</c:v>
                </c:pt>
                <c:pt idx="6984">
                  <c:v>65.45382400014438</c:v>
                </c:pt>
                <c:pt idx="6985">
                  <c:v>65.487160000079314</c:v>
                </c:pt>
                <c:pt idx="6986">
                  <c:v>65.520520000022373</c:v>
                </c:pt>
                <c:pt idx="6987">
                  <c:v>65.55385600013193</c:v>
                </c:pt>
                <c:pt idx="6988">
                  <c:v>65.587216000074989</c:v>
                </c:pt>
                <c:pt idx="6989">
                  <c:v>65.620552000009923</c:v>
                </c:pt>
                <c:pt idx="6990">
                  <c:v>65.653912000127605</c:v>
                </c:pt>
                <c:pt idx="6991">
                  <c:v>65.687248000062539</c:v>
                </c:pt>
                <c:pt idx="6992">
                  <c:v>65.720608000005598</c:v>
                </c:pt>
                <c:pt idx="6993">
                  <c:v>65.753944000115155</c:v>
                </c:pt>
                <c:pt idx="6994">
                  <c:v>65.787304000058214</c:v>
                </c:pt>
                <c:pt idx="6995">
                  <c:v>65.820640000167771</c:v>
                </c:pt>
                <c:pt idx="6996">
                  <c:v>65.853976000102705</c:v>
                </c:pt>
                <c:pt idx="6997">
                  <c:v>65.887336000045764</c:v>
                </c:pt>
                <c:pt idx="6998">
                  <c:v>65.920696000163446</c:v>
                </c:pt>
                <c:pt idx="6999">
                  <c:v>65.95403200009838</c:v>
                </c:pt>
                <c:pt idx="7000">
                  <c:v>65.987368000033314</c:v>
                </c:pt>
                <c:pt idx="7001">
                  <c:v>66.020728000150996</c:v>
                </c:pt>
                <c:pt idx="7002">
                  <c:v>66.05406400008593</c:v>
                </c:pt>
                <c:pt idx="7003">
                  <c:v>66.087424000028989</c:v>
                </c:pt>
                <c:pt idx="7004">
                  <c:v>66.120760000138546</c:v>
                </c:pt>
                <c:pt idx="7005">
                  <c:v>66.154120000081605</c:v>
                </c:pt>
                <c:pt idx="7006">
                  <c:v>66.187456000016539</c:v>
                </c:pt>
                <c:pt idx="7007">
                  <c:v>66.220816000134221</c:v>
                </c:pt>
                <c:pt idx="7008">
                  <c:v>66.254152000069155</c:v>
                </c:pt>
                <c:pt idx="7009">
                  <c:v>66.287512000012214</c:v>
                </c:pt>
                <c:pt idx="7010">
                  <c:v>66.320848000121771</c:v>
                </c:pt>
                <c:pt idx="7011">
                  <c:v>66.35420800006483</c:v>
                </c:pt>
                <c:pt idx="7012">
                  <c:v>66.387543999999764</c:v>
                </c:pt>
                <c:pt idx="7013">
                  <c:v>66.420904000117446</c:v>
                </c:pt>
                <c:pt idx="7014">
                  <c:v>66.45424000005238</c:v>
                </c:pt>
                <c:pt idx="7015">
                  <c:v>66.487599999995439</c:v>
                </c:pt>
                <c:pt idx="7016">
                  <c:v>66.520936000104996</c:v>
                </c:pt>
                <c:pt idx="7017">
                  <c:v>66.554296000048055</c:v>
                </c:pt>
                <c:pt idx="7018">
                  <c:v>66.587632000157612</c:v>
                </c:pt>
                <c:pt idx="7019">
                  <c:v>66.620968000092546</c:v>
                </c:pt>
                <c:pt idx="7020">
                  <c:v>66.654328000035605</c:v>
                </c:pt>
                <c:pt idx="7021">
                  <c:v>66.687688000153287</c:v>
                </c:pt>
                <c:pt idx="7022">
                  <c:v>66.721024000088221</c:v>
                </c:pt>
                <c:pt idx="7023">
                  <c:v>66.754360000023155</c:v>
                </c:pt>
                <c:pt idx="7024">
                  <c:v>66.787720000140837</c:v>
                </c:pt>
                <c:pt idx="7025">
                  <c:v>66.821056000075771</c:v>
                </c:pt>
                <c:pt idx="7026">
                  <c:v>66.85441600001883</c:v>
                </c:pt>
                <c:pt idx="7027">
                  <c:v>66.887752000128387</c:v>
                </c:pt>
                <c:pt idx="7028">
                  <c:v>66.921112000071446</c:v>
                </c:pt>
                <c:pt idx="7029">
                  <c:v>66.95444800000638</c:v>
                </c:pt>
                <c:pt idx="7030">
                  <c:v>66.987808000124062</c:v>
                </c:pt>
                <c:pt idx="7031">
                  <c:v>67.021144000058996</c:v>
                </c:pt>
                <c:pt idx="7032">
                  <c:v>67.054504000002055</c:v>
                </c:pt>
                <c:pt idx="7033">
                  <c:v>67.087840000111612</c:v>
                </c:pt>
                <c:pt idx="7034">
                  <c:v>67.121176000046546</c:v>
                </c:pt>
                <c:pt idx="7035">
                  <c:v>67.154536000164228</c:v>
                </c:pt>
                <c:pt idx="7036">
                  <c:v>67.187896000107287</c:v>
                </c:pt>
                <c:pt idx="7037">
                  <c:v>67.221232000042221</c:v>
                </c:pt>
                <c:pt idx="7038">
                  <c:v>67.254592000159903</c:v>
                </c:pt>
                <c:pt idx="7039">
                  <c:v>67.287928000094837</c:v>
                </c:pt>
                <c:pt idx="7040">
                  <c:v>67.321288000037896</c:v>
                </c:pt>
                <c:pt idx="7041">
                  <c:v>67.354624000147453</c:v>
                </c:pt>
                <c:pt idx="7042">
                  <c:v>67.387984000090512</c:v>
                </c:pt>
                <c:pt idx="7043">
                  <c:v>67.421320000025446</c:v>
                </c:pt>
                <c:pt idx="7044">
                  <c:v>67.454680000143128</c:v>
                </c:pt>
                <c:pt idx="7045">
                  <c:v>67.488016000078062</c:v>
                </c:pt>
                <c:pt idx="7046">
                  <c:v>67.521376000021121</c:v>
                </c:pt>
                <c:pt idx="7047">
                  <c:v>67.554712000130678</c:v>
                </c:pt>
                <c:pt idx="7048">
                  <c:v>67.588072000073737</c:v>
                </c:pt>
                <c:pt idx="7049">
                  <c:v>67.621408000008671</c:v>
                </c:pt>
                <c:pt idx="7050">
                  <c:v>67.654768000126353</c:v>
                </c:pt>
                <c:pt idx="7051">
                  <c:v>67.688104000061287</c:v>
                </c:pt>
                <c:pt idx="7052">
                  <c:v>67.721464000004346</c:v>
                </c:pt>
                <c:pt idx="7053">
                  <c:v>67.754800000113903</c:v>
                </c:pt>
                <c:pt idx="7054">
                  <c:v>67.788136000048837</c:v>
                </c:pt>
                <c:pt idx="7055">
                  <c:v>67.821496000166519</c:v>
                </c:pt>
                <c:pt idx="7056">
                  <c:v>67.854832000101453</c:v>
                </c:pt>
                <c:pt idx="7057">
                  <c:v>67.888192000044512</c:v>
                </c:pt>
                <c:pt idx="7058">
                  <c:v>67.921528000154069</c:v>
                </c:pt>
                <c:pt idx="7059">
                  <c:v>67.954888000097128</c:v>
                </c:pt>
                <c:pt idx="7060">
                  <c:v>67.988224000032062</c:v>
                </c:pt>
                <c:pt idx="7061">
                  <c:v>68.021584000149744</c:v>
                </c:pt>
                <c:pt idx="7062">
                  <c:v>68.054920000084678</c:v>
                </c:pt>
                <c:pt idx="7063">
                  <c:v>68.088280000027737</c:v>
                </c:pt>
                <c:pt idx="7064">
                  <c:v>68.121616000137294</c:v>
                </c:pt>
                <c:pt idx="7065">
                  <c:v>68.154976000080353</c:v>
                </c:pt>
                <c:pt idx="7066">
                  <c:v>68.188312000015287</c:v>
                </c:pt>
                <c:pt idx="7067">
                  <c:v>68.221672000132969</c:v>
                </c:pt>
                <c:pt idx="7068">
                  <c:v>68.255008000067903</c:v>
                </c:pt>
                <c:pt idx="7069">
                  <c:v>68.288368000010962</c:v>
                </c:pt>
                <c:pt idx="7070">
                  <c:v>68.321704000120519</c:v>
                </c:pt>
                <c:pt idx="7071">
                  <c:v>68.355064000063578</c:v>
                </c:pt>
                <c:pt idx="7072">
                  <c:v>68.388424000006637</c:v>
                </c:pt>
                <c:pt idx="7073">
                  <c:v>68.421760000116194</c:v>
                </c:pt>
                <c:pt idx="7074">
                  <c:v>68.455120000059253</c:v>
                </c:pt>
                <c:pt idx="7075">
                  <c:v>68.488455999994187</c:v>
                </c:pt>
                <c:pt idx="7076">
                  <c:v>68.521816000111869</c:v>
                </c:pt>
                <c:pt idx="7077">
                  <c:v>68.555152000046803</c:v>
                </c:pt>
                <c:pt idx="7078">
                  <c:v>68.588512000164485</c:v>
                </c:pt>
                <c:pt idx="7079">
                  <c:v>68.621848000099419</c:v>
                </c:pt>
                <c:pt idx="7080">
                  <c:v>68.655208000042478</c:v>
                </c:pt>
                <c:pt idx="7081">
                  <c:v>68.688544000152035</c:v>
                </c:pt>
                <c:pt idx="7082">
                  <c:v>68.721880000086969</c:v>
                </c:pt>
                <c:pt idx="7083">
                  <c:v>68.755240000030028</c:v>
                </c:pt>
                <c:pt idx="7084">
                  <c:v>68.788576000139585</c:v>
                </c:pt>
                <c:pt idx="7085">
                  <c:v>68.821936000082644</c:v>
                </c:pt>
                <c:pt idx="7086">
                  <c:v>68.855272000017578</c:v>
                </c:pt>
                <c:pt idx="7087">
                  <c:v>68.88863200013526</c:v>
                </c:pt>
                <c:pt idx="7088">
                  <c:v>68.921968000070194</c:v>
                </c:pt>
                <c:pt idx="7089">
                  <c:v>68.955328000013253</c:v>
                </c:pt>
                <c:pt idx="7090">
                  <c:v>68.98866400012281</c:v>
                </c:pt>
                <c:pt idx="7091">
                  <c:v>69.022024000065869</c:v>
                </c:pt>
                <c:pt idx="7092">
                  <c:v>69.055360000000803</c:v>
                </c:pt>
                <c:pt idx="7093">
                  <c:v>69.088720000118485</c:v>
                </c:pt>
                <c:pt idx="7094">
                  <c:v>69.122056000053419</c:v>
                </c:pt>
                <c:pt idx="7095">
                  <c:v>69.155415999996478</c:v>
                </c:pt>
                <c:pt idx="7096">
                  <c:v>69.188752000106035</c:v>
                </c:pt>
                <c:pt idx="7097">
                  <c:v>69.222112000049094</c:v>
                </c:pt>
                <c:pt idx="7098">
                  <c:v>69.255448000158651</c:v>
                </c:pt>
                <c:pt idx="7099">
                  <c:v>69.288784000093585</c:v>
                </c:pt>
                <c:pt idx="7100">
                  <c:v>69.322144000036644</c:v>
                </c:pt>
                <c:pt idx="7101">
                  <c:v>69.355480000146201</c:v>
                </c:pt>
                <c:pt idx="7102">
                  <c:v>69.38884000008926</c:v>
                </c:pt>
                <c:pt idx="7103">
                  <c:v>69.422176000024194</c:v>
                </c:pt>
                <c:pt idx="7104">
                  <c:v>69.455536000141876</c:v>
                </c:pt>
                <c:pt idx="7105">
                  <c:v>69.48887200007681</c:v>
                </c:pt>
                <c:pt idx="7106">
                  <c:v>69.522232000019869</c:v>
                </c:pt>
                <c:pt idx="7107">
                  <c:v>69.555592000137551</c:v>
                </c:pt>
                <c:pt idx="7108">
                  <c:v>69.588928000072485</c:v>
                </c:pt>
                <c:pt idx="7109">
                  <c:v>69.622288000015544</c:v>
                </c:pt>
                <c:pt idx="7110">
                  <c:v>69.655624000125101</c:v>
                </c:pt>
                <c:pt idx="7111">
                  <c:v>69.68898400006816</c:v>
                </c:pt>
                <c:pt idx="7112">
                  <c:v>69.722320000003094</c:v>
                </c:pt>
                <c:pt idx="7113">
                  <c:v>69.755680000120776</c:v>
                </c:pt>
                <c:pt idx="7114">
                  <c:v>69.78901600005571</c:v>
                </c:pt>
                <c:pt idx="7115">
                  <c:v>69.822375999998769</c:v>
                </c:pt>
                <c:pt idx="7116">
                  <c:v>69.855712000108326</c:v>
                </c:pt>
                <c:pt idx="7117">
                  <c:v>69.889072000051385</c:v>
                </c:pt>
                <c:pt idx="7118">
                  <c:v>69.922408000160942</c:v>
                </c:pt>
                <c:pt idx="7119">
                  <c:v>69.955744000095876</c:v>
                </c:pt>
                <c:pt idx="7120">
                  <c:v>69.989104000038935</c:v>
                </c:pt>
                <c:pt idx="7121">
                  <c:v>70.022440000148492</c:v>
                </c:pt>
                <c:pt idx="7122">
                  <c:v>70.055800000091551</c:v>
                </c:pt>
                <c:pt idx="7123">
                  <c:v>70.089136000026485</c:v>
                </c:pt>
                <c:pt idx="7124">
                  <c:v>70.122496000144167</c:v>
                </c:pt>
                <c:pt idx="7125">
                  <c:v>70.155832000079101</c:v>
                </c:pt>
                <c:pt idx="7126">
                  <c:v>70.18919200002216</c:v>
                </c:pt>
                <c:pt idx="7127">
                  <c:v>70.222528000131717</c:v>
                </c:pt>
                <c:pt idx="7128">
                  <c:v>70.255888000074776</c:v>
                </c:pt>
                <c:pt idx="7129">
                  <c:v>70.28922400000971</c:v>
                </c:pt>
                <c:pt idx="7130">
                  <c:v>70.322584000127392</c:v>
                </c:pt>
                <c:pt idx="7131">
                  <c:v>70.355920000062326</c:v>
                </c:pt>
                <c:pt idx="7132">
                  <c:v>70.389280000005385</c:v>
                </c:pt>
                <c:pt idx="7133">
                  <c:v>70.422616000114942</c:v>
                </c:pt>
                <c:pt idx="7134">
                  <c:v>70.455976000058001</c:v>
                </c:pt>
                <c:pt idx="7135">
                  <c:v>70.489312000167558</c:v>
                </c:pt>
                <c:pt idx="7136">
                  <c:v>70.522648000102492</c:v>
                </c:pt>
                <c:pt idx="7137">
                  <c:v>70.556008000045551</c:v>
                </c:pt>
                <c:pt idx="7138">
                  <c:v>70.589344000155108</c:v>
                </c:pt>
                <c:pt idx="7139">
                  <c:v>70.622704000098167</c:v>
                </c:pt>
                <c:pt idx="7140">
                  <c:v>70.656040000033101</c:v>
                </c:pt>
                <c:pt idx="7141">
                  <c:v>70.689400000150783</c:v>
                </c:pt>
                <c:pt idx="7142">
                  <c:v>70.722808000110092</c:v>
                </c:pt>
                <c:pt idx="7143">
                  <c:v>70.756168000053151</c:v>
                </c:pt>
                <c:pt idx="7144">
                  <c:v>70.78952799999621</c:v>
                </c:pt>
                <c:pt idx="7145">
                  <c:v>70.822864000105767</c:v>
                </c:pt>
                <c:pt idx="7146">
                  <c:v>70.856200000040701</c:v>
                </c:pt>
                <c:pt idx="7147">
                  <c:v>70.889560000158383</c:v>
                </c:pt>
                <c:pt idx="7148">
                  <c:v>70.922896000093317</c:v>
                </c:pt>
                <c:pt idx="7149">
                  <c:v>70.956256000036376</c:v>
                </c:pt>
                <c:pt idx="7150">
                  <c:v>70.989592000145933</c:v>
                </c:pt>
                <c:pt idx="7151">
                  <c:v>71.022952000088992</c:v>
                </c:pt>
                <c:pt idx="7152">
                  <c:v>71.056288000023926</c:v>
                </c:pt>
                <c:pt idx="7153">
                  <c:v>71.089648000141608</c:v>
                </c:pt>
                <c:pt idx="7154">
                  <c:v>71.122984000076542</c:v>
                </c:pt>
                <c:pt idx="7155">
                  <c:v>71.156344000019601</c:v>
                </c:pt>
                <c:pt idx="7156">
                  <c:v>71.189680000129158</c:v>
                </c:pt>
                <c:pt idx="7157">
                  <c:v>71.223040000072217</c:v>
                </c:pt>
                <c:pt idx="7158">
                  <c:v>71.256376000007151</c:v>
                </c:pt>
                <c:pt idx="7159">
                  <c:v>71.289736000124833</c:v>
                </c:pt>
                <c:pt idx="7160">
                  <c:v>71.323072000059767</c:v>
                </c:pt>
                <c:pt idx="7161">
                  <c:v>71.356432000002826</c:v>
                </c:pt>
                <c:pt idx="7162">
                  <c:v>71.389792000120508</c:v>
                </c:pt>
                <c:pt idx="7163">
                  <c:v>71.423128000055442</c:v>
                </c:pt>
                <c:pt idx="7164">
                  <c:v>71.456487999998501</c:v>
                </c:pt>
                <c:pt idx="7165">
                  <c:v>71.489848000116183</c:v>
                </c:pt>
                <c:pt idx="7166">
                  <c:v>71.523184000051117</c:v>
                </c:pt>
                <c:pt idx="7167">
                  <c:v>71.556544000168799</c:v>
                </c:pt>
                <c:pt idx="7168">
                  <c:v>71.589904000111858</c:v>
                </c:pt>
                <c:pt idx="7169">
                  <c:v>71.623240000046792</c:v>
                </c:pt>
                <c:pt idx="7170">
                  <c:v>71.656600000164474</c:v>
                </c:pt>
                <c:pt idx="7171">
                  <c:v>71.689936000099408</c:v>
                </c:pt>
                <c:pt idx="7172">
                  <c:v>71.723296000042467</c:v>
                </c:pt>
                <c:pt idx="7173">
                  <c:v>71.756656000160149</c:v>
                </c:pt>
                <c:pt idx="7174">
                  <c:v>71.789992000095083</c:v>
                </c:pt>
                <c:pt idx="7175">
                  <c:v>71.823352000038142</c:v>
                </c:pt>
                <c:pt idx="7176">
                  <c:v>71.856688000147699</c:v>
                </c:pt>
                <c:pt idx="7177">
                  <c:v>71.890048000090758</c:v>
                </c:pt>
                <c:pt idx="7178">
                  <c:v>71.923384000025692</c:v>
                </c:pt>
                <c:pt idx="7179">
                  <c:v>71.956744000143374</c:v>
                </c:pt>
                <c:pt idx="7180">
                  <c:v>71.990080000078308</c:v>
                </c:pt>
                <c:pt idx="7181">
                  <c:v>72.023440000021367</c:v>
                </c:pt>
                <c:pt idx="7182">
                  <c:v>72.056776000130924</c:v>
                </c:pt>
                <c:pt idx="7183">
                  <c:v>72.090136000073983</c:v>
                </c:pt>
                <c:pt idx="7184">
                  <c:v>72.123472000008917</c:v>
                </c:pt>
                <c:pt idx="7185">
                  <c:v>72.156832000126599</c:v>
                </c:pt>
                <c:pt idx="7186">
                  <c:v>72.190192000069658</c:v>
                </c:pt>
                <c:pt idx="7187">
                  <c:v>72.223528000004592</c:v>
                </c:pt>
                <c:pt idx="7188">
                  <c:v>72.256888000122274</c:v>
                </c:pt>
                <c:pt idx="7189">
                  <c:v>72.290224000057208</c:v>
                </c:pt>
                <c:pt idx="7190">
                  <c:v>72.323584000000267</c:v>
                </c:pt>
                <c:pt idx="7191">
                  <c:v>72.356944000117949</c:v>
                </c:pt>
                <c:pt idx="7192">
                  <c:v>72.390280000052883</c:v>
                </c:pt>
                <c:pt idx="7193">
                  <c:v>72.423639999995942</c:v>
                </c:pt>
                <c:pt idx="7194">
                  <c:v>72.457000000113624</c:v>
                </c:pt>
                <c:pt idx="7195">
                  <c:v>72.490336000048558</c:v>
                </c:pt>
                <c:pt idx="7196">
                  <c:v>72.52369600016624</c:v>
                </c:pt>
                <c:pt idx="7197">
                  <c:v>72.557032000101174</c:v>
                </c:pt>
                <c:pt idx="7198">
                  <c:v>72.590392000044233</c:v>
                </c:pt>
                <c:pt idx="7199">
                  <c:v>72.623752000161915</c:v>
                </c:pt>
                <c:pt idx="7200">
                  <c:v>72.657088000096849</c:v>
                </c:pt>
                <c:pt idx="7201">
                  <c:v>72.690448000039908</c:v>
                </c:pt>
                <c:pt idx="7202">
                  <c:v>72.723784000149465</c:v>
                </c:pt>
                <c:pt idx="7203">
                  <c:v>72.757120000084399</c:v>
                </c:pt>
                <c:pt idx="7204">
                  <c:v>72.790480000027458</c:v>
                </c:pt>
                <c:pt idx="7205">
                  <c:v>72.823816000137015</c:v>
                </c:pt>
                <c:pt idx="7206">
                  <c:v>72.857176000080074</c:v>
                </c:pt>
                <c:pt idx="7207">
                  <c:v>72.890512000015008</c:v>
                </c:pt>
                <c:pt idx="7208">
                  <c:v>72.92387200013269</c:v>
                </c:pt>
                <c:pt idx="7209">
                  <c:v>72.957208000067624</c:v>
                </c:pt>
                <c:pt idx="7210">
                  <c:v>72.990568000010683</c:v>
                </c:pt>
                <c:pt idx="7211">
                  <c:v>73.023952000136489</c:v>
                </c:pt>
                <c:pt idx="7212">
                  <c:v>73.057312000079548</c:v>
                </c:pt>
                <c:pt idx="7213">
                  <c:v>73.090672000022607</c:v>
                </c:pt>
                <c:pt idx="7214">
                  <c:v>73.124056000148414</c:v>
                </c:pt>
                <c:pt idx="7215">
                  <c:v>73.157416000091473</c:v>
                </c:pt>
                <c:pt idx="7216">
                  <c:v>73.190776000034532</c:v>
                </c:pt>
                <c:pt idx="7217">
                  <c:v>73.224136000152214</c:v>
                </c:pt>
                <c:pt idx="7218">
                  <c:v>73.257496000095273</c:v>
                </c:pt>
                <c:pt idx="7219">
                  <c:v>73.290856000038332</c:v>
                </c:pt>
                <c:pt idx="7220">
                  <c:v>73.324216000156014</c:v>
                </c:pt>
                <c:pt idx="7221">
                  <c:v>73.357552000090948</c:v>
                </c:pt>
                <c:pt idx="7222">
                  <c:v>73.390912000034007</c:v>
                </c:pt>
                <c:pt idx="7223">
                  <c:v>73.424248000143564</c:v>
                </c:pt>
                <c:pt idx="7224">
                  <c:v>73.457608000086623</c:v>
                </c:pt>
                <c:pt idx="7225">
                  <c:v>73.490944000021557</c:v>
                </c:pt>
                <c:pt idx="7226">
                  <c:v>73.524304000139239</c:v>
                </c:pt>
                <c:pt idx="7227">
                  <c:v>73.557640000074173</c:v>
                </c:pt>
                <c:pt idx="7228">
                  <c:v>73.591000000017232</c:v>
                </c:pt>
                <c:pt idx="7229">
                  <c:v>73.624336000126789</c:v>
                </c:pt>
                <c:pt idx="7230">
                  <c:v>73.657696000069848</c:v>
                </c:pt>
                <c:pt idx="7231">
                  <c:v>73.691032000004782</c:v>
                </c:pt>
                <c:pt idx="7232">
                  <c:v>73.724392000122464</c:v>
                </c:pt>
                <c:pt idx="7233">
                  <c:v>73.757728000057398</c:v>
                </c:pt>
                <c:pt idx="7234">
                  <c:v>73.791088000000457</c:v>
                </c:pt>
                <c:pt idx="7235">
                  <c:v>73.824424000110014</c:v>
                </c:pt>
                <c:pt idx="7236">
                  <c:v>73.857784000053073</c:v>
                </c:pt>
                <c:pt idx="7237">
                  <c:v>73.891312000053006</c:v>
                </c:pt>
                <c:pt idx="7238">
                  <c:v>73.924648000162563</c:v>
                </c:pt>
                <c:pt idx="7239">
                  <c:v>73.957984000097497</c:v>
                </c:pt>
                <c:pt idx="7240">
                  <c:v>73.991344000040556</c:v>
                </c:pt>
                <c:pt idx="7241">
                  <c:v>74.024680000150113</c:v>
                </c:pt>
                <c:pt idx="7242">
                  <c:v>74.058040000093172</c:v>
                </c:pt>
                <c:pt idx="7243">
                  <c:v>74.091952000048479</c:v>
                </c:pt>
                <c:pt idx="7244">
                  <c:v>74.125312000166161</c:v>
                </c:pt>
                <c:pt idx="7245">
                  <c:v>74.15867200010922</c:v>
                </c:pt>
                <c:pt idx="7246">
                  <c:v>74.192032000052279</c:v>
                </c:pt>
                <c:pt idx="7247">
                  <c:v>74.225416000003463</c:v>
                </c:pt>
                <c:pt idx="7248">
                  <c:v>74.25875200011302</c:v>
                </c:pt>
                <c:pt idx="7249">
                  <c:v>74.292136000064204</c:v>
                </c:pt>
                <c:pt idx="7250">
                  <c:v>74.325471999999138</c:v>
                </c:pt>
                <c:pt idx="7251">
                  <c:v>74.35883200011682</c:v>
                </c:pt>
                <c:pt idx="7252">
                  <c:v>74.392192000059879</c:v>
                </c:pt>
                <c:pt idx="7253">
                  <c:v>74.425552000002938</c:v>
                </c:pt>
                <c:pt idx="7254">
                  <c:v>74.45891200012062</c:v>
                </c:pt>
                <c:pt idx="7255">
                  <c:v>74.492248000055554</c:v>
                </c:pt>
                <c:pt idx="7256">
                  <c:v>74.525607999998613</c:v>
                </c:pt>
                <c:pt idx="7257">
                  <c:v>74.558968000116295</c:v>
                </c:pt>
                <c:pt idx="7258">
                  <c:v>74.592328000059354</c:v>
                </c:pt>
                <c:pt idx="7259">
                  <c:v>74.625688000002413</c:v>
                </c:pt>
                <c:pt idx="7260">
                  <c:v>74.65902400011197</c:v>
                </c:pt>
                <c:pt idx="7261">
                  <c:v>74.692384000055029</c:v>
                </c:pt>
                <c:pt idx="7262">
                  <c:v>74.725720000164586</c:v>
                </c:pt>
                <c:pt idx="7263">
                  <c:v>74.759080000107645</c:v>
                </c:pt>
                <c:pt idx="7264">
                  <c:v>74.792416000042579</c:v>
                </c:pt>
                <c:pt idx="7265">
                  <c:v>74.825776000160261</c:v>
                </c:pt>
                <c:pt idx="7266">
                  <c:v>74.859112000095195</c:v>
                </c:pt>
                <c:pt idx="7267">
                  <c:v>74.892472000038254</c:v>
                </c:pt>
                <c:pt idx="7268">
                  <c:v>74.925808000147811</c:v>
                </c:pt>
                <c:pt idx="7269">
                  <c:v>74.95916800009087</c:v>
                </c:pt>
                <c:pt idx="7270">
                  <c:v>74.992504000025804</c:v>
                </c:pt>
                <c:pt idx="7271">
                  <c:v>75.025864000143486</c:v>
                </c:pt>
                <c:pt idx="7272">
                  <c:v>75.05920000007842</c:v>
                </c:pt>
                <c:pt idx="7273">
                  <c:v>75.092560000021479</c:v>
                </c:pt>
                <c:pt idx="7274">
                  <c:v>75.125896000131036</c:v>
                </c:pt>
                <c:pt idx="7275">
                  <c:v>75.15923200006597</c:v>
                </c:pt>
                <c:pt idx="7276">
                  <c:v>75.192592000009029</c:v>
                </c:pt>
                <c:pt idx="7277">
                  <c:v>75.225928000118586</c:v>
                </c:pt>
                <c:pt idx="7278">
                  <c:v>75.259288000061645</c:v>
                </c:pt>
                <c:pt idx="7279">
                  <c:v>75.292648000004704</c:v>
                </c:pt>
                <c:pt idx="7280">
                  <c:v>75.326008000122386</c:v>
                </c:pt>
                <c:pt idx="7281">
                  <c:v>75.359368000065444</c:v>
                </c:pt>
                <c:pt idx="7282">
                  <c:v>75.392728000008503</c:v>
                </c:pt>
                <c:pt idx="7283">
                  <c:v>75.426088000126185</c:v>
                </c:pt>
                <c:pt idx="7284">
                  <c:v>75.459448000069244</c:v>
                </c:pt>
                <c:pt idx="7285">
                  <c:v>75.492784000004178</c:v>
                </c:pt>
                <c:pt idx="7286">
                  <c:v>75.526120000113735</c:v>
                </c:pt>
                <c:pt idx="7287">
                  <c:v>75.559480000056794</c:v>
                </c:pt>
                <c:pt idx="7288">
                  <c:v>75.592839999999853</c:v>
                </c:pt>
                <c:pt idx="7289">
                  <c:v>75.62617600010941</c:v>
                </c:pt>
                <c:pt idx="7290">
                  <c:v>75.659512000044344</c:v>
                </c:pt>
                <c:pt idx="7291">
                  <c:v>75.692872000162026</c:v>
                </c:pt>
                <c:pt idx="7292">
                  <c:v>75.72620800009696</c:v>
                </c:pt>
                <c:pt idx="7293">
                  <c:v>75.759568000040019</c:v>
                </c:pt>
                <c:pt idx="7294">
                  <c:v>75.792904000149576</c:v>
                </c:pt>
                <c:pt idx="7295">
                  <c:v>75.826264000092635</c:v>
                </c:pt>
                <c:pt idx="7296">
                  <c:v>75.859600000027569</c:v>
                </c:pt>
                <c:pt idx="7297">
                  <c:v>75.892960000145251</c:v>
                </c:pt>
                <c:pt idx="7298">
                  <c:v>75.926296000080185</c:v>
                </c:pt>
                <c:pt idx="7299">
                  <c:v>75.959656000023244</c:v>
                </c:pt>
                <c:pt idx="7300">
                  <c:v>75.992992000132801</c:v>
                </c:pt>
                <c:pt idx="7301">
                  <c:v>76.026376000083985</c:v>
                </c:pt>
                <c:pt idx="7302">
                  <c:v>76.059736000027044</c:v>
                </c:pt>
                <c:pt idx="7303">
                  <c:v>76.093120000152851</c:v>
                </c:pt>
                <c:pt idx="7304">
                  <c:v>76.126456000087785</c:v>
                </c:pt>
                <c:pt idx="7305">
                  <c:v>76.159840000038969</c:v>
                </c:pt>
                <c:pt idx="7306">
                  <c:v>76.193200000156651</c:v>
                </c:pt>
                <c:pt idx="7307">
                  <c:v>76.226536000091585</c:v>
                </c:pt>
                <c:pt idx="7308">
                  <c:v>76.259896000034644</c:v>
                </c:pt>
                <c:pt idx="7309">
                  <c:v>76.293256000152326</c:v>
                </c:pt>
                <c:pt idx="7310">
                  <c:v>76.326616000095385</c:v>
                </c:pt>
                <c:pt idx="7311">
                  <c:v>76.359976000038444</c:v>
                </c:pt>
                <c:pt idx="7312">
                  <c:v>76.39336000016425</c:v>
                </c:pt>
                <c:pt idx="7313">
                  <c:v>76.426744000115434</c:v>
                </c:pt>
                <c:pt idx="7314">
                  <c:v>76.460104000058493</c:v>
                </c:pt>
                <c:pt idx="7315">
                  <c:v>76.493464000001552</c:v>
                </c:pt>
                <c:pt idx="7316">
                  <c:v>76.526824000119234</c:v>
                </c:pt>
                <c:pt idx="7317">
                  <c:v>76.560184000062293</c:v>
                </c:pt>
                <c:pt idx="7318">
                  <c:v>76.593544000005352</c:v>
                </c:pt>
                <c:pt idx="7319">
                  <c:v>76.626904000123034</c:v>
                </c:pt>
                <c:pt idx="7320">
                  <c:v>76.660264000066093</c:v>
                </c:pt>
                <c:pt idx="7321">
                  <c:v>76.693624000009152</c:v>
                </c:pt>
                <c:pt idx="7322">
                  <c:v>76.727008000134958</c:v>
                </c:pt>
                <c:pt idx="7323">
                  <c:v>76.760344000069892</c:v>
                </c:pt>
                <c:pt idx="7324">
                  <c:v>76.793704000012951</c:v>
                </c:pt>
                <c:pt idx="7325">
                  <c:v>76.827064000130633</c:v>
                </c:pt>
                <c:pt idx="7326">
                  <c:v>76.860424000073692</c:v>
                </c:pt>
                <c:pt idx="7327">
                  <c:v>76.893784000016751</c:v>
                </c:pt>
                <c:pt idx="7328">
                  <c:v>76.927168000142558</c:v>
                </c:pt>
                <c:pt idx="7329">
                  <c:v>76.960528000085617</c:v>
                </c:pt>
                <c:pt idx="7330">
                  <c:v>76.993888000028676</c:v>
                </c:pt>
                <c:pt idx="7331">
                  <c:v>77.027272000154483</c:v>
                </c:pt>
                <c:pt idx="7332">
                  <c:v>77.060632000097542</c:v>
                </c:pt>
                <c:pt idx="7333">
                  <c:v>77.0939920000406</c:v>
                </c:pt>
                <c:pt idx="7334">
                  <c:v>77.127328000150158</c:v>
                </c:pt>
                <c:pt idx="7335">
                  <c:v>77.160688000093216</c:v>
                </c:pt>
                <c:pt idx="7336">
                  <c:v>77.194048000036275</c:v>
                </c:pt>
                <c:pt idx="7337">
                  <c:v>77.227384000145832</c:v>
                </c:pt>
                <c:pt idx="7338">
                  <c:v>77.260744000088891</c:v>
                </c:pt>
                <c:pt idx="7339">
                  <c:v>77.294080000023826</c:v>
                </c:pt>
                <c:pt idx="7340">
                  <c:v>77.327464000149632</c:v>
                </c:pt>
                <c:pt idx="7341">
                  <c:v>77.360824000092691</c:v>
                </c:pt>
                <c:pt idx="7342">
                  <c:v>77.39418400003575</c:v>
                </c:pt>
                <c:pt idx="7343">
                  <c:v>77.427544000153432</c:v>
                </c:pt>
                <c:pt idx="7344">
                  <c:v>77.460904000096491</c:v>
                </c:pt>
                <c:pt idx="7345">
                  <c:v>77.494240000031425</c:v>
                </c:pt>
                <c:pt idx="7346">
                  <c:v>77.527600000149107</c:v>
                </c:pt>
                <c:pt idx="7347">
                  <c:v>77.560984000100291</c:v>
                </c:pt>
                <c:pt idx="7348">
                  <c:v>77.59434400004335</c:v>
                </c:pt>
                <c:pt idx="7349">
                  <c:v>77.627680000152907</c:v>
                </c:pt>
                <c:pt idx="7350">
                  <c:v>77.661040000095966</c:v>
                </c:pt>
                <c:pt idx="7351">
                  <c:v>77.694400000039025</c:v>
                </c:pt>
                <c:pt idx="7352">
                  <c:v>77.727760000156707</c:v>
                </c:pt>
                <c:pt idx="7353">
                  <c:v>77.761096000091641</c:v>
                </c:pt>
                <c:pt idx="7354">
                  <c:v>77.7944560000347</c:v>
                </c:pt>
                <c:pt idx="7355">
                  <c:v>77.827792000144257</c:v>
                </c:pt>
                <c:pt idx="7356">
                  <c:v>77.861152000087316</c:v>
                </c:pt>
                <c:pt idx="7357">
                  <c:v>77.89448800002225</c:v>
                </c:pt>
                <c:pt idx="7358">
                  <c:v>77.927848000139932</c:v>
                </c:pt>
                <c:pt idx="7359">
                  <c:v>77.961184000074866</c:v>
                </c:pt>
                <c:pt idx="7360">
                  <c:v>77.994544000017925</c:v>
                </c:pt>
                <c:pt idx="7361">
                  <c:v>78.027880000127482</c:v>
                </c:pt>
                <c:pt idx="7362">
                  <c:v>78.061216000062416</c:v>
                </c:pt>
                <c:pt idx="7363">
                  <c:v>78.094576000005475</c:v>
                </c:pt>
                <c:pt idx="7364">
                  <c:v>78.127912000115032</c:v>
                </c:pt>
                <c:pt idx="7365">
                  <c:v>78.161272000058091</c:v>
                </c:pt>
                <c:pt idx="7366">
                  <c:v>78.19463200000115</c:v>
                </c:pt>
                <c:pt idx="7367">
                  <c:v>78.227968000110707</c:v>
                </c:pt>
                <c:pt idx="7368">
                  <c:v>78.261304000045641</c:v>
                </c:pt>
                <c:pt idx="7369">
                  <c:v>78.294664000163323</c:v>
                </c:pt>
                <c:pt idx="7370">
                  <c:v>78.328000000098257</c:v>
                </c:pt>
                <c:pt idx="7371">
                  <c:v>78.361360000041316</c:v>
                </c:pt>
                <c:pt idx="7372">
                  <c:v>78.394696000150873</c:v>
                </c:pt>
                <c:pt idx="7373">
                  <c:v>78.428056000093932</c:v>
                </c:pt>
                <c:pt idx="7374">
                  <c:v>78.461392000028866</c:v>
                </c:pt>
                <c:pt idx="7375">
                  <c:v>78.494752000146548</c:v>
                </c:pt>
                <c:pt idx="7376">
                  <c:v>78.528088000081482</c:v>
                </c:pt>
                <c:pt idx="7377">
                  <c:v>78.561448000024541</c:v>
                </c:pt>
                <c:pt idx="7378">
                  <c:v>78.594784000134098</c:v>
                </c:pt>
                <c:pt idx="7379">
                  <c:v>78.628144000077157</c:v>
                </c:pt>
                <c:pt idx="7380">
                  <c:v>78.661480000012091</c:v>
                </c:pt>
                <c:pt idx="7381">
                  <c:v>78.694840000129773</c:v>
                </c:pt>
                <c:pt idx="7382">
                  <c:v>78.728200000072832</c:v>
                </c:pt>
                <c:pt idx="7383">
                  <c:v>78.761536000007766</c:v>
                </c:pt>
                <c:pt idx="7384">
                  <c:v>78.794896000125448</c:v>
                </c:pt>
                <c:pt idx="7385">
                  <c:v>78.828256000068507</c:v>
                </c:pt>
                <c:pt idx="7386">
                  <c:v>78.861616000011566</c:v>
                </c:pt>
                <c:pt idx="7387">
                  <c:v>78.894976000129247</c:v>
                </c:pt>
                <c:pt idx="7388">
                  <c:v>78.928336000072306</c:v>
                </c:pt>
                <c:pt idx="7389">
                  <c:v>78.961672000007241</c:v>
                </c:pt>
                <c:pt idx="7390">
                  <c:v>78.995032000124922</c:v>
                </c:pt>
                <c:pt idx="7391">
                  <c:v>79.028416000076106</c:v>
                </c:pt>
                <c:pt idx="7392">
                  <c:v>79.061776000019165</c:v>
                </c:pt>
                <c:pt idx="7393">
                  <c:v>79.095160000144972</c:v>
                </c:pt>
                <c:pt idx="7394">
                  <c:v>79.128520000088031</c:v>
                </c:pt>
                <c:pt idx="7395">
                  <c:v>79.16188000003109</c:v>
                </c:pt>
                <c:pt idx="7396">
                  <c:v>79.195240000148772</c:v>
                </c:pt>
                <c:pt idx="7397">
                  <c:v>79.228624000099956</c:v>
                </c:pt>
                <c:pt idx="7398">
                  <c:v>79.261984000043014</c:v>
                </c:pt>
                <c:pt idx="7399">
                  <c:v>79.295344000160696</c:v>
                </c:pt>
                <c:pt idx="7400">
                  <c:v>79.32868000009563</c:v>
                </c:pt>
                <c:pt idx="7401">
                  <c:v>79.362040000038689</c:v>
                </c:pt>
                <c:pt idx="7402">
                  <c:v>79.395424000164496</c:v>
                </c:pt>
                <c:pt idx="7403">
                  <c:v>79.428784000107555</c:v>
                </c:pt>
                <c:pt idx="7404">
                  <c:v>79.462144000050614</c:v>
                </c:pt>
                <c:pt idx="7405">
                  <c:v>79.495504000168296</c:v>
                </c:pt>
                <c:pt idx="7406">
                  <c:v>79.528864000111355</c:v>
                </c:pt>
                <c:pt idx="7407">
                  <c:v>79.562224000054414</c:v>
                </c:pt>
                <c:pt idx="7408">
                  <c:v>79.595560000163971</c:v>
                </c:pt>
                <c:pt idx="7409">
                  <c:v>79.62892000010703</c:v>
                </c:pt>
                <c:pt idx="7410">
                  <c:v>79.662280000050089</c:v>
                </c:pt>
                <c:pt idx="7411">
                  <c:v>79.695640000167771</c:v>
                </c:pt>
                <c:pt idx="7412">
                  <c:v>79.72900000011083</c:v>
                </c:pt>
                <c:pt idx="7413">
                  <c:v>79.762360000053889</c:v>
                </c:pt>
                <c:pt idx="7414">
                  <c:v>79.795719999996948</c:v>
                </c:pt>
                <c:pt idx="7415">
                  <c:v>79.829104000122754</c:v>
                </c:pt>
                <c:pt idx="7416">
                  <c:v>79.862440000057688</c:v>
                </c:pt>
                <c:pt idx="7417">
                  <c:v>79.895800000000747</c:v>
                </c:pt>
                <c:pt idx="7418">
                  <c:v>79.929160000118429</c:v>
                </c:pt>
                <c:pt idx="7419">
                  <c:v>79.962544000069613</c:v>
                </c:pt>
                <c:pt idx="7420">
                  <c:v>79.995880000004547</c:v>
                </c:pt>
                <c:pt idx="7421">
                  <c:v>80.029240000122229</c:v>
                </c:pt>
                <c:pt idx="7422">
                  <c:v>80.062576000057163</c:v>
                </c:pt>
                <c:pt idx="7423">
                  <c:v>80.095960000008347</c:v>
                </c:pt>
                <c:pt idx="7424">
                  <c:v>80.129320000126029</c:v>
                </c:pt>
                <c:pt idx="7425">
                  <c:v>80.162656000060963</c:v>
                </c:pt>
                <c:pt idx="7426">
                  <c:v>80.196016000004022</c:v>
                </c:pt>
                <c:pt idx="7427">
                  <c:v>80.229376000121704</c:v>
                </c:pt>
                <c:pt idx="7428">
                  <c:v>80.262760000072888</c:v>
                </c:pt>
                <c:pt idx="7429">
                  <c:v>80.296120000015947</c:v>
                </c:pt>
                <c:pt idx="7430">
                  <c:v>80.329456000125504</c:v>
                </c:pt>
                <c:pt idx="7431">
                  <c:v>80.362816000068563</c:v>
                </c:pt>
                <c:pt idx="7432">
                  <c:v>80.396152000003497</c:v>
                </c:pt>
                <c:pt idx="7433">
                  <c:v>80.429512000121179</c:v>
                </c:pt>
                <c:pt idx="7434">
                  <c:v>80.462872000064237</c:v>
                </c:pt>
                <c:pt idx="7435">
                  <c:v>80.496207999999172</c:v>
                </c:pt>
                <c:pt idx="7436">
                  <c:v>80.529568000116853</c:v>
                </c:pt>
                <c:pt idx="7437">
                  <c:v>80.562928000059912</c:v>
                </c:pt>
                <c:pt idx="7438">
                  <c:v>80.596263999994846</c:v>
                </c:pt>
                <c:pt idx="7439">
                  <c:v>80.629624000112528</c:v>
                </c:pt>
                <c:pt idx="7440">
                  <c:v>80.662960000047462</c:v>
                </c:pt>
                <c:pt idx="7441">
                  <c:v>80.696320000165144</c:v>
                </c:pt>
                <c:pt idx="7442">
                  <c:v>80.729704000116328</c:v>
                </c:pt>
                <c:pt idx="7443">
                  <c:v>80.763040000051262</c:v>
                </c:pt>
                <c:pt idx="7444">
                  <c:v>80.796399999994321</c:v>
                </c:pt>
                <c:pt idx="7445">
                  <c:v>80.829760000112003</c:v>
                </c:pt>
                <c:pt idx="7446">
                  <c:v>80.863096000046937</c:v>
                </c:pt>
                <c:pt idx="7447">
                  <c:v>80.896456000164619</c:v>
                </c:pt>
                <c:pt idx="7448">
                  <c:v>80.929816000107678</c:v>
                </c:pt>
                <c:pt idx="7449">
                  <c:v>80.963152000042612</c:v>
                </c:pt>
                <c:pt idx="7450">
                  <c:v>80.996512000160294</c:v>
                </c:pt>
                <c:pt idx="7451">
                  <c:v>81.029896000111478</c:v>
                </c:pt>
                <c:pt idx="7452">
                  <c:v>81.063304000070787</c:v>
                </c:pt>
                <c:pt idx="7453">
                  <c:v>81.096712000030095</c:v>
                </c:pt>
                <c:pt idx="7454">
                  <c:v>81.130072000147777</c:v>
                </c:pt>
                <c:pt idx="7455">
                  <c:v>81.163456000098961</c:v>
                </c:pt>
                <c:pt idx="7456">
                  <c:v>81.196792000033895</c:v>
                </c:pt>
                <c:pt idx="7457">
                  <c:v>81.230152000151577</c:v>
                </c:pt>
                <c:pt idx="7458">
                  <c:v>81.263488000086511</c:v>
                </c:pt>
                <c:pt idx="7459">
                  <c:v>81.296872000037695</c:v>
                </c:pt>
                <c:pt idx="7460">
                  <c:v>81.330232000155377</c:v>
                </c:pt>
                <c:pt idx="7461">
                  <c:v>81.363568000090311</c:v>
                </c:pt>
                <c:pt idx="7462">
                  <c:v>81.39692800003337</c:v>
                </c:pt>
                <c:pt idx="7463">
                  <c:v>81.430312000159176</c:v>
                </c:pt>
                <c:pt idx="7464">
                  <c:v>81.463672000102235</c:v>
                </c:pt>
                <c:pt idx="7465">
                  <c:v>81.497056000053419</c:v>
                </c:pt>
                <c:pt idx="7466">
                  <c:v>81.530415999996478</c:v>
                </c:pt>
                <c:pt idx="7467">
                  <c:v>81.56377600011416</c:v>
                </c:pt>
                <c:pt idx="7468">
                  <c:v>81.597112000049094</c:v>
                </c:pt>
                <c:pt idx="7469">
                  <c:v>81.630472000166776</c:v>
                </c:pt>
                <c:pt idx="7470">
                  <c:v>81.663832000109835</c:v>
                </c:pt>
                <c:pt idx="7471">
                  <c:v>81.697192000052894</c:v>
                </c:pt>
                <c:pt idx="7472">
                  <c:v>81.730576000004078</c:v>
                </c:pt>
                <c:pt idx="7473">
                  <c:v>81.763912000113635</c:v>
                </c:pt>
                <c:pt idx="7474">
                  <c:v>81.797272000056694</c:v>
                </c:pt>
                <c:pt idx="7475">
                  <c:v>81.830656000007878</c:v>
                </c:pt>
                <c:pt idx="7476">
                  <c:v>81.864016000125559</c:v>
                </c:pt>
                <c:pt idx="7477">
                  <c:v>81.897376000068618</c:v>
                </c:pt>
                <c:pt idx="7478">
                  <c:v>81.930712000003552</c:v>
                </c:pt>
                <c:pt idx="7479">
                  <c:v>81.964072000121234</c:v>
                </c:pt>
                <c:pt idx="7480">
                  <c:v>81.997432000064293</c:v>
                </c:pt>
                <c:pt idx="7481">
                  <c:v>82.030792000007352</c:v>
                </c:pt>
                <c:pt idx="7482">
                  <c:v>82.064128000116909</c:v>
                </c:pt>
                <c:pt idx="7483">
                  <c:v>82.097512000068093</c:v>
                </c:pt>
                <c:pt idx="7484">
                  <c:v>82.130848000003027</c:v>
                </c:pt>
                <c:pt idx="7485">
                  <c:v>82.164256000136959</c:v>
                </c:pt>
                <c:pt idx="7486">
                  <c:v>82.197640000088143</c:v>
                </c:pt>
                <c:pt idx="7487">
                  <c:v>82.230976000023077</c:v>
                </c:pt>
                <c:pt idx="7488">
                  <c:v>82.264336000140759</c:v>
                </c:pt>
                <c:pt idx="7489">
                  <c:v>82.297696000083818</c:v>
                </c:pt>
                <c:pt idx="7490">
                  <c:v>82.331056000026877</c:v>
                </c:pt>
                <c:pt idx="7491">
                  <c:v>82.364392000136434</c:v>
                </c:pt>
                <c:pt idx="7492">
                  <c:v>82.397752000079493</c:v>
                </c:pt>
                <c:pt idx="7493">
                  <c:v>82.431112000022551</c:v>
                </c:pt>
                <c:pt idx="7494">
                  <c:v>82.464472000140233</c:v>
                </c:pt>
                <c:pt idx="7495">
                  <c:v>82.497808000075167</c:v>
                </c:pt>
                <c:pt idx="7496">
                  <c:v>82.531192000026351</c:v>
                </c:pt>
                <c:pt idx="7497">
                  <c:v>82.564552000144033</c:v>
                </c:pt>
                <c:pt idx="7498">
                  <c:v>82.597888000078967</c:v>
                </c:pt>
                <c:pt idx="7499">
                  <c:v>82.631248000022026</c:v>
                </c:pt>
                <c:pt idx="7500">
                  <c:v>82.664584000131583</c:v>
                </c:pt>
                <c:pt idx="7501">
                  <c:v>82.697944000074642</c:v>
                </c:pt>
                <c:pt idx="7502">
                  <c:v>82.731304000017701</c:v>
                </c:pt>
                <c:pt idx="7503">
                  <c:v>82.764664000135383</c:v>
                </c:pt>
                <c:pt idx="7504">
                  <c:v>82.798096000102817</c:v>
                </c:pt>
                <c:pt idx="7505">
                  <c:v>82.83152800007025</c:v>
                </c:pt>
                <c:pt idx="7506">
                  <c:v>82.864912000021434</c:v>
                </c:pt>
                <c:pt idx="7507">
                  <c:v>82.898320000155366</c:v>
                </c:pt>
                <c:pt idx="7508">
                  <c:v>82.931704000106549</c:v>
                </c:pt>
                <c:pt idx="7509">
                  <c:v>82.965112000065858</c:v>
                </c:pt>
                <c:pt idx="7510">
                  <c:v>82.998544000033291</c:v>
                </c:pt>
                <c:pt idx="7511">
                  <c:v>83.031952000167223</c:v>
                </c:pt>
                <c:pt idx="7512">
                  <c:v>83.065576000025032</c:v>
                </c:pt>
                <c:pt idx="7513">
                  <c:v>83.098936000142714</c:v>
                </c:pt>
                <c:pt idx="7514">
                  <c:v>83.132272000077648</c:v>
                </c:pt>
                <c:pt idx="7515">
                  <c:v>83.165632000020707</c:v>
                </c:pt>
                <c:pt idx="7516">
                  <c:v>83.198968000130264</c:v>
                </c:pt>
                <c:pt idx="7517">
                  <c:v>83.232328000073323</c:v>
                </c:pt>
                <c:pt idx="7518">
                  <c:v>83.265664000008258</c:v>
                </c:pt>
                <c:pt idx="7519">
                  <c:v>83.299024000125939</c:v>
                </c:pt>
                <c:pt idx="7520">
                  <c:v>83.332360000060874</c:v>
                </c:pt>
                <c:pt idx="7521">
                  <c:v>83.365720000003932</c:v>
                </c:pt>
                <c:pt idx="7522">
                  <c:v>83.39905600011349</c:v>
                </c:pt>
                <c:pt idx="7523">
                  <c:v>83.432416000056548</c:v>
                </c:pt>
                <c:pt idx="7524">
                  <c:v>83.465752000166106</c:v>
                </c:pt>
                <c:pt idx="7525">
                  <c:v>83.49908800010104</c:v>
                </c:pt>
                <c:pt idx="7526">
                  <c:v>83.532448000044099</c:v>
                </c:pt>
                <c:pt idx="7527">
                  <c:v>83.56580800016178</c:v>
                </c:pt>
                <c:pt idx="7528">
                  <c:v>83.599144000096715</c:v>
                </c:pt>
                <c:pt idx="7529">
                  <c:v>83.632480000031649</c:v>
                </c:pt>
                <c:pt idx="7530">
                  <c:v>83.665840000149331</c:v>
                </c:pt>
                <c:pt idx="7531">
                  <c:v>83.699176000084265</c:v>
                </c:pt>
                <c:pt idx="7532">
                  <c:v>83.732536000027324</c:v>
                </c:pt>
                <c:pt idx="7533">
                  <c:v>83.765872000136881</c:v>
                </c:pt>
                <c:pt idx="7534">
                  <c:v>83.79923200007994</c:v>
                </c:pt>
                <c:pt idx="7535">
                  <c:v>83.832568000014874</c:v>
                </c:pt>
                <c:pt idx="7536">
                  <c:v>83.865928000132556</c:v>
                </c:pt>
                <c:pt idx="7537">
                  <c:v>83.89926400006749</c:v>
                </c:pt>
                <c:pt idx="7538">
                  <c:v>83.932624000010549</c:v>
                </c:pt>
                <c:pt idx="7539">
                  <c:v>83.965960000120106</c:v>
                </c:pt>
                <c:pt idx="7540">
                  <c:v>83.999320000063165</c:v>
                </c:pt>
                <c:pt idx="7541">
                  <c:v>84.032655999998099</c:v>
                </c:pt>
                <c:pt idx="7542">
                  <c:v>84.066016000115781</c:v>
                </c:pt>
                <c:pt idx="7543">
                  <c:v>84.099352000050715</c:v>
                </c:pt>
                <c:pt idx="7544">
                  <c:v>84.132712000168397</c:v>
                </c:pt>
                <c:pt idx="7545">
                  <c:v>84.166048000103331</c:v>
                </c:pt>
                <c:pt idx="7546">
                  <c:v>84.19940800004639</c:v>
                </c:pt>
                <c:pt idx="7547">
                  <c:v>84.232744000155947</c:v>
                </c:pt>
                <c:pt idx="7548">
                  <c:v>84.266104000099006</c:v>
                </c:pt>
                <c:pt idx="7549">
                  <c:v>84.29944000003394</c:v>
                </c:pt>
                <c:pt idx="7550">
                  <c:v>84.332800000151622</c:v>
                </c:pt>
                <c:pt idx="7551">
                  <c:v>84.366136000086556</c:v>
                </c:pt>
                <c:pt idx="7552">
                  <c:v>84.399496000029615</c:v>
                </c:pt>
                <c:pt idx="7553">
                  <c:v>84.432832000139172</c:v>
                </c:pt>
                <c:pt idx="7554">
                  <c:v>84.466168000074106</c:v>
                </c:pt>
                <c:pt idx="7555">
                  <c:v>84.499528000017165</c:v>
                </c:pt>
                <c:pt idx="7556">
                  <c:v>84.532864000126722</c:v>
                </c:pt>
                <c:pt idx="7557">
                  <c:v>84.566224000069781</c:v>
                </c:pt>
                <c:pt idx="7558">
                  <c:v>84.59958400001284</c:v>
                </c:pt>
                <c:pt idx="7559">
                  <c:v>84.632920000122397</c:v>
                </c:pt>
                <c:pt idx="7560">
                  <c:v>84.666280000065456</c:v>
                </c:pt>
                <c:pt idx="7561">
                  <c:v>84.69961600000039</c:v>
                </c:pt>
                <c:pt idx="7562">
                  <c:v>84.732976000118072</c:v>
                </c:pt>
                <c:pt idx="7563">
                  <c:v>84.766312000053006</c:v>
                </c:pt>
                <c:pt idx="7564">
                  <c:v>84.799671999996065</c:v>
                </c:pt>
                <c:pt idx="7565">
                  <c:v>84.833008000105622</c:v>
                </c:pt>
                <c:pt idx="7566">
                  <c:v>84.866368000048681</c:v>
                </c:pt>
                <c:pt idx="7567">
                  <c:v>84.899704000158238</c:v>
                </c:pt>
                <c:pt idx="7568">
                  <c:v>84.933064000101297</c:v>
                </c:pt>
                <c:pt idx="7569">
                  <c:v>84.966400000036231</c:v>
                </c:pt>
                <c:pt idx="7570">
                  <c:v>84.999784000162038</c:v>
                </c:pt>
                <c:pt idx="7571">
                  <c:v>85.033120000096972</c:v>
                </c:pt>
                <c:pt idx="7572">
                  <c:v>85.066480000040031</c:v>
                </c:pt>
                <c:pt idx="7573">
                  <c:v>85.099864000165837</c:v>
                </c:pt>
                <c:pt idx="7574">
                  <c:v>85.133200000100771</c:v>
                </c:pt>
                <c:pt idx="7575">
                  <c:v>85.166584000051955</c:v>
                </c:pt>
                <c:pt idx="7576">
                  <c:v>85.199943999995014</c:v>
                </c:pt>
                <c:pt idx="7577">
                  <c:v>85.233328000120821</c:v>
                </c:pt>
                <c:pt idx="7578">
                  <c:v>85.26668800006388</c:v>
                </c:pt>
                <c:pt idx="7579">
                  <c:v>85.300023999998814</c:v>
                </c:pt>
                <c:pt idx="7580">
                  <c:v>85.333408000124621</c:v>
                </c:pt>
                <c:pt idx="7581">
                  <c:v>85.366792000075804</c:v>
                </c:pt>
                <c:pt idx="7582">
                  <c:v>85.400152000018863</c:v>
                </c:pt>
                <c:pt idx="7583">
                  <c:v>85.433512000136545</c:v>
                </c:pt>
                <c:pt idx="7584">
                  <c:v>85.466872000079604</c:v>
                </c:pt>
                <c:pt idx="7585">
                  <c:v>85.500232000022663</c:v>
                </c:pt>
                <c:pt idx="7586">
                  <c:v>85.53361600014847</c:v>
                </c:pt>
                <c:pt idx="7587">
                  <c:v>85.566976000091529</c:v>
                </c:pt>
                <c:pt idx="7588">
                  <c:v>85.600360000042713</c:v>
                </c:pt>
                <c:pt idx="7589">
                  <c:v>85.633720000160395</c:v>
                </c:pt>
                <c:pt idx="7590">
                  <c:v>85.667104000111578</c:v>
                </c:pt>
                <c:pt idx="7591">
                  <c:v>85.700464000054637</c:v>
                </c:pt>
                <c:pt idx="7592">
                  <c:v>85.733823999997696</c:v>
                </c:pt>
                <c:pt idx="7593">
                  <c:v>85.767160000107253</c:v>
                </c:pt>
                <c:pt idx="7594">
                  <c:v>85.800544000058437</c:v>
                </c:pt>
                <c:pt idx="7595">
                  <c:v>85.833952000017746</c:v>
                </c:pt>
                <c:pt idx="7596">
                  <c:v>85.867336000143553</c:v>
                </c:pt>
                <c:pt idx="7597">
                  <c:v>85.900696000086612</c:v>
                </c:pt>
                <c:pt idx="7598">
                  <c:v>85.93405600002967</c:v>
                </c:pt>
                <c:pt idx="7599">
                  <c:v>85.967416000147352</c:v>
                </c:pt>
                <c:pt idx="7600">
                  <c:v>86.000752000082286</c:v>
                </c:pt>
                <c:pt idx="7601">
                  <c:v>86.034112000025345</c:v>
                </c:pt>
                <c:pt idx="7602">
                  <c:v>86.067448000134902</c:v>
                </c:pt>
                <c:pt idx="7603">
                  <c:v>86.100808000077961</c:v>
                </c:pt>
                <c:pt idx="7604">
                  <c:v>86.134144000012896</c:v>
                </c:pt>
                <c:pt idx="7605">
                  <c:v>86.167504000130577</c:v>
                </c:pt>
                <c:pt idx="7606">
                  <c:v>86.200840000065512</c:v>
                </c:pt>
                <c:pt idx="7607">
                  <c:v>86.23420000000857</c:v>
                </c:pt>
                <c:pt idx="7608">
                  <c:v>86.267536000118128</c:v>
                </c:pt>
                <c:pt idx="7609">
                  <c:v>86.300896000061186</c:v>
                </c:pt>
                <c:pt idx="7610">
                  <c:v>86.334231999996121</c:v>
                </c:pt>
                <c:pt idx="7611">
                  <c:v>86.367592000113802</c:v>
                </c:pt>
                <c:pt idx="7612">
                  <c:v>86.400928000048737</c:v>
                </c:pt>
                <c:pt idx="7613">
                  <c:v>86.434288000166418</c:v>
                </c:pt>
                <c:pt idx="7614">
                  <c:v>86.467624000101353</c:v>
                </c:pt>
                <c:pt idx="7615">
                  <c:v>86.500960000036287</c:v>
                </c:pt>
                <c:pt idx="7616">
                  <c:v>86.534320000153969</c:v>
                </c:pt>
                <c:pt idx="7617">
                  <c:v>86.567656000088903</c:v>
                </c:pt>
                <c:pt idx="7618">
                  <c:v>86.601016000031962</c:v>
                </c:pt>
                <c:pt idx="7619">
                  <c:v>86.634352000141519</c:v>
                </c:pt>
                <c:pt idx="7620">
                  <c:v>86.667712000084578</c:v>
                </c:pt>
                <c:pt idx="7621">
                  <c:v>86.701048000019512</c:v>
                </c:pt>
                <c:pt idx="7622">
                  <c:v>86.734408000137194</c:v>
                </c:pt>
                <c:pt idx="7623">
                  <c:v>86.767744000072128</c:v>
                </c:pt>
                <c:pt idx="7624">
                  <c:v>86.801104000015187</c:v>
                </c:pt>
                <c:pt idx="7625">
                  <c:v>86.834512000149118</c:v>
                </c:pt>
                <c:pt idx="7626">
                  <c:v>86.867872000092177</c:v>
                </c:pt>
                <c:pt idx="7627">
                  <c:v>86.901208000027111</c:v>
                </c:pt>
                <c:pt idx="7628">
                  <c:v>86.934568000144793</c:v>
                </c:pt>
                <c:pt idx="7629">
                  <c:v>86.967904000079727</c:v>
                </c:pt>
                <c:pt idx="7630">
                  <c:v>87.001264000022786</c:v>
                </c:pt>
                <c:pt idx="7631">
                  <c:v>87.034600000132343</c:v>
                </c:pt>
                <c:pt idx="7632">
                  <c:v>87.067960000075402</c:v>
                </c:pt>
                <c:pt idx="7633">
                  <c:v>87.101296000010336</c:v>
                </c:pt>
                <c:pt idx="7634">
                  <c:v>87.134656000128018</c:v>
                </c:pt>
                <c:pt idx="7635">
                  <c:v>87.167992000062952</c:v>
                </c:pt>
                <c:pt idx="7636">
                  <c:v>87.201352000006011</c:v>
                </c:pt>
                <c:pt idx="7637">
                  <c:v>87.234688000115568</c:v>
                </c:pt>
                <c:pt idx="7638">
                  <c:v>87.268048000058627</c:v>
                </c:pt>
                <c:pt idx="7639">
                  <c:v>87.301384000168184</c:v>
                </c:pt>
                <c:pt idx="7640">
                  <c:v>87.334720000103118</c:v>
                </c:pt>
                <c:pt idx="7641">
                  <c:v>87.368080000046177</c:v>
                </c:pt>
                <c:pt idx="7642">
                  <c:v>87.401416000155734</c:v>
                </c:pt>
                <c:pt idx="7643">
                  <c:v>87.434776000098793</c:v>
                </c:pt>
                <c:pt idx="7644">
                  <c:v>87.468112000033727</c:v>
                </c:pt>
                <c:pt idx="7645">
                  <c:v>87.501472000151409</c:v>
                </c:pt>
                <c:pt idx="7646">
                  <c:v>87.534808000086343</c:v>
                </c:pt>
                <c:pt idx="7647">
                  <c:v>87.568168000029402</c:v>
                </c:pt>
                <c:pt idx="7648">
                  <c:v>87.601504000138959</c:v>
                </c:pt>
                <c:pt idx="7649">
                  <c:v>87.634864000082018</c:v>
                </c:pt>
                <c:pt idx="7650">
                  <c:v>87.668200000016952</c:v>
                </c:pt>
                <c:pt idx="7651">
                  <c:v>87.701560000134634</c:v>
                </c:pt>
                <c:pt idx="7652">
                  <c:v>87.734896000069568</c:v>
                </c:pt>
                <c:pt idx="7653">
                  <c:v>87.768256000012627</c:v>
                </c:pt>
                <c:pt idx="7654">
                  <c:v>87.801616000130309</c:v>
                </c:pt>
                <c:pt idx="7655">
                  <c:v>87.834952000065243</c:v>
                </c:pt>
                <c:pt idx="7656">
                  <c:v>87.868312000008302</c:v>
                </c:pt>
                <c:pt idx="7657">
                  <c:v>87.901648000117859</c:v>
                </c:pt>
                <c:pt idx="7658">
                  <c:v>87.934984000052793</c:v>
                </c:pt>
                <c:pt idx="7659">
                  <c:v>87.968343999995852</c:v>
                </c:pt>
                <c:pt idx="7660">
                  <c:v>88.001704000113534</c:v>
                </c:pt>
                <c:pt idx="7661">
                  <c:v>88.035040000048468</c:v>
                </c:pt>
                <c:pt idx="7662">
                  <c:v>88.06840000016615</c:v>
                </c:pt>
                <c:pt idx="7663">
                  <c:v>88.101736000101084</c:v>
                </c:pt>
                <c:pt idx="7664">
                  <c:v>88.135096000044143</c:v>
                </c:pt>
                <c:pt idx="7665">
                  <c:v>88.1684320001537</c:v>
                </c:pt>
                <c:pt idx="7666">
                  <c:v>88.201768000088634</c:v>
                </c:pt>
              </c:numCache>
            </c:numRef>
          </c:xVal>
          <c:yVal>
            <c:numRef>
              <c:f>'CryoChamber5Oct2012a - Copy'!$U$2:$U$7668</c:f>
              <c:numCache>
                <c:formatCode>General</c:formatCode>
                <c:ptCount val="7667"/>
                <c:pt idx="0">
                  <c:v>0.96299714594787256</c:v>
                </c:pt>
                <c:pt idx="1">
                  <c:v>0.96582623926239952</c:v>
                </c:pt>
                <c:pt idx="2">
                  <c:v>1.0004283725526246</c:v>
                </c:pt>
                <c:pt idx="3">
                  <c:v>0.98297619379424606</c:v>
                </c:pt>
                <c:pt idx="4">
                  <c:v>0.95455949077344915</c:v>
                </c:pt>
                <c:pt idx="5">
                  <c:v>0.96299714594787256</c:v>
                </c:pt>
                <c:pt idx="6">
                  <c:v>0.99166274986118885</c:v>
                </c:pt>
                <c:pt idx="7">
                  <c:v>0.95736379594198362</c:v>
                </c:pt>
                <c:pt idx="8">
                  <c:v>0.98876025307304005</c:v>
                </c:pt>
                <c:pt idx="9">
                  <c:v>0.97722597016128909</c:v>
                </c:pt>
                <c:pt idx="10">
                  <c:v>0.96299714594787256</c:v>
                </c:pt>
                <c:pt idx="11">
                  <c:v>0.99166274986118885</c:v>
                </c:pt>
                <c:pt idx="12">
                  <c:v>0.97722597016128909</c:v>
                </c:pt>
                <c:pt idx="13">
                  <c:v>0.97722597016128909</c:v>
                </c:pt>
                <c:pt idx="14">
                  <c:v>0.98876025307304005</c:v>
                </c:pt>
                <c:pt idx="15">
                  <c:v>0.94897768454365261</c:v>
                </c:pt>
                <c:pt idx="16">
                  <c:v>0.97436348481291335</c:v>
                </c:pt>
                <c:pt idx="17">
                  <c:v>0.95736379594198362</c:v>
                </c:pt>
                <c:pt idx="18">
                  <c:v>0.97150938424208133</c:v>
                </c:pt>
                <c:pt idx="19">
                  <c:v>0.97722597016128909</c:v>
                </c:pt>
                <c:pt idx="20">
                  <c:v>0.98586398156174282</c:v>
                </c:pt>
                <c:pt idx="21">
                  <c:v>0.97150938424208133</c:v>
                </c:pt>
                <c:pt idx="22">
                  <c:v>0.99166274986118885</c:v>
                </c:pt>
                <c:pt idx="23">
                  <c:v>0.97150938424208133</c:v>
                </c:pt>
                <c:pt idx="24">
                  <c:v>0.9601763395991133</c:v>
                </c:pt>
                <c:pt idx="25">
                  <c:v>0.98009686492001069</c:v>
                </c:pt>
                <c:pt idx="26">
                  <c:v>0.96299714594787256</c:v>
                </c:pt>
                <c:pt idx="27">
                  <c:v>0.99457605699579754</c:v>
                </c:pt>
                <c:pt idx="28">
                  <c:v>0.96866364388814497</c:v>
                </c:pt>
                <c:pt idx="29">
                  <c:v>0.98009686492001069</c:v>
                </c:pt>
                <c:pt idx="30">
                  <c:v>0.98297619379424606</c:v>
                </c:pt>
                <c:pt idx="31">
                  <c:v>0.98297619379424606</c:v>
                </c:pt>
                <c:pt idx="32">
                  <c:v>0.98297619379424606</c:v>
                </c:pt>
                <c:pt idx="33">
                  <c:v>0.97150938424208133</c:v>
                </c:pt>
                <c:pt idx="34">
                  <c:v>0.94897768454365261</c:v>
                </c:pt>
                <c:pt idx="35">
                  <c:v>0.96866364388814497</c:v>
                </c:pt>
                <c:pt idx="36">
                  <c:v>0.97722597016128909</c:v>
                </c:pt>
                <c:pt idx="37">
                  <c:v>0.98586398156174282</c:v>
                </c:pt>
                <c:pt idx="38">
                  <c:v>0.97436348481291335</c:v>
                </c:pt>
                <c:pt idx="39">
                  <c:v>0.99166274986118885</c:v>
                </c:pt>
                <c:pt idx="40">
                  <c:v>0.98009686492001069</c:v>
                </c:pt>
                <c:pt idx="41">
                  <c:v>0.9601763395991133</c:v>
                </c:pt>
                <c:pt idx="42">
                  <c:v>0.98876025307304005</c:v>
                </c:pt>
                <c:pt idx="43">
                  <c:v>0.98586398156174282</c:v>
                </c:pt>
                <c:pt idx="44">
                  <c:v>0.96866364388814497</c:v>
                </c:pt>
                <c:pt idx="45">
                  <c:v>0.96866364388814497</c:v>
                </c:pt>
                <c:pt idx="46">
                  <c:v>0.99166274986118885</c:v>
                </c:pt>
                <c:pt idx="47">
                  <c:v>0.97436348481291335</c:v>
                </c:pt>
                <c:pt idx="48">
                  <c:v>0.96299714594787256</c:v>
                </c:pt>
                <c:pt idx="49">
                  <c:v>0.96299714594787256</c:v>
                </c:pt>
                <c:pt idx="50">
                  <c:v>0.96866364388814497</c:v>
                </c:pt>
                <c:pt idx="51">
                  <c:v>0.96866364388814497</c:v>
                </c:pt>
                <c:pt idx="52">
                  <c:v>0.97436348481291335</c:v>
                </c:pt>
                <c:pt idx="53">
                  <c:v>0.97436348481291335</c:v>
                </c:pt>
                <c:pt idx="54">
                  <c:v>0.95176339996137127</c:v>
                </c:pt>
                <c:pt idx="55">
                  <c:v>0.96582623926239952</c:v>
                </c:pt>
                <c:pt idx="56">
                  <c:v>0.96299714594787256</c:v>
                </c:pt>
                <c:pt idx="57">
                  <c:v>0.95736379594198362</c:v>
                </c:pt>
                <c:pt idx="58">
                  <c:v>0.99749792284501126</c:v>
                </c:pt>
                <c:pt idx="59">
                  <c:v>0.97436348481291335</c:v>
                </c:pt>
                <c:pt idx="60">
                  <c:v>0.94897768454365261</c:v>
                </c:pt>
                <c:pt idx="61">
                  <c:v>0.99166274986118885</c:v>
                </c:pt>
                <c:pt idx="62">
                  <c:v>0.97150938424208133</c:v>
                </c:pt>
                <c:pt idx="63">
                  <c:v>0.97722597016128909</c:v>
                </c:pt>
                <c:pt idx="64">
                  <c:v>0.97722597016128909</c:v>
                </c:pt>
                <c:pt idx="65">
                  <c:v>0.95736379594198362</c:v>
                </c:pt>
                <c:pt idx="66">
                  <c:v>0.96299714594787256</c:v>
                </c:pt>
                <c:pt idx="67">
                  <c:v>0.99457605699579754</c:v>
                </c:pt>
                <c:pt idx="68">
                  <c:v>0.98586398156174282</c:v>
                </c:pt>
                <c:pt idx="69">
                  <c:v>0.9601763395991133</c:v>
                </c:pt>
                <c:pt idx="70">
                  <c:v>0.97436348481291335</c:v>
                </c:pt>
                <c:pt idx="71">
                  <c:v>0.97436348481291335</c:v>
                </c:pt>
                <c:pt idx="72">
                  <c:v>0.97722597016128909</c:v>
                </c:pt>
                <c:pt idx="73">
                  <c:v>0.96299714594787256</c:v>
                </c:pt>
                <c:pt idx="74">
                  <c:v>0.9601763395991133</c:v>
                </c:pt>
                <c:pt idx="75">
                  <c:v>0.98586398156174282</c:v>
                </c:pt>
                <c:pt idx="76">
                  <c:v>0.99166274986118885</c:v>
                </c:pt>
                <c:pt idx="77">
                  <c:v>0.95455949077344915</c:v>
                </c:pt>
                <c:pt idx="78">
                  <c:v>0.9601763395991133</c:v>
                </c:pt>
                <c:pt idx="79">
                  <c:v>0.96866364388814497</c:v>
                </c:pt>
                <c:pt idx="80">
                  <c:v>0.98876025307304005</c:v>
                </c:pt>
                <c:pt idx="81">
                  <c:v>0.95176339996137127</c:v>
                </c:pt>
                <c:pt idx="82">
                  <c:v>0.97150938424208133</c:v>
                </c:pt>
                <c:pt idx="83">
                  <c:v>0.96866364388814497</c:v>
                </c:pt>
                <c:pt idx="84">
                  <c:v>0.97150938424208133</c:v>
                </c:pt>
                <c:pt idx="85">
                  <c:v>0.96866364388814497</c:v>
                </c:pt>
                <c:pt idx="86">
                  <c:v>0.96299714594787256</c:v>
                </c:pt>
                <c:pt idx="87">
                  <c:v>0.95455949077344915</c:v>
                </c:pt>
                <c:pt idx="88">
                  <c:v>0.97722597016128909</c:v>
                </c:pt>
                <c:pt idx="89">
                  <c:v>0.98009686492001069</c:v>
                </c:pt>
                <c:pt idx="90">
                  <c:v>0.98009686492001069</c:v>
                </c:pt>
                <c:pt idx="91">
                  <c:v>0.93790748116882483</c:v>
                </c:pt>
                <c:pt idx="92">
                  <c:v>0.99749792284501126</c:v>
                </c:pt>
                <c:pt idx="93">
                  <c:v>0.96582623926239952</c:v>
                </c:pt>
                <c:pt idx="94">
                  <c:v>0.96866364388814497</c:v>
                </c:pt>
                <c:pt idx="95">
                  <c:v>0.97436348481291335</c:v>
                </c:pt>
                <c:pt idx="96">
                  <c:v>0.96582623926239952</c:v>
                </c:pt>
                <c:pt idx="97">
                  <c:v>0.99166274986118885</c:v>
                </c:pt>
                <c:pt idx="98">
                  <c:v>0.97150938424208133</c:v>
                </c:pt>
                <c:pt idx="99">
                  <c:v>0.96866364388814497</c:v>
                </c:pt>
                <c:pt idx="100">
                  <c:v>0.98586398156174282</c:v>
                </c:pt>
                <c:pt idx="101">
                  <c:v>0.98297619379424606</c:v>
                </c:pt>
                <c:pt idx="102">
                  <c:v>0.96299714594787256</c:v>
                </c:pt>
                <c:pt idx="103">
                  <c:v>0.96299714594787256</c:v>
                </c:pt>
                <c:pt idx="104">
                  <c:v>0.96582623926239952</c:v>
                </c:pt>
                <c:pt idx="105">
                  <c:v>0.99457605699579754</c:v>
                </c:pt>
                <c:pt idx="106">
                  <c:v>0.98586398156174282</c:v>
                </c:pt>
                <c:pt idx="107">
                  <c:v>0.96299714594787256</c:v>
                </c:pt>
                <c:pt idx="108">
                  <c:v>0.98009686492001069</c:v>
                </c:pt>
                <c:pt idx="109">
                  <c:v>0.96299714594787256</c:v>
                </c:pt>
                <c:pt idx="110">
                  <c:v>0.96582623926239952</c:v>
                </c:pt>
                <c:pt idx="111">
                  <c:v>0.97150938424208133</c:v>
                </c:pt>
                <c:pt idx="112">
                  <c:v>0.98876025307304005</c:v>
                </c:pt>
                <c:pt idx="113">
                  <c:v>0.97436348481291335</c:v>
                </c:pt>
                <c:pt idx="114">
                  <c:v>0.97722597016128909</c:v>
                </c:pt>
                <c:pt idx="115">
                  <c:v>0.95455949077344915</c:v>
                </c:pt>
                <c:pt idx="116">
                  <c:v>0.98586398156174282</c:v>
                </c:pt>
                <c:pt idx="117">
                  <c:v>0.96299714594787256</c:v>
                </c:pt>
                <c:pt idx="118">
                  <c:v>0.99457605699579754</c:v>
                </c:pt>
                <c:pt idx="119">
                  <c:v>0.98586398156174282</c:v>
                </c:pt>
                <c:pt idx="120">
                  <c:v>0.96299714594787256</c:v>
                </c:pt>
                <c:pt idx="121">
                  <c:v>0.95455949077344915</c:v>
                </c:pt>
                <c:pt idx="122">
                  <c:v>0.98009686492001069</c:v>
                </c:pt>
                <c:pt idx="123">
                  <c:v>0.97722597016128909</c:v>
                </c:pt>
                <c:pt idx="124">
                  <c:v>0.97150938424208133</c:v>
                </c:pt>
                <c:pt idx="125">
                  <c:v>0.96299714594787256</c:v>
                </c:pt>
                <c:pt idx="126">
                  <c:v>0.95455949077344915</c:v>
                </c:pt>
                <c:pt idx="127">
                  <c:v>0.98009686492001069</c:v>
                </c:pt>
                <c:pt idx="128">
                  <c:v>0.97436348481291335</c:v>
                </c:pt>
                <c:pt idx="129">
                  <c:v>0.97722597016128909</c:v>
                </c:pt>
                <c:pt idx="130">
                  <c:v>0.97150938424208133</c:v>
                </c:pt>
                <c:pt idx="131">
                  <c:v>0.97722597016128909</c:v>
                </c:pt>
                <c:pt idx="132">
                  <c:v>0.98297619379424606</c:v>
                </c:pt>
                <c:pt idx="133">
                  <c:v>0.97722597016128909</c:v>
                </c:pt>
                <c:pt idx="134">
                  <c:v>0.99166274986118885</c:v>
                </c:pt>
                <c:pt idx="135">
                  <c:v>0.96299714594787256</c:v>
                </c:pt>
                <c:pt idx="136">
                  <c:v>0.97150938424208133</c:v>
                </c:pt>
                <c:pt idx="137">
                  <c:v>0.96866364388814497</c:v>
                </c:pt>
                <c:pt idx="138">
                  <c:v>0.95176339996137127</c:v>
                </c:pt>
                <c:pt idx="139">
                  <c:v>0.96582623926239952</c:v>
                </c:pt>
                <c:pt idx="140">
                  <c:v>0.98586398156174282</c:v>
                </c:pt>
                <c:pt idx="141">
                  <c:v>0.97436348481291335</c:v>
                </c:pt>
                <c:pt idx="142">
                  <c:v>0.96299714594787256</c:v>
                </c:pt>
                <c:pt idx="143">
                  <c:v>0.97722597016128909</c:v>
                </c:pt>
                <c:pt idx="144">
                  <c:v>0.96299714594787256</c:v>
                </c:pt>
                <c:pt idx="145">
                  <c:v>0.96299714594787256</c:v>
                </c:pt>
                <c:pt idx="146">
                  <c:v>0.95736379594198362</c:v>
                </c:pt>
                <c:pt idx="147">
                  <c:v>0.96299714594787256</c:v>
                </c:pt>
                <c:pt idx="148">
                  <c:v>0.97436348481291335</c:v>
                </c:pt>
                <c:pt idx="149">
                  <c:v>0.98586398156174282</c:v>
                </c:pt>
                <c:pt idx="150">
                  <c:v>0.95455949077344915</c:v>
                </c:pt>
                <c:pt idx="151">
                  <c:v>0.98876025307304005</c:v>
                </c:pt>
                <c:pt idx="152">
                  <c:v>0.99166274986118885</c:v>
                </c:pt>
                <c:pt idx="153">
                  <c:v>0.96866364388814497</c:v>
                </c:pt>
                <c:pt idx="154">
                  <c:v>0.95736379594198362</c:v>
                </c:pt>
                <c:pt idx="155">
                  <c:v>0.96299714594787256</c:v>
                </c:pt>
                <c:pt idx="156">
                  <c:v>0.97150938424208133</c:v>
                </c:pt>
                <c:pt idx="157">
                  <c:v>0.95736379594198362</c:v>
                </c:pt>
                <c:pt idx="158">
                  <c:v>0.96299714594787256</c:v>
                </c:pt>
                <c:pt idx="159">
                  <c:v>0.98586398156174282</c:v>
                </c:pt>
                <c:pt idx="160">
                  <c:v>0.96299714594787256</c:v>
                </c:pt>
                <c:pt idx="161">
                  <c:v>0.99166274986118885</c:v>
                </c:pt>
                <c:pt idx="162">
                  <c:v>0.98297619379424606</c:v>
                </c:pt>
                <c:pt idx="163">
                  <c:v>0.97150938424208133</c:v>
                </c:pt>
                <c:pt idx="164">
                  <c:v>0.98586398156174282</c:v>
                </c:pt>
                <c:pt idx="165">
                  <c:v>0.96866364388814497</c:v>
                </c:pt>
                <c:pt idx="166">
                  <c:v>0.98009686492001069</c:v>
                </c:pt>
                <c:pt idx="167">
                  <c:v>0.97150938424208133</c:v>
                </c:pt>
                <c:pt idx="168">
                  <c:v>0.99166274986118885</c:v>
                </c:pt>
                <c:pt idx="169">
                  <c:v>0.99457605699579754</c:v>
                </c:pt>
                <c:pt idx="170">
                  <c:v>0.96299714594787256</c:v>
                </c:pt>
                <c:pt idx="171">
                  <c:v>0.96866364388814497</c:v>
                </c:pt>
                <c:pt idx="172">
                  <c:v>0.9601763395991133</c:v>
                </c:pt>
                <c:pt idx="173">
                  <c:v>0.96866364388814497</c:v>
                </c:pt>
                <c:pt idx="174">
                  <c:v>0.9601763395991133</c:v>
                </c:pt>
                <c:pt idx="175">
                  <c:v>0.95455949077344915</c:v>
                </c:pt>
                <c:pt idx="176">
                  <c:v>0.96582623926239952</c:v>
                </c:pt>
                <c:pt idx="177">
                  <c:v>0.95455949077344915</c:v>
                </c:pt>
                <c:pt idx="178">
                  <c:v>0.98586398156174282</c:v>
                </c:pt>
                <c:pt idx="179">
                  <c:v>0.98586398156174282</c:v>
                </c:pt>
                <c:pt idx="180">
                  <c:v>0.99457605699579754</c:v>
                </c:pt>
                <c:pt idx="181">
                  <c:v>0.98586398156174282</c:v>
                </c:pt>
                <c:pt idx="182">
                  <c:v>0.9601763395991133</c:v>
                </c:pt>
                <c:pt idx="183">
                  <c:v>0.97436348481291335</c:v>
                </c:pt>
                <c:pt idx="184">
                  <c:v>0.97722597016128909</c:v>
                </c:pt>
                <c:pt idx="185">
                  <c:v>0.97436348481291335</c:v>
                </c:pt>
                <c:pt idx="186">
                  <c:v>0.98297619379424606</c:v>
                </c:pt>
                <c:pt idx="187">
                  <c:v>0.99457605699579754</c:v>
                </c:pt>
                <c:pt idx="188">
                  <c:v>0.96582623926239952</c:v>
                </c:pt>
                <c:pt idx="189">
                  <c:v>0.9601763395991133</c:v>
                </c:pt>
                <c:pt idx="190">
                  <c:v>0.95455949077344915</c:v>
                </c:pt>
                <c:pt idx="191">
                  <c:v>0.98009686492001069</c:v>
                </c:pt>
                <c:pt idx="192">
                  <c:v>0.96866364388814497</c:v>
                </c:pt>
                <c:pt idx="193">
                  <c:v>0.9601763395991133</c:v>
                </c:pt>
                <c:pt idx="194">
                  <c:v>0.98586398156174282</c:v>
                </c:pt>
                <c:pt idx="195">
                  <c:v>0.98586398156174282</c:v>
                </c:pt>
                <c:pt idx="196">
                  <c:v>0.97436348481291335</c:v>
                </c:pt>
                <c:pt idx="197">
                  <c:v>0.98009686492001069</c:v>
                </c:pt>
                <c:pt idx="198">
                  <c:v>0.99457605699579754</c:v>
                </c:pt>
                <c:pt idx="199">
                  <c:v>0.98586398156174282</c:v>
                </c:pt>
                <c:pt idx="200">
                  <c:v>0.98297619379424606</c:v>
                </c:pt>
                <c:pt idx="201">
                  <c:v>0.9601763395991133</c:v>
                </c:pt>
                <c:pt idx="202">
                  <c:v>0.98297619379424606</c:v>
                </c:pt>
                <c:pt idx="203">
                  <c:v>0.99166274986118885</c:v>
                </c:pt>
                <c:pt idx="204">
                  <c:v>0.95455949077344915</c:v>
                </c:pt>
                <c:pt idx="205">
                  <c:v>0.97722597016128909</c:v>
                </c:pt>
                <c:pt idx="206">
                  <c:v>0.9601763395991133</c:v>
                </c:pt>
                <c:pt idx="207">
                  <c:v>0.95176339996137127</c:v>
                </c:pt>
                <c:pt idx="208">
                  <c:v>0.98876025307304005</c:v>
                </c:pt>
                <c:pt idx="209">
                  <c:v>0.99457605699579754</c:v>
                </c:pt>
                <c:pt idx="210">
                  <c:v>0.95736379594198362</c:v>
                </c:pt>
                <c:pt idx="211">
                  <c:v>0.98297619379424606</c:v>
                </c:pt>
                <c:pt idx="212">
                  <c:v>0.97436348481291335</c:v>
                </c:pt>
                <c:pt idx="213">
                  <c:v>0.98876025307304005</c:v>
                </c:pt>
                <c:pt idx="214">
                  <c:v>0.9601763395991133</c:v>
                </c:pt>
                <c:pt idx="215">
                  <c:v>0.98876025307304005</c:v>
                </c:pt>
                <c:pt idx="216">
                  <c:v>0.95455949077344915</c:v>
                </c:pt>
                <c:pt idx="217">
                  <c:v>0.95176339996137127</c:v>
                </c:pt>
                <c:pt idx="218">
                  <c:v>0.97722597016128909</c:v>
                </c:pt>
                <c:pt idx="219">
                  <c:v>0.99749792284501126</c:v>
                </c:pt>
                <c:pt idx="220">
                  <c:v>0.98876025307304005</c:v>
                </c:pt>
                <c:pt idx="221">
                  <c:v>0.99166274986118885</c:v>
                </c:pt>
                <c:pt idx="222">
                  <c:v>0.98009686492001069</c:v>
                </c:pt>
                <c:pt idx="223">
                  <c:v>0.95455949077344915</c:v>
                </c:pt>
                <c:pt idx="224">
                  <c:v>0.95176339996137127</c:v>
                </c:pt>
                <c:pt idx="225">
                  <c:v>0.98586398156174282</c:v>
                </c:pt>
                <c:pt idx="226">
                  <c:v>0.97150938424208133</c:v>
                </c:pt>
                <c:pt idx="227">
                  <c:v>0.95176339996137127</c:v>
                </c:pt>
                <c:pt idx="228">
                  <c:v>0.97150938424208133</c:v>
                </c:pt>
                <c:pt idx="229">
                  <c:v>0.95736379594198362</c:v>
                </c:pt>
                <c:pt idx="230">
                  <c:v>0.95736379594198362</c:v>
                </c:pt>
                <c:pt idx="231">
                  <c:v>0.96866364388814497</c:v>
                </c:pt>
                <c:pt idx="232">
                  <c:v>0.97722597016128909</c:v>
                </c:pt>
                <c:pt idx="233">
                  <c:v>0.96299714594787256</c:v>
                </c:pt>
                <c:pt idx="234">
                  <c:v>0.98586398156174282</c:v>
                </c:pt>
                <c:pt idx="235">
                  <c:v>0.98297619379424606</c:v>
                </c:pt>
                <c:pt idx="236">
                  <c:v>0.98009686492001069</c:v>
                </c:pt>
                <c:pt idx="237">
                  <c:v>0.96866364388814497</c:v>
                </c:pt>
                <c:pt idx="238">
                  <c:v>0.98297619379424606</c:v>
                </c:pt>
                <c:pt idx="239">
                  <c:v>0.98586398156174282</c:v>
                </c:pt>
                <c:pt idx="240">
                  <c:v>0.97150938424208133</c:v>
                </c:pt>
                <c:pt idx="241">
                  <c:v>0.98876025307304005</c:v>
                </c:pt>
                <c:pt idx="242">
                  <c:v>0.97150938424208133</c:v>
                </c:pt>
                <c:pt idx="243">
                  <c:v>0.97722597016128909</c:v>
                </c:pt>
                <c:pt idx="244">
                  <c:v>0.99457605699579754</c:v>
                </c:pt>
                <c:pt idx="245">
                  <c:v>0.97436348481291335</c:v>
                </c:pt>
                <c:pt idx="246">
                  <c:v>0.97150938424208133</c:v>
                </c:pt>
                <c:pt idx="247">
                  <c:v>0.96582623926239952</c:v>
                </c:pt>
                <c:pt idx="248">
                  <c:v>0.96299714594787256</c:v>
                </c:pt>
                <c:pt idx="249">
                  <c:v>0.99166274986118885</c:v>
                </c:pt>
                <c:pt idx="250">
                  <c:v>0.98876025307304005</c:v>
                </c:pt>
                <c:pt idx="251">
                  <c:v>0.96299714594787256</c:v>
                </c:pt>
                <c:pt idx="252">
                  <c:v>0.98876025307304005</c:v>
                </c:pt>
                <c:pt idx="253">
                  <c:v>0.98876025307304005</c:v>
                </c:pt>
                <c:pt idx="254">
                  <c:v>0.99749792284501126</c:v>
                </c:pt>
                <c:pt idx="255">
                  <c:v>0.97436348481291335</c:v>
                </c:pt>
                <c:pt idx="256">
                  <c:v>0.99457605699579754</c:v>
                </c:pt>
                <c:pt idx="257">
                  <c:v>0.98586398156174282</c:v>
                </c:pt>
                <c:pt idx="258">
                  <c:v>0.96866364388814497</c:v>
                </c:pt>
                <c:pt idx="259">
                  <c:v>0.95736379594198362</c:v>
                </c:pt>
                <c:pt idx="260">
                  <c:v>0.98586398156174282</c:v>
                </c:pt>
                <c:pt idx="261">
                  <c:v>0.96299714594787256</c:v>
                </c:pt>
                <c:pt idx="262">
                  <c:v>0.99457605699579754</c:v>
                </c:pt>
                <c:pt idx="263">
                  <c:v>0.98009686492001069</c:v>
                </c:pt>
                <c:pt idx="264">
                  <c:v>0.9601763395991133</c:v>
                </c:pt>
                <c:pt idx="265">
                  <c:v>0.9601763395991133</c:v>
                </c:pt>
                <c:pt idx="266">
                  <c:v>0.9601763395991133</c:v>
                </c:pt>
                <c:pt idx="267">
                  <c:v>0.96582623926239952</c:v>
                </c:pt>
                <c:pt idx="268">
                  <c:v>0.99166274986118885</c:v>
                </c:pt>
                <c:pt idx="269">
                  <c:v>0.97722597016128909</c:v>
                </c:pt>
                <c:pt idx="270">
                  <c:v>0.9601763395991133</c:v>
                </c:pt>
                <c:pt idx="271">
                  <c:v>0.98586398156174282</c:v>
                </c:pt>
                <c:pt idx="272">
                  <c:v>0.97436348481291335</c:v>
                </c:pt>
                <c:pt idx="273">
                  <c:v>0.99166274986118885</c:v>
                </c:pt>
                <c:pt idx="274">
                  <c:v>0.98297619379424606</c:v>
                </c:pt>
                <c:pt idx="275">
                  <c:v>0.99749792284501126</c:v>
                </c:pt>
                <c:pt idx="276">
                  <c:v>0.9601763395991133</c:v>
                </c:pt>
                <c:pt idx="277">
                  <c:v>0.9601763395991133</c:v>
                </c:pt>
                <c:pt idx="278">
                  <c:v>0.96582623926239952</c:v>
                </c:pt>
                <c:pt idx="279">
                  <c:v>0.99749792284501126</c:v>
                </c:pt>
                <c:pt idx="280">
                  <c:v>0.96866364388814497</c:v>
                </c:pt>
                <c:pt idx="281">
                  <c:v>0.95176339996137127</c:v>
                </c:pt>
                <c:pt idx="282">
                  <c:v>0.96866364388814497</c:v>
                </c:pt>
                <c:pt idx="283">
                  <c:v>0.9601763395991133</c:v>
                </c:pt>
                <c:pt idx="284">
                  <c:v>0.98297619379424606</c:v>
                </c:pt>
                <c:pt idx="285">
                  <c:v>0.9601763395991133</c:v>
                </c:pt>
                <c:pt idx="286">
                  <c:v>0.98297619379424606</c:v>
                </c:pt>
                <c:pt idx="287">
                  <c:v>0.9601763395991133</c:v>
                </c:pt>
                <c:pt idx="288">
                  <c:v>0.96582623926239952</c:v>
                </c:pt>
                <c:pt idx="289">
                  <c:v>0.96866364388814497</c:v>
                </c:pt>
                <c:pt idx="290">
                  <c:v>0.97722597016128909</c:v>
                </c:pt>
                <c:pt idx="291">
                  <c:v>0.98586398156174282</c:v>
                </c:pt>
                <c:pt idx="292">
                  <c:v>0.98009686492001069</c:v>
                </c:pt>
                <c:pt idx="293">
                  <c:v>0.96299714594787256</c:v>
                </c:pt>
                <c:pt idx="294">
                  <c:v>0.94897768454365261</c:v>
                </c:pt>
                <c:pt idx="295">
                  <c:v>0.96866364388814497</c:v>
                </c:pt>
                <c:pt idx="296">
                  <c:v>0.97436348481291335</c:v>
                </c:pt>
                <c:pt idx="297">
                  <c:v>0.98586398156174282</c:v>
                </c:pt>
                <c:pt idx="298">
                  <c:v>0.98586398156174282</c:v>
                </c:pt>
                <c:pt idx="299">
                  <c:v>0.96866364388814497</c:v>
                </c:pt>
                <c:pt idx="300">
                  <c:v>0.99457605699579754</c:v>
                </c:pt>
                <c:pt idx="301">
                  <c:v>0.96582623926239952</c:v>
                </c:pt>
                <c:pt idx="302">
                  <c:v>0.96866364388814497</c:v>
                </c:pt>
                <c:pt idx="303">
                  <c:v>0.96299714594787256</c:v>
                </c:pt>
                <c:pt idx="304">
                  <c:v>0.97150938424208133</c:v>
                </c:pt>
                <c:pt idx="305">
                  <c:v>0.9601763395991133</c:v>
                </c:pt>
                <c:pt idx="306">
                  <c:v>0.94342634571849904</c:v>
                </c:pt>
                <c:pt idx="307">
                  <c:v>0.96582623926239952</c:v>
                </c:pt>
                <c:pt idx="308">
                  <c:v>0.97150938424208133</c:v>
                </c:pt>
                <c:pt idx="309">
                  <c:v>0.9406628660583698</c:v>
                </c:pt>
                <c:pt idx="310">
                  <c:v>0.98009686492001069</c:v>
                </c:pt>
                <c:pt idx="311">
                  <c:v>0.98009686492001069</c:v>
                </c:pt>
                <c:pt idx="312">
                  <c:v>0.96866364388814497</c:v>
                </c:pt>
                <c:pt idx="313">
                  <c:v>0.98586398156174282</c:v>
                </c:pt>
                <c:pt idx="314">
                  <c:v>0.97436348481291335</c:v>
                </c:pt>
                <c:pt idx="315">
                  <c:v>0.96299714594787256</c:v>
                </c:pt>
                <c:pt idx="316">
                  <c:v>0.97436348481291335</c:v>
                </c:pt>
                <c:pt idx="317">
                  <c:v>0.9601763395991133</c:v>
                </c:pt>
                <c:pt idx="318">
                  <c:v>0.94897768454365261</c:v>
                </c:pt>
                <c:pt idx="319">
                  <c:v>0.96866364388814497</c:v>
                </c:pt>
                <c:pt idx="320">
                  <c:v>0.9601763395991133</c:v>
                </c:pt>
                <c:pt idx="321">
                  <c:v>0.96582623926239952</c:v>
                </c:pt>
                <c:pt idx="322">
                  <c:v>0.97722597016128909</c:v>
                </c:pt>
                <c:pt idx="323">
                  <c:v>0.97722597016128909</c:v>
                </c:pt>
                <c:pt idx="324">
                  <c:v>0.98297619379424606</c:v>
                </c:pt>
                <c:pt idx="325">
                  <c:v>0.97150938424208133</c:v>
                </c:pt>
                <c:pt idx="326">
                  <c:v>0.98009686492001069</c:v>
                </c:pt>
                <c:pt idx="327">
                  <c:v>0.98586398156174282</c:v>
                </c:pt>
                <c:pt idx="328">
                  <c:v>0.96866364388814497</c:v>
                </c:pt>
                <c:pt idx="329">
                  <c:v>0.98586398156174282</c:v>
                </c:pt>
                <c:pt idx="330">
                  <c:v>0.97436348481291335</c:v>
                </c:pt>
                <c:pt idx="331">
                  <c:v>0.9601763395991133</c:v>
                </c:pt>
                <c:pt idx="332">
                  <c:v>0.97722597016128909</c:v>
                </c:pt>
                <c:pt idx="333">
                  <c:v>0.99457605699579754</c:v>
                </c:pt>
                <c:pt idx="334">
                  <c:v>0.95736379594198362</c:v>
                </c:pt>
                <c:pt idx="335">
                  <c:v>0.9601763395991133</c:v>
                </c:pt>
                <c:pt idx="336">
                  <c:v>0.9601763395991133</c:v>
                </c:pt>
                <c:pt idx="337">
                  <c:v>0.96299714594787256</c:v>
                </c:pt>
                <c:pt idx="338">
                  <c:v>0.96582623926239952</c:v>
                </c:pt>
                <c:pt idx="339">
                  <c:v>0.96582623926239952</c:v>
                </c:pt>
                <c:pt idx="340">
                  <c:v>0.98586398156174282</c:v>
                </c:pt>
                <c:pt idx="341">
                  <c:v>0.98586398156174282</c:v>
                </c:pt>
                <c:pt idx="342">
                  <c:v>1.0004283725526246</c:v>
                </c:pt>
                <c:pt idx="343">
                  <c:v>0.9601763395991133</c:v>
                </c:pt>
                <c:pt idx="344">
                  <c:v>0.96582623926239952</c:v>
                </c:pt>
                <c:pt idx="345">
                  <c:v>0.98297619379424606</c:v>
                </c:pt>
                <c:pt idx="346">
                  <c:v>0.96866364388814497</c:v>
                </c:pt>
                <c:pt idx="347">
                  <c:v>0.98876025307304005</c:v>
                </c:pt>
                <c:pt idx="348">
                  <c:v>0.99749792284501126</c:v>
                </c:pt>
                <c:pt idx="349">
                  <c:v>0.98586398156174282</c:v>
                </c:pt>
                <c:pt idx="350">
                  <c:v>0.98297619379424606</c:v>
                </c:pt>
                <c:pt idx="351">
                  <c:v>0.98009686492001069</c:v>
                </c:pt>
                <c:pt idx="352">
                  <c:v>0.98009686492001069</c:v>
                </c:pt>
                <c:pt idx="353">
                  <c:v>0.9601763395991133</c:v>
                </c:pt>
                <c:pt idx="354">
                  <c:v>0.97150938424208133</c:v>
                </c:pt>
                <c:pt idx="355">
                  <c:v>0.97150938424208133</c:v>
                </c:pt>
                <c:pt idx="356">
                  <c:v>0.98586398156174282</c:v>
                </c:pt>
                <c:pt idx="357">
                  <c:v>0.98586398156174282</c:v>
                </c:pt>
                <c:pt idx="358">
                  <c:v>0.98586398156174282</c:v>
                </c:pt>
                <c:pt idx="359">
                  <c:v>0.98586398156174282</c:v>
                </c:pt>
                <c:pt idx="360">
                  <c:v>0.98586398156174282</c:v>
                </c:pt>
                <c:pt idx="361">
                  <c:v>0.98876025307304005</c:v>
                </c:pt>
                <c:pt idx="362">
                  <c:v>0.98009686492001069</c:v>
                </c:pt>
                <c:pt idx="363">
                  <c:v>0.96866364388814497</c:v>
                </c:pt>
                <c:pt idx="364">
                  <c:v>0.98586398156174282</c:v>
                </c:pt>
                <c:pt idx="365">
                  <c:v>0.98009686492001069</c:v>
                </c:pt>
                <c:pt idx="366">
                  <c:v>0.96582623926239952</c:v>
                </c:pt>
                <c:pt idx="367">
                  <c:v>0.98297619379424606</c:v>
                </c:pt>
                <c:pt idx="368">
                  <c:v>0.98876025307304005</c:v>
                </c:pt>
                <c:pt idx="369">
                  <c:v>0.98297619379424606</c:v>
                </c:pt>
                <c:pt idx="370">
                  <c:v>0.98586398156174282</c:v>
                </c:pt>
                <c:pt idx="371">
                  <c:v>0.96582623926239952</c:v>
                </c:pt>
                <c:pt idx="372">
                  <c:v>0.99166274986118885</c:v>
                </c:pt>
                <c:pt idx="373">
                  <c:v>0.97722597016128909</c:v>
                </c:pt>
                <c:pt idx="374">
                  <c:v>0.95736379594198362</c:v>
                </c:pt>
                <c:pt idx="375">
                  <c:v>0.98297619379424606</c:v>
                </c:pt>
                <c:pt idx="376">
                  <c:v>0.99166274986118885</c:v>
                </c:pt>
                <c:pt idx="377">
                  <c:v>0.99457605699579754</c:v>
                </c:pt>
                <c:pt idx="378">
                  <c:v>0.96866364388814497</c:v>
                </c:pt>
                <c:pt idx="379">
                  <c:v>0.98009686492001069</c:v>
                </c:pt>
                <c:pt idx="380">
                  <c:v>0.98009686492001069</c:v>
                </c:pt>
                <c:pt idx="381">
                  <c:v>0.96866364388814497</c:v>
                </c:pt>
                <c:pt idx="382">
                  <c:v>0.99749792284501126</c:v>
                </c:pt>
                <c:pt idx="383">
                  <c:v>0.96866364388814497</c:v>
                </c:pt>
                <c:pt idx="384">
                  <c:v>0.96582623926239952</c:v>
                </c:pt>
                <c:pt idx="385">
                  <c:v>0.97436348481291335</c:v>
                </c:pt>
                <c:pt idx="386">
                  <c:v>0.98009686492001069</c:v>
                </c:pt>
                <c:pt idx="387">
                  <c:v>0.97150938424208133</c:v>
                </c:pt>
                <c:pt idx="388">
                  <c:v>0.96582623926239952</c:v>
                </c:pt>
                <c:pt idx="389">
                  <c:v>0.99749792284501126</c:v>
                </c:pt>
                <c:pt idx="390">
                  <c:v>0.96299714594787256</c:v>
                </c:pt>
                <c:pt idx="391">
                  <c:v>0.97722597016128909</c:v>
                </c:pt>
                <c:pt idx="392">
                  <c:v>0.97436348481291335</c:v>
                </c:pt>
                <c:pt idx="393">
                  <c:v>0.98009686492001069</c:v>
                </c:pt>
                <c:pt idx="394">
                  <c:v>0.98297619379424606</c:v>
                </c:pt>
                <c:pt idx="395">
                  <c:v>0.96866364388814497</c:v>
                </c:pt>
                <c:pt idx="396">
                  <c:v>0.97722597016128909</c:v>
                </c:pt>
                <c:pt idx="397">
                  <c:v>0.94897768454365261</c:v>
                </c:pt>
                <c:pt idx="398">
                  <c:v>0.99166274986118885</c:v>
                </c:pt>
                <c:pt idx="399">
                  <c:v>0.97436348481291335</c:v>
                </c:pt>
                <c:pt idx="400">
                  <c:v>0.95736379594198362</c:v>
                </c:pt>
                <c:pt idx="401">
                  <c:v>0.98009686492001069</c:v>
                </c:pt>
                <c:pt idx="402">
                  <c:v>0.97436348481291335</c:v>
                </c:pt>
                <c:pt idx="403">
                  <c:v>0.98009686492001069</c:v>
                </c:pt>
                <c:pt idx="404">
                  <c:v>0.97150938424208133</c:v>
                </c:pt>
                <c:pt idx="405">
                  <c:v>0.99749792284501126</c:v>
                </c:pt>
                <c:pt idx="406">
                  <c:v>0.97722597016128909</c:v>
                </c:pt>
                <c:pt idx="407">
                  <c:v>0.96582623926239952</c:v>
                </c:pt>
                <c:pt idx="408">
                  <c:v>0.96299714594787256</c:v>
                </c:pt>
                <c:pt idx="409">
                  <c:v>0.98297619379424606</c:v>
                </c:pt>
                <c:pt idx="410">
                  <c:v>0.96299714594787256</c:v>
                </c:pt>
                <c:pt idx="411">
                  <c:v>0.97436348481291335</c:v>
                </c:pt>
                <c:pt idx="412">
                  <c:v>0.97436348481291335</c:v>
                </c:pt>
                <c:pt idx="413">
                  <c:v>0.99166274986118885</c:v>
                </c:pt>
                <c:pt idx="414">
                  <c:v>0.98586398156174282</c:v>
                </c:pt>
                <c:pt idx="415">
                  <c:v>0.97436348481291335</c:v>
                </c:pt>
                <c:pt idx="416">
                  <c:v>0.94897768454365261</c:v>
                </c:pt>
                <c:pt idx="417">
                  <c:v>0.99749792284501126</c:v>
                </c:pt>
                <c:pt idx="418">
                  <c:v>0.98876025307304005</c:v>
                </c:pt>
                <c:pt idx="419">
                  <c:v>0.98009686492001069</c:v>
                </c:pt>
                <c:pt idx="420">
                  <c:v>0.95455949077344915</c:v>
                </c:pt>
                <c:pt idx="421">
                  <c:v>0.98586398156174282</c:v>
                </c:pt>
                <c:pt idx="422">
                  <c:v>0.99457605699579754</c:v>
                </c:pt>
                <c:pt idx="423">
                  <c:v>0.97150938424208133</c:v>
                </c:pt>
                <c:pt idx="424">
                  <c:v>0.97722597016128909</c:v>
                </c:pt>
                <c:pt idx="425">
                  <c:v>1.0004283725526246</c:v>
                </c:pt>
                <c:pt idx="426">
                  <c:v>0.95176339996137127</c:v>
                </c:pt>
                <c:pt idx="427">
                  <c:v>0.99457605699579754</c:v>
                </c:pt>
                <c:pt idx="428">
                  <c:v>0.97436348481291335</c:v>
                </c:pt>
                <c:pt idx="429">
                  <c:v>0.98009686492001069</c:v>
                </c:pt>
                <c:pt idx="430">
                  <c:v>0.99166274986118885</c:v>
                </c:pt>
                <c:pt idx="431">
                  <c:v>0.98586398156174282</c:v>
                </c:pt>
                <c:pt idx="432">
                  <c:v>0.9601763395991133</c:v>
                </c:pt>
                <c:pt idx="433">
                  <c:v>0.99166274986118885</c:v>
                </c:pt>
                <c:pt idx="434">
                  <c:v>0.97722597016128909</c:v>
                </c:pt>
                <c:pt idx="435">
                  <c:v>0.97436348481291335</c:v>
                </c:pt>
                <c:pt idx="436">
                  <c:v>0.98009686492001069</c:v>
                </c:pt>
                <c:pt idx="437">
                  <c:v>0.96866364388814497</c:v>
                </c:pt>
                <c:pt idx="438">
                  <c:v>0.99457605699579754</c:v>
                </c:pt>
                <c:pt idx="439">
                  <c:v>0.9601763395991133</c:v>
                </c:pt>
                <c:pt idx="440">
                  <c:v>0.98586398156174282</c:v>
                </c:pt>
                <c:pt idx="441">
                  <c:v>0.98297619379424606</c:v>
                </c:pt>
                <c:pt idx="442">
                  <c:v>0.96866364388814497</c:v>
                </c:pt>
                <c:pt idx="443">
                  <c:v>0.95176339996137127</c:v>
                </c:pt>
                <c:pt idx="444">
                  <c:v>0.98876025307304005</c:v>
                </c:pt>
                <c:pt idx="445">
                  <c:v>0.97722597016128909</c:v>
                </c:pt>
                <c:pt idx="446">
                  <c:v>0.99457605699579754</c:v>
                </c:pt>
                <c:pt idx="447">
                  <c:v>0.98297619379424606</c:v>
                </c:pt>
                <c:pt idx="448">
                  <c:v>0.97436348481291335</c:v>
                </c:pt>
                <c:pt idx="449">
                  <c:v>0.96582623926239952</c:v>
                </c:pt>
                <c:pt idx="450">
                  <c:v>0.97722597016128909</c:v>
                </c:pt>
                <c:pt idx="451">
                  <c:v>0.98586398156174282</c:v>
                </c:pt>
                <c:pt idx="452">
                  <c:v>0.97436348481291335</c:v>
                </c:pt>
                <c:pt idx="453">
                  <c:v>0.96582623926239952</c:v>
                </c:pt>
                <c:pt idx="454">
                  <c:v>0.96582623926239952</c:v>
                </c:pt>
                <c:pt idx="455">
                  <c:v>0.96866364388814497</c:v>
                </c:pt>
                <c:pt idx="456">
                  <c:v>0.97722597016128909</c:v>
                </c:pt>
                <c:pt idx="457">
                  <c:v>0.98586398156174282</c:v>
                </c:pt>
                <c:pt idx="458">
                  <c:v>0.96866364388814497</c:v>
                </c:pt>
                <c:pt idx="459">
                  <c:v>0.9601763395991133</c:v>
                </c:pt>
                <c:pt idx="460">
                  <c:v>0.97150938424208133</c:v>
                </c:pt>
                <c:pt idx="461">
                  <c:v>0.97150938424208133</c:v>
                </c:pt>
                <c:pt idx="462">
                  <c:v>0.99166274986118885</c:v>
                </c:pt>
                <c:pt idx="463">
                  <c:v>0.96866364388814497</c:v>
                </c:pt>
                <c:pt idx="464">
                  <c:v>0.98009686492001069</c:v>
                </c:pt>
                <c:pt idx="465">
                  <c:v>0.99457605699579754</c:v>
                </c:pt>
                <c:pt idx="466">
                  <c:v>0.99749792284501126</c:v>
                </c:pt>
                <c:pt idx="467">
                  <c:v>0.95455949077344915</c:v>
                </c:pt>
                <c:pt idx="468">
                  <c:v>0.98297619379424606</c:v>
                </c:pt>
                <c:pt idx="469">
                  <c:v>0.98876025307304005</c:v>
                </c:pt>
                <c:pt idx="470">
                  <c:v>0.97722597016128909</c:v>
                </c:pt>
                <c:pt idx="471">
                  <c:v>0.95736379594198362</c:v>
                </c:pt>
                <c:pt idx="472">
                  <c:v>0.98009686492001069</c:v>
                </c:pt>
                <c:pt idx="473">
                  <c:v>0.98009686492001069</c:v>
                </c:pt>
                <c:pt idx="474">
                  <c:v>0.97722597016128909</c:v>
                </c:pt>
                <c:pt idx="475">
                  <c:v>0.96299714594787256</c:v>
                </c:pt>
                <c:pt idx="476">
                  <c:v>0.99749792284501126</c:v>
                </c:pt>
                <c:pt idx="477">
                  <c:v>0.96299714594787256</c:v>
                </c:pt>
                <c:pt idx="478">
                  <c:v>0.99749792284501126</c:v>
                </c:pt>
                <c:pt idx="479">
                  <c:v>0.99166274986118885</c:v>
                </c:pt>
                <c:pt idx="480">
                  <c:v>0.99457605699579754</c:v>
                </c:pt>
                <c:pt idx="481">
                  <c:v>0.99166274986118885</c:v>
                </c:pt>
                <c:pt idx="482">
                  <c:v>1.0004283725526246</c:v>
                </c:pt>
                <c:pt idx="483">
                  <c:v>0.95736379594198362</c:v>
                </c:pt>
                <c:pt idx="484">
                  <c:v>0.98876025307304005</c:v>
                </c:pt>
                <c:pt idx="485">
                  <c:v>0.97436348481291335</c:v>
                </c:pt>
                <c:pt idx="486">
                  <c:v>0.96866364388814497</c:v>
                </c:pt>
                <c:pt idx="487">
                  <c:v>0.97436348481291335</c:v>
                </c:pt>
                <c:pt idx="488">
                  <c:v>0.98297619379424606</c:v>
                </c:pt>
                <c:pt idx="489">
                  <c:v>0.98009686492001069</c:v>
                </c:pt>
                <c:pt idx="490">
                  <c:v>0.97722597016128909</c:v>
                </c:pt>
                <c:pt idx="491">
                  <c:v>0.97150938424208133</c:v>
                </c:pt>
                <c:pt idx="492">
                  <c:v>0.96582623926239952</c:v>
                </c:pt>
                <c:pt idx="493">
                  <c:v>0.95736379594198362</c:v>
                </c:pt>
                <c:pt idx="494">
                  <c:v>0.99749792284501126</c:v>
                </c:pt>
                <c:pt idx="495">
                  <c:v>0.98297619379424606</c:v>
                </c:pt>
                <c:pt idx="496">
                  <c:v>0.96866364388814497</c:v>
                </c:pt>
                <c:pt idx="497">
                  <c:v>0.96299714594787256</c:v>
                </c:pt>
                <c:pt idx="498">
                  <c:v>0.99749792284501126</c:v>
                </c:pt>
                <c:pt idx="499">
                  <c:v>0.98009686492001069</c:v>
                </c:pt>
                <c:pt idx="500">
                  <c:v>0.98876025307304005</c:v>
                </c:pt>
                <c:pt idx="501">
                  <c:v>0.99457605699579754</c:v>
                </c:pt>
                <c:pt idx="502">
                  <c:v>0.99749792284501126</c:v>
                </c:pt>
                <c:pt idx="503">
                  <c:v>0.95176339996137127</c:v>
                </c:pt>
                <c:pt idx="504">
                  <c:v>0.97436348481291335</c:v>
                </c:pt>
                <c:pt idx="505">
                  <c:v>0.99457605699579754</c:v>
                </c:pt>
                <c:pt idx="506">
                  <c:v>0.95736379594198362</c:v>
                </c:pt>
                <c:pt idx="507">
                  <c:v>0.97436348481291335</c:v>
                </c:pt>
                <c:pt idx="508">
                  <c:v>0.96299714594787256</c:v>
                </c:pt>
                <c:pt idx="509">
                  <c:v>0.97436348481291335</c:v>
                </c:pt>
                <c:pt idx="510">
                  <c:v>0.95455949077344915</c:v>
                </c:pt>
                <c:pt idx="511">
                  <c:v>0.96299714594787256</c:v>
                </c:pt>
                <c:pt idx="512">
                  <c:v>0.98297619379424606</c:v>
                </c:pt>
                <c:pt idx="513">
                  <c:v>0.95176339996137127</c:v>
                </c:pt>
                <c:pt idx="514">
                  <c:v>0.98586398156174282</c:v>
                </c:pt>
                <c:pt idx="515">
                  <c:v>0.99457605699579754</c:v>
                </c:pt>
                <c:pt idx="516">
                  <c:v>0.97150938424208133</c:v>
                </c:pt>
                <c:pt idx="517">
                  <c:v>0.96299714594787256</c:v>
                </c:pt>
                <c:pt idx="518">
                  <c:v>0.96582623926239952</c:v>
                </c:pt>
                <c:pt idx="519">
                  <c:v>0.95736379594198362</c:v>
                </c:pt>
                <c:pt idx="520">
                  <c:v>0.99749792284501126</c:v>
                </c:pt>
                <c:pt idx="521">
                  <c:v>0.97722597016128909</c:v>
                </c:pt>
                <c:pt idx="522">
                  <c:v>0.97722597016128909</c:v>
                </c:pt>
                <c:pt idx="523">
                  <c:v>0.97722597016128909</c:v>
                </c:pt>
                <c:pt idx="524">
                  <c:v>0.97722597016128909</c:v>
                </c:pt>
                <c:pt idx="525">
                  <c:v>0.98586398156174282</c:v>
                </c:pt>
                <c:pt idx="526">
                  <c:v>0.97436348481291335</c:v>
                </c:pt>
                <c:pt idx="527">
                  <c:v>0.99166274986118885</c:v>
                </c:pt>
                <c:pt idx="528">
                  <c:v>0.98586398156174282</c:v>
                </c:pt>
                <c:pt idx="529">
                  <c:v>0.97436348481291335</c:v>
                </c:pt>
                <c:pt idx="530">
                  <c:v>0.95176339996137127</c:v>
                </c:pt>
                <c:pt idx="531">
                  <c:v>0.96866364388814497</c:v>
                </c:pt>
                <c:pt idx="532">
                  <c:v>0.98009686492001069</c:v>
                </c:pt>
                <c:pt idx="533">
                  <c:v>0.98009686492001069</c:v>
                </c:pt>
                <c:pt idx="534">
                  <c:v>0.97150938424208133</c:v>
                </c:pt>
                <c:pt idx="535">
                  <c:v>0.95455949077344915</c:v>
                </c:pt>
                <c:pt idx="536">
                  <c:v>0.97436348481291335</c:v>
                </c:pt>
                <c:pt idx="537">
                  <c:v>0.95455949077344915</c:v>
                </c:pt>
                <c:pt idx="538">
                  <c:v>0.98297619379424606</c:v>
                </c:pt>
                <c:pt idx="539">
                  <c:v>0.96299714594787256</c:v>
                </c:pt>
                <c:pt idx="540">
                  <c:v>0.96582623926239952</c:v>
                </c:pt>
                <c:pt idx="541">
                  <c:v>0.98586398156174282</c:v>
                </c:pt>
                <c:pt idx="542">
                  <c:v>0.96299714594787256</c:v>
                </c:pt>
                <c:pt idx="543">
                  <c:v>0.95176339996137127</c:v>
                </c:pt>
                <c:pt idx="544">
                  <c:v>0.97150938424208133</c:v>
                </c:pt>
                <c:pt idx="545">
                  <c:v>0.96299714594787256</c:v>
                </c:pt>
                <c:pt idx="546">
                  <c:v>0.9601763395991133</c:v>
                </c:pt>
                <c:pt idx="547">
                  <c:v>0.97436348481291335</c:v>
                </c:pt>
                <c:pt idx="548">
                  <c:v>0.97150938424208133</c:v>
                </c:pt>
                <c:pt idx="549">
                  <c:v>0.97436348481291335</c:v>
                </c:pt>
                <c:pt idx="550">
                  <c:v>0.97436348481291335</c:v>
                </c:pt>
                <c:pt idx="551">
                  <c:v>0.96299714594787256</c:v>
                </c:pt>
                <c:pt idx="552">
                  <c:v>0.98297619379424606</c:v>
                </c:pt>
                <c:pt idx="553">
                  <c:v>0.98876025307304005</c:v>
                </c:pt>
                <c:pt idx="554">
                  <c:v>0.96866364388814497</c:v>
                </c:pt>
                <c:pt idx="555">
                  <c:v>1.0004283725526246</c:v>
                </c:pt>
                <c:pt idx="556">
                  <c:v>0.9601763395991133</c:v>
                </c:pt>
                <c:pt idx="557">
                  <c:v>0.96866364388814497</c:v>
                </c:pt>
                <c:pt idx="558">
                  <c:v>0.98586398156174282</c:v>
                </c:pt>
                <c:pt idx="559">
                  <c:v>0.98586398156174282</c:v>
                </c:pt>
                <c:pt idx="560">
                  <c:v>0.96299714594787256</c:v>
                </c:pt>
                <c:pt idx="561">
                  <c:v>0.96299714594787256</c:v>
                </c:pt>
                <c:pt idx="562">
                  <c:v>0.99457605699579754</c:v>
                </c:pt>
                <c:pt idx="563">
                  <c:v>0.97436348481291335</c:v>
                </c:pt>
                <c:pt idx="564">
                  <c:v>0.97722597016128909</c:v>
                </c:pt>
                <c:pt idx="565">
                  <c:v>0.9601763395991133</c:v>
                </c:pt>
                <c:pt idx="566">
                  <c:v>0.98009686492001069</c:v>
                </c:pt>
                <c:pt idx="567">
                  <c:v>0.98586398156174282</c:v>
                </c:pt>
                <c:pt idx="568">
                  <c:v>0.98586398156174282</c:v>
                </c:pt>
                <c:pt idx="569">
                  <c:v>0.96299714594787256</c:v>
                </c:pt>
                <c:pt idx="570">
                  <c:v>0.98297619379424606</c:v>
                </c:pt>
                <c:pt idx="571">
                  <c:v>0.9601763395991133</c:v>
                </c:pt>
                <c:pt idx="572">
                  <c:v>0.99166274986118885</c:v>
                </c:pt>
                <c:pt idx="573">
                  <c:v>0.99166274986118885</c:v>
                </c:pt>
                <c:pt idx="574">
                  <c:v>0.97436348481291335</c:v>
                </c:pt>
                <c:pt idx="575">
                  <c:v>0.96866364388814497</c:v>
                </c:pt>
                <c:pt idx="576">
                  <c:v>0.9601763395991133</c:v>
                </c:pt>
                <c:pt idx="577">
                  <c:v>0.98586398156174282</c:v>
                </c:pt>
                <c:pt idx="578">
                  <c:v>0.97150938424208133</c:v>
                </c:pt>
                <c:pt idx="579">
                  <c:v>0.99166274986118885</c:v>
                </c:pt>
                <c:pt idx="580">
                  <c:v>1.0063151244877817</c:v>
                </c:pt>
                <c:pt idx="581">
                  <c:v>0.98586398156174282</c:v>
                </c:pt>
                <c:pt idx="582">
                  <c:v>0.97436348481291335</c:v>
                </c:pt>
                <c:pt idx="583">
                  <c:v>0.99749792284501126</c:v>
                </c:pt>
                <c:pt idx="584">
                  <c:v>0.96299714594787256</c:v>
                </c:pt>
                <c:pt idx="585">
                  <c:v>0.98876025307304005</c:v>
                </c:pt>
                <c:pt idx="586">
                  <c:v>0.98009686492001069</c:v>
                </c:pt>
                <c:pt idx="587">
                  <c:v>0.99749792284501126</c:v>
                </c:pt>
                <c:pt idx="588">
                  <c:v>1.0004283725526246</c:v>
                </c:pt>
                <c:pt idx="589">
                  <c:v>0.98586398156174282</c:v>
                </c:pt>
                <c:pt idx="590">
                  <c:v>0.96299714594787256</c:v>
                </c:pt>
                <c:pt idx="591">
                  <c:v>0.97150938424208133</c:v>
                </c:pt>
                <c:pt idx="592">
                  <c:v>0.97722597016128909</c:v>
                </c:pt>
                <c:pt idx="593">
                  <c:v>0.96866364388814497</c:v>
                </c:pt>
                <c:pt idx="594">
                  <c:v>0.98009686492001069</c:v>
                </c:pt>
                <c:pt idx="595">
                  <c:v>0.95176339996137127</c:v>
                </c:pt>
                <c:pt idx="596">
                  <c:v>0.98876025307304005</c:v>
                </c:pt>
                <c:pt idx="597">
                  <c:v>0.97722597016128909</c:v>
                </c:pt>
                <c:pt idx="598">
                  <c:v>0.98297619379424606</c:v>
                </c:pt>
                <c:pt idx="599">
                  <c:v>0.98297619379424606</c:v>
                </c:pt>
                <c:pt idx="600">
                  <c:v>0.95455949077344915</c:v>
                </c:pt>
                <c:pt idx="601">
                  <c:v>0.9601763395991133</c:v>
                </c:pt>
                <c:pt idx="602">
                  <c:v>0.98297619379424606</c:v>
                </c:pt>
                <c:pt idx="603">
                  <c:v>0.96866364388814497</c:v>
                </c:pt>
                <c:pt idx="604">
                  <c:v>0.98876025307304005</c:v>
                </c:pt>
                <c:pt idx="605">
                  <c:v>0.98586398156174282</c:v>
                </c:pt>
                <c:pt idx="606">
                  <c:v>0.99457605699579754</c:v>
                </c:pt>
                <c:pt idx="607">
                  <c:v>1.0004283725526246</c:v>
                </c:pt>
                <c:pt idx="608">
                  <c:v>0.97150938424208133</c:v>
                </c:pt>
                <c:pt idx="609">
                  <c:v>0.95455949077344915</c:v>
                </c:pt>
                <c:pt idx="610">
                  <c:v>0.95736379594198362</c:v>
                </c:pt>
                <c:pt idx="611">
                  <c:v>0.95176339996137127</c:v>
                </c:pt>
                <c:pt idx="612">
                  <c:v>0.99166274986118885</c:v>
                </c:pt>
                <c:pt idx="613">
                  <c:v>0.97722597016128909</c:v>
                </c:pt>
                <c:pt idx="614">
                  <c:v>0.99166274986118885</c:v>
                </c:pt>
                <c:pt idx="615">
                  <c:v>0.96866364388814497</c:v>
                </c:pt>
                <c:pt idx="616">
                  <c:v>0.97150938424208133</c:v>
                </c:pt>
                <c:pt idx="617">
                  <c:v>0.94619794393003243</c:v>
                </c:pt>
                <c:pt idx="618">
                  <c:v>0.97436348481291335</c:v>
                </c:pt>
                <c:pt idx="619">
                  <c:v>0.97150938424208133</c:v>
                </c:pt>
                <c:pt idx="620">
                  <c:v>0.95736379594198362</c:v>
                </c:pt>
                <c:pt idx="621">
                  <c:v>0.98586398156174282</c:v>
                </c:pt>
                <c:pt idx="622">
                  <c:v>0.98009686492001069</c:v>
                </c:pt>
                <c:pt idx="623">
                  <c:v>0.98297619379424606</c:v>
                </c:pt>
                <c:pt idx="624">
                  <c:v>0.98876025307304005</c:v>
                </c:pt>
                <c:pt idx="625">
                  <c:v>0.96866364388814497</c:v>
                </c:pt>
                <c:pt idx="626">
                  <c:v>0.99166274986118885</c:v>
                </c:pt>
                <c:pt idx="627">
                  <c:v>0.98586398156174282</c:v>
                </c:pt>
                <c:pt idx="628">
                  <c:v>0.9601763395991133</c:v>
                </c:pt>
                <c:pt idx="629">
                  <c:v>0.96582623926239952</c:v>
                </c:pt>
                <c:pt idx="630">
                  <c:v>0.96299714594787256</c:v>
                </c:pt>
                <c:pt idx="631">
                  <c:v>0.97150938424208133</c:v>
                </c:pt>
                <c:pt idx="632">
                  <c:v>0.95455949077344915</c:v>
                </c:pt>
                <c:pt idx="633">
                  <c:v>0.98297619379424606</c:v>
                </c:pt>
                <c:pt idx="634">
                  <c:v>0.98009686492001069</c:v>
                </c:pt>
                <c:pt idx="635">
                  <c:v>0.99166274986118885</c:v>
                </c:pt>
                <c:pt idx="636">
                  <c:v>0.98876025307304005</c:v>
                </c:pt>
                <c:pt idx="637">
                  <c:v>0.95736379594198362</c:v>
                </c:pt>
                <c:pt idx="638">
                  <c:v>0.99749792284501126</c:v>
                </c:pt>
                <c:pt idx="639">
                  <c:v>0.96299714594787256</c:v>
                </c:pt>
                <c:pt idx="640">
                  <c:v>0.95736379594198362</c:v>
                </c:pt>
                <c:pt idx="641">
                  <c:v>0.98586398156174282</c:v>
                </c:pt>
                <c:pt idx="642">
                  <c:v>0.96299714594787256</c:v>
                </c:pt>
                <c:pt idx="643">
                  <c:v>0.98009686492001069</c:v>
                </c:pt>
                <c:pt idx="644">
                  <c:v>0.97150938424208133</c:v>
                </c:pt>
                <c:pt idx="645">
                  <c:v>0.98297619379424606</c:v>
                </c:pt>
                <c:pt idx="646">
                  <c:v>0.98009686492001069</c:v>
                </c:pt>
                <c:pt idx="647">
                  <c:v>0.95455949077344915</c:v>
                </c:pt>
                <c:pt idx="648">
                  <c:v>0.97436348481291335</c:v>
                </c:pt>
                <c:pt idx="649">
                  <c:v>0.97150938424208133</c:v>
                </c:pt>
                <c:pt idx="650">
                  <c:v>0.97150938424208133</c:v>
                </c:pt>
                <c:pt idx="651">
                  <c:v>0.98876025307304005</c:v>
                </c:pt>
                <c:pt idx="652">
                  <c:v>0.95736379594198362</c:v>
                </c:pt>
                <c:pt idx="653">
                  <c:v>0.97150938424208133</c:v>
                </c:pt>
                <c:pt idx="654">
                  <c:v>0.96582623926239952</c:v>
                </c:pt>
                <c:pt idx="655">
                  <c:v>0.97436348481291335</c:v>
                </c:pt>
                <c:pt idx="656">
                  <c:v>0.9601763395991133</c:v>
                </c:pt>
                <c:pt idx="657">
                  <c:v>0.99166274986118885</c:v>
                </c:pt>
                <c:pt idx="658">
                  <c:v>0.97150938424208133</c:v>
                </c:pt>
                <c:pt idx="659">
                  <c:v>0.99166274986118885</c:v>
                </c:pt>
                <c:pt idx="660">
                  <c:v>0.98586398156174282</c:v>
                </c:pt>
                <c:pt idx="661">
                  <c:v>0.98297619379424606</c:v>
                </c:pt>
                <c:pt idx="662">
                  <c:v>0.9601763395991133</c:v>
                </c:pt>
                <c:pt idx="663">
                  <c:v>0.97436348481291335</c:v>
                </c:pt>
                <c:pt idx="664">
                  <c:v>0.99166274986118885</c:v>
                </c:pt>
                <c:pt idx="665">
                  <c:v>0.95176339996137127</c:v>
                </c:pt>
                <c:pt idx="666">
                  <c:v>0.95736379594198362</c:v>
                </c:pt>
                <c:pt idx="667">
                  <c:v>0.9406628660583698</c:v>
                </c:pt>
                <c:pt idx="668">
                  <c:v>0.96866364388814497</c:v>
                </c:pt>
                <c:pt idx="669">
                  <c:v>0.98586398156174282</c:v>
                </c:pt>
                <c:pt idx="670">
                  <c:v>0.96582623926239952</c:v>
                </c:pt>
                <c:pt idx="671">
                  <c:v>0.95736379594198362</c:v>
                </c:pt>
                <c:pt idx="672">
                  <c:v>0.99166274986118885</c:v>
                </c:pt>
                <c:pt idx="673">
                  <c:v>0.9601763395991133</c:v>
                </c:pt>
                <c:pt idx="674">
                  <c:v>0.99166274986118885</c:v>
                </c:pt>
                <c:pt idx="675">
                  <c:v>0.9601763395991133</c:v>
                </c:pt>
                <c:pt idx="676">
                  <c:v>0.9601763395991133</c:v>
                </c:pt>
                <c:pt idx="677">
                  <c:v>0.98297619379424606</c:v>
                </c:pt>
                <c:pt idx="678">
                  <c:v>0.9601763395991133</c:v>
                </c:pt>
                <c:pt idx="679">
                  <c:v>0.94619794393003243</c:v>
                </c:pt>
                <c:pt idx="680">
                  <c:v>0.99457605699579754</c:v>
                </c:pt>
                <c:pt idx="681">
                  <c:v>0.97436348481291335</c:v>
                </c:pt>
                <c:pt idx="682">
                  <c:v>0.9601763395991133</c:v>
                </c:pt>
                <c:pt idx="683">
                  <c:v>0.98297619379424606</c:v>
                </c:pt>
                <c:pt idx="684">
                  <c:v>0.98586398156174282</c:v>
                </c:pt>
                <c:pt idx="685">
                  <c:v>0.97436348481291335</c:v>
                </c:pt>
                <c:pt idx="686">
                  <c:v>0.95736379594198362</c:v>
                </c:pt>
                <c:pt idx="687">
                  <c:v>0.96866364388814497</c:v>
                </c:pt>
                <c:pt idx="688">
                  <c:v>0.97150938424208133</c:v>
                </c:pt>
                <c:pt idx="689">
                  <c:v>0.9601763395991133</c:v>
                </c:pt>
                <c:pt idx="690">
                  <c:v>0.97436348481291335</c:v>
                </c:pt>
                <c:pt idx="691">
                  <c:v>0.98297619379424606</c:v>
                </c:pt>
                <c:pt idx="692">
                  <c:v>0.96866364388814497</c:v>
                </c:pt>
                <c:pt idx="693">
                  <c:v>0.98297619379424606</c:v>
                </c:pt>
                <c:pt idx="694">
                  <c:v>0.95455949077344915</c:v>
                </c:pt>
                <c:pt idx="695">
                  <c:v>0.96866364388814497</c:v>
                </c:pt>
                <c:pt idx="696">
                  <c:v>0.97436348481291335</c:v>
                </c:pt>
                <c:pt idx="697">
                  <c:v>0.9601763395991133</c:v>
                </c:pt>
                <c:pt idx="698">
                  <c:v>0.97150938424208133</c:v>
                </c:pt>
                <c:pt idx="699">
                  <c:v>0.98297619379424606</c:v>
                </c:pt>
                <c:pt idx="700">
                  <c:v>0.95455949077344915</c:v>
                </c:pt>
                <c:pt idx="701">
                  <c:v>0.96299714594787256</c:v>
                </c:pt>
                <c:pt idx="702">
                  <c:v>0.98297619379424606</c:v>
                </c:pt>
                <c:pt idx="703">
                  <c:v>0.97722597016128909</c:v>
                </c:pt>
                <c:pt idx="704">
                  <c:v>0.9601763395991133</c:v>
                </c:pt>
                <c:pt idx="705">
                  <c:v>0.99749792284501126</c:v>
                </c:pt>
                <c:pt idx="706">
                  <c:v>0.96299714594787256</c:v>
                </c:pt>
                <c:pt idx="707">
                  <c:v>0.94897768454365261</c:v>
                </c:pt>
                <c:pt idx="708">
                  <c:v>0.95176339996137127</c:v>
                </c:pt>
                <c:pt idx="709">
                  <c:v>0.97722597016128909</c:v>
                </c:pt>
                <c:pt idx="710">
                  <c:v>0.94897768454365261</c:v>
                </c:pt>
                <c:pt idx="711">
                  <c:v>0.97436348481291335</c:v>
                </c:pt>
                <c:pt idx="712">
                  <c:v>0.9601763395991133</c:v>
                </c:pt>
                <c:pt idx="713">
                  <c:v>0.95736379594198362</c:v>
                </c:pt>
                <c:pt idx="714">
                  <c:v>0.95176339996137127</c:v>
                </c:pt>
                <c:pt idx="715">
                  <c:v>0.9601763395991133</c:v>
                </c:pt>
                <c:pt idx="716">
                  <c:v>0.96582623926239952</c:v>
                </c:pt>
                <c:pt idx="717">
                  <c:v>0.95455949077344915</c:v>
                </c:pt>
                <c:pt idx="718">
                  <c:v>0.98876025307304005</c:v>
                </c:pt>
                <c:pt idx="719">
                  <c:v>0.99749792284501126</c:v>
                </c:pt>
                <c:pt idx="720">
                  <c:v>0.96299714594787256</c:v>
                </c:pt>
                <c:pt idx="721">
                  <c:v>0.99166274986118885</c:v>
                </c:pt>
                <c:pt idx="722">
                  <c:v>0.97722597016128909</c:v>
                </c:pt>
                <c:pt idx="723">
                  <c:v>0.98876025307304005</c:v>
                </c:pt>
                <c:pt idx="724">
                  <c:v>1.0004283725526246</c:v>
                </c:pt>
                <c:pt idx="725">
                  <c:v>0.99166274986118885</c:v>
                </c:pt>
                <c:pt idx="726">
                  <c:v>0.96866364388814497</c:v>
                </c:pt>
                <c:pt idx="727">
                  <c:v>0.9601763395991133</c:v>
                </c:pt>
                <c:pt idx="728">
                  <c:v>0.97436348481291335</c:v>
                </c:pt>
                <c:pt idx="729">
                  <c:v>0.9601763395991133</c:v>
                </c:pt>
                <c:pt idx="730">
                  <c:v>0.98876025307304005</c:v>
                </c:pt>
                <c:pt idx="731">
                  <c:v>0.96582623926239952</c:v>
                </c:pt>
                <c:pt idx="732">
                  <c:v>0.98009686492001069</c:v>
                </c:pt>
                <c:pt idx="733">
                  <c:v>0.96582623926239952</c:v>
                </c:pt>
                <c:pt idx="734">
                  <c:v>0.95455949077344915</c:v>
                </c:pt>
                <c:pt idx="735">
                  <c:v>0.95455949077344915</c:v>
                </c:pt>
                <c:pt idx="736">
                  <c:v>0.97722597016128909</c:v>
                </c:pt>
                <c:pt idx="737">
                  <c:v>0.98586398156174282</c:v>
                </c:pt>
                <c:pt idx="738">
                  <c:v>0.96299714594787256</c:v>
                </c:pt>
                <c:pt idx="739">
                  <c:v>0.97436348481291335</c:v>
                </c:pt>
                <c:pt idx="740">
                  <c:v>0.97436348481291335</c:v>
                </c:pt>
                <c:pt idx="741">
                  <c:v>0.96866364388814497</c:v>
                </c:pt>
                <c:pt idx="742">
                  <c:v>0.9601763395991133</c:v>
                </c:pt>
                <c:pt idx="743">
                  <c:v>0.96582623926239952</c:v>
                </c:pt>
                <c:pt idx="744">
                  <c:v>0.96582623926239952</c:v>
                </c:pt>
                <c:pt idx="745">
                  <c:v>0.97722597016128909</c:v>
                </c:pt>
                <c:pt idx="746">
                  <c:v>0.95455949077344915</c:v>
                </c:pt>
                <c:pt idx="747">
                  <c:v>0.99166274986118885</c:v>
                </c:pt>
                <c:pt idx="748">
                  <c:v>0.96866364388814497</c:v>
                </c:pt>
                <c:pt idx="749">
                  <c:v>0.97722597016128909</c:v>
                </c:pt>
                <c:pt idx="750">
                  <c:v>0.95176339996137127</c:v>
                </c:pt>
                <c:pt idx="751">
                  <c:v>0.99749792284501126</c:v>
                </c:pt>
                <c:pt idx="752">
                  <c:v>0.96299714594787256</c:v>
                </c:pt>
                <c:pt idx="753">
                  <c:v>0.96866364388814497</c:v>
                </c:pt>
                <c:pt idx="754">
                  <c:v>0.99457605699579754</c:v>
                </c:pt>
                <c:pt idx="755">
                  <c:v>0.98876025307304005</c:v>
                </c:pt>
                <c:pt idx="756">
                  <c:v>0.98876025307304005</c:v>
                </c:pt>
                <c:pt idx="757">
                  <c:v>0.97722597016128909</c:v>
                </c:pt>
                <c:pt idx="758">
                  <c:v>0.96299714594787256</c:v>
                </c:pt>
                <c:pt idx="759">
                  <c:v>0.98876025307304005</c:v>
                </c:pt>
                <c:pt idx="760">
                  <c:v>0.9601763395991133</c:v>
                </c:pt>
                <c:pt idx="761">
                  <c:v>1.0004283725526246</c:v>
                </c:pt>
                <c:pt idx="762">
                  <c:v>0.96866364388814497</c:v>
                </c:pt>
                <c:pt idx="763">
                  <c:v>0.97722597016128909</c:v>
                </c:pt>
                <c:pt idx="764">
                  <c:v>0.98586398156174282</c:v>
                </c:pt>
                <c:pt idx="765">
                  <c:v>0.96299714594787256</c:v>
                </c:pt>
                <c:pt idx="766">
                  <c:v>0.94897768454365261</c:v>
                </c:pt>
                <c:pt idx="767">
                  <c:v>0.98586398156174282</c:v>
                </c:pt>
                <c:pt idx="768">
                  <c:v>0.96582623926239952</c:v>
                </c:pt>
                <c:pt idx="769">
                  <c:v>0.98009686492001069</c:v>
                </c:pt>
                <c:pt idx="770">
                  <c:v>0.98009686492001069</c:v>
                </c:pt>
                <c:pt idx="771">
                  <c:v>0.98297619379424606</c:v>
                </c:pt>
                <c:pt idx="772">
                  <c:v>0.96866364388814497</c:v>
                </c:pt>
                <c:pt idx="773">
                  <c:v>0.95736379594198362</c:v>
                </c:pt>
                <c:pt idx="774">
                  <c:v>0.96299714594787256</c:v>
                </c:pt>
                <c:pt idx="775">
                  <c:v>0.96299714594787256</c:v>
                </c:pt>
                <c:pt idx="776">
                  <c:v>0.98297619379424606</c:v>
                </c:pt>
                <c:pt idx="777">
                  <c:v>0.96866364388814497</c:v>
                </c:pt>
                <c:pt idx="778">
                  <c:v>0.95736379594198362</c:v>
                </c:pt>
                <c:pt idx="779">
                  <c:v>0.97436348481291335</c:v>
                </c:pt>
                <c:pt idx="780">
                  <c:v>0.99457605699579754</c:v>
                </c:pt>
                <c:pt idx="781">
                  <c:v>0.96866364388814497</c:v>
                </c:pt>
                <c:pt idx="782">
                  <c:v>0.98876025307304005</c:v>
                </c:pt>
                <c:pt idx="783">
                  <c:v>0.94897768454365261</c:v>
                </c:pt>
                <c:pt idx="784">
                  <c:v>0.96866364388814497</c:v>
                </c:pt>
                <c:pt idx="785">
                  <c:v>0.96582623926239952</c:v>
                </c:pt>
                <c:pt idx="786">
                  <c:v>0.92968965835915796</c:v>
                </c:pt>
                <c:pt idx="787">
                  <c:v>0.99166274986118885</c:v>
                </c:pt>
                <c:pt idx="788">
                  <c:v>0.95176339996137127</c:v>
                </c:pt>
                <c:pt idx="789">
                  <c:v>0.96582623926239952</c:v>
                </c:pt>
                <c:pt idx="790">
                  <c:v>0.98009686492001069</c:v>
                </c:pt>
                <c:pt idx="791">
                  <c:v>0.97436348481291335</c:v>
                </c:pt>
                <c:pt idx="792">
                  <c:v>0.98586398156174282</c:v>
                </c:pt>
                <c:pt idx="793">
                  <c:v>0.97436348481291335</c:v>
                </c:pt>
                <c:pt idx="794">
                  <c:v>0.99457605699579754</c:v>
                </c:pt>
                <c:pt idx="795">
                  <c:v>0.95736379594198362</c:v>
                </c:pt>
                <c:pt idx="796">
                  <c:v>0.96582623926239952</c:v>
                </c:pt>
                <c:pt idx="797">
                  <c:v>0.98876025307304005</c:v>
                </c:pt>
                <c:pt idx="798">
                  <c:v>0.98009686492001069</c:v>
                </c:pt>
                <c:pt idx="799">
                  <c:v>0.97436348481291335</c:v>
                </c:pt>
                <c:pt idx="800">
                  <c:v>0.9601763395991133</c:v>
                </c:pt>
                <c:pt idx="801">
                  <c:v>0.9601763395991133</c:v>
                </c:pt>
                <c:pt idx="802">
                  <c:v>0.98586398156174282</c:v>
                </c:pt>
                <c:pt idx="803">
                  <c:v>0.98297619379424606</c:v>
                </c:pt>
                <c:pt idx="804">
                  <c:v>0.95455949077344915</c:v>
                </c:pt>
                <c:pt idx="805">
                  <c:v>0.95736379594198362</c:v>
                </c:pt>
                <c:pt idx="806">
                  <c:v>0.96866364388814497</c:v>
                </c:pt>
                <c:pt idx="807">
                  <c:v>0.98297619379424606</c:v>
                </c:pt>
                <c:pt idx="808">
                  <c:v>0.98586398156174282</c:v>
                </c:pt>
                <c:pt idx="809">
                  <c:v>0.95176339996137127</c:v>
                </c:pt>
                <c:pt idx="810">
                  <c:v>0.96866364388814497</c:v>
                </c:pt>
                <c:pt idx="811">
                  <c:v>0.98586398156174282</c:v>
                </c:pt>
                <c:pt idx="812">
                  <c:v>0.98009686492001069</c:v>
                </c:pt>
                <c:pt idx="813">
                  <c:v>0.96299714594787256</c:v>
                </c:pt>
                <c:pt idx="814">
                  <c:v>1.0004283725526246</c:v>
                </c:pt>
                <c:pt idx="815">
                  <c:v>0.96866364388814497</c:v>
                </c:pt>
                <c:pt idx="816">
                  <c:v>0.96299714594787256</c:v>
                </c:pt>
                <c:pt idx="817">
                  <c:v>0.97150938424208133</c:v>
                </c:pt>
                <c:pt idx="818">
                  <c:v>0.97722597016128909</c:v>
                </c:pt>
                <c:pt idx="819">
                  <c:v>0.96866364388814497</c:v>
                </c:pt>
                <c:pt idx="820">
                  <c:v>0.98586398156174282</c:v>
                </c:pt>
                <c:pt idx="821">
                  <c:v>0.96866364388814497</c:v>
                </c:pt>
                <c:pt idx="822">
                  <c:v>0.98586398156174282</c:v>
                </c:pt>
                <c:pt idx="823">
                  <c:v>0.9601763395991133</c:v>
                </c:pt>
                <c:pt idx="824">
                  <c:v>0.9601763395991133</c:v>
                </c:pt>
                <c:pt idx="825">
                  <c:v>0.98297619379424606</c:v>
                </c:pt>
                <c:pt idx="826">
                  <c:v>0.95736379594198362</c:v>
                </c:pt>
                <c:pt idx="827">
                  <c:v>0.98297619379424606</c:v>
                </c:pt>
                <c:pt idx="828">
                  <c:v>0.95736379594198362</c:v>
                </c:pt>
                <c:pt idx="829">
                  <c:v>0.97436348481291335</c:v>
                </c:pt>
                <c:pt idx="830">
                  <c:v>0.98009686492001069</c:v>
                </c:pt>
                <c:pt idx="831">
                  <c:v>0.98009686492001069</c:v>
                </c:pt>
                <c:pt idx="832">
                  <c:v>0.98876025307304005</c:v>
                </c:pt>
                <c:pt idx="833">
                  <c:v>0.96299714594787256</c:v>
                </c:pt>
                <c:pt idx="834">
                  <c:v>0.97722597016128909</c:v>
                </c:pt>
                <c:pt idx="835">
                  <c:v>0.95455949077344915</c:v>
                </c:pt>
                <c:pt idx="836">
                  <c:v>0.96299714594787256</c:v>
                </c:pt>
                <c:pt idx="837">
                  <c:v>0.96866364388814497</c:v>
                </c:pt>
                <c:pt idx="838">
                  <c:v>0.95736379594198362</c:v>
                </c:pt>
                <c:pt idx="839">
                  <c:v>0.97722597016128909</c:v>
                </c:pt>
                <c:pt idx="840">
                  <c:v>0.96299714594787256</c:v>
                </c:pt>
                <c:pt idx="841">
                  <c:v>0.99749792284501126</c:v>
                </c:pt>
                <c:pt idx="842">
                  <c:v>0.98297619379424606</c:v>
                </c:pt>
                <c:pt idx="843">
                  <c:v>0.98297619379424606</c:v>
                </c:pt>
                <c:pt idx="844">
                  <c:v>0.97436348481291335</c:v>
                </c:pt>
                <c:pt idx="845">
                  <c:v>0.96866364388814497</c:v>
                </c:pt>
                <c:pt idx="846">
                  <c:v>0.96582623926239952</c:v>
                </c:pt>
                <c:pt idx="847">
                  <c:v>0.98297619379424606</c:v>
                </c:pt>
                <c:pt idx="848">
                  <c:v>0.98586398156174282</c:v>
                </c:pt>
                <c:pt idx="849">
                  <c:v>0.98876025307304005</c:v>
                </c:pt>
                <c:pt idx="850">
                  <c:v>0.96582623926239952</c:v>
                </c:pt>
                <c:pt idx="851">
                  <c:v>0.98586398156174282</c:v>
                </c:pt>
                <c:pt idx="852">
                  <c:v>0.98586398156174282</c:v>
                </c:pt>
                <c:pt idx="853">
                  <c:v>0.98297619379424606</c:v>
                </c:pt>
                <c:pt idx="854">
                  <c:v>0.95455949077344915</c:v>
                </c:pt>
                <c:pt idx="855">
                  <c:v>0.98009686492001069</c:v>
                </c:pt>
                <c:pt idx="856">
                  <c:v>0.9601763395991133</c:v>
                </c:pt>
                <c:pt idx="857">
                  <c:v>0.97436348481291335</c:v>
                </c:pt>
                <c:pt idx="858">
                  <c:v>0.95176339996137127</c:v>
                </c:pt>
                <c:pt idx="859">
                  <c:v>0.98586398156174282</c:v>
                </c:pt>
                <c:pt idx="860">
                  <c:v>0.99166274986118885</c:v>
                </c:pt>
                <c:pt idx="861">
                  <c:v>0.9601763395991133</c:v>
                </c:pt>
                <c:pt idx="862">
                  <c:v>0.97150938424208133</c:v>
                </c:pt>
                <c:pt idx="863">
                  <c:v>0.98297619379424606</c:v>
                </c:pt>
                <c:pt idx="864">
                  <c:v>0.95176339996137127</c:v>
                </c:pt>
                <c:pt idx="865">
                  <c:v>0.99166274986118885</c:v>
                </c:pt>
                <c:pt idx="866">
                  <c:v>0.98297619379424606</c:v>
                </c:pt>
                <c:pt idx="867">
                  <c:v>0.95176339996137127</c:v>
                </c:pt>
                <c:pt idx="868">
                  <c:v>0.96299714594787256</c:v>
                </c:pt>
                <c:pt idx="869">
                  <c:v>0.99457605699579754</c:v>
                </c:pt>
                <c:pt idx="870">
                  <c:v>0.98586398156174282</c:v>
                </c:pt>
                <c:pt idx="871">
                  <c:v>0.95176339996137127</c:v>
                </c:pt>
                <c:pt idx="872">
                  <c:v>0.99166274986118885</c:v>
                </c:pt>
                <c:pt idx="873">
                  <c:v>0.95176339996137127</c:v>
                </c:pt>
                <c:pt idx="874">
                  <c:v>0.98297619379424606</c:v>
                </c:pt>
                <c:pt idx="875">
                  <c:v>0.97436348481291335</c:v>
                </c:pt>
                <c:pt idx="876">
                  <c:v>0.97436348481291335</c:v>
                </c:pt>
                <c:pt idx="877">
                  <c:v>0.98009686492001069</c:v>
                </c:pt>
                <c:pt idx="878">
                  <c:v>0.97150938424208133</c:v>
                </c:pt>
                <c:pt idx="879">
                  <c:v>0.98009686492001069</c:v>
                </c:pt>
                <c:pt idx="880">
                  <c:v>0.99457605699579754</c:v>
                </c:pt>
                <c:pt idx="881">
                  <c:v>0.97722597016128909</c:v>
                </c:pt>
                <c:pt idx="882">
                  <c:v>0.97722597016128909</c:v>
                </c:pt>
                <c:pt idx="883">
                  <c:v>0.98009686492001069</c:v>
                </c:pt>
                <c:pt idx="884">
                  <c:v>0.97150938424208133</c:v>
                </c:pt>
                <c:pt idx="885">
                  <c:v>0.97722597016128909</c:v>
                </c:pt>
                <c:pt idx="886">
                  <c:v>0.97436348481291335</c:v>
                </c:pt>
                <c:pt idx="887">
                  <c:v>0.9601763395991133</c:v>
                </c:pt>
                <c:pt idx="888">
                  <c:v>0.98586398156174282</c:v>
                </c:pt>
                <c:pt idx="889">
                  <c:v>0.9601763395991133</c:v>
                </c:pt>
                <c:pt idx="890">
                  <c:v>0.98297619379424606</c:v>
                </c:pt>
                <c:pt idx="891">
                  <c:v>0.97150938424208133</c:v>
                </c:pt>
                <c:pt idx="892">
                  <c:v>0.99166274986118885</c:v>
                </c:pt>
                <c:pt idx="893">
                  <c:v>0.98586398156174282</c:v>
                </c:pt>
                <c:pt idx="894">
                  <c:v>0.98586398156174282</c:v>
                </c:pt>
                <c:pt idx="895">
                  <c:v>0.98297619379424606</c:v>
                </c:pt>
                <c:pt idx="896">
                  <c:v>0.96582623926239952</c:v>
                </c:pt>
                <c:pt idx="897">
                  <c:v>0.96866364388814497</c:v>
                </c:pt>
                <c:pt idx="898">
                  <c:v>0.97436348481291335</c:v>
                </c:pt>
                <c:pt idx="899">
                  <c:v>0.95176339996137127</c:v>
                </c:pt>
                <c:pt idx="900">
                  <c:v>0.95455949077344915</c:v>
                </c:pt>
                <c:pt idx="901">
                  <c:v>0.99166274986118885</c:v>
                </c:pt>
                <c:pt idx="902">
                  <c:v>0.99166274986118885</c:v>
                </c:pt>
                <c:pt idx="903">
                  <c:v>0.95736379594198362</c:v>
                </c:pt>
                <c:pt idx="904">
                  <c:v>0.97722597016128909</c:v>
                </c:pt>
                <c:pt idx="905">
                  <c:v>0.99749792284501126</c:v>
                </c:pt>
                <c:pt idx="906">
                  <c:v>0.94342634571849904</c:v>
                </c:pt>
                <c:pt idx="907">
                  <c:v>0.97722597016128909</c:v>
                </c:pt>
                <c:pt idx="908">
                  <c:v>0.97722597016128909</c:v>
                </c:pt>
                <c:pt idx="909">
                  <c:v>0.95736379594198362</c:v>
                </c:pt>
                <c:pt idx="910">
                  <c:v>0.96299714594787256</c:v>
                </c:pt>
                <c:pt idx="911">
                  <c:v>0.9601763395991133</c:v>
                </c:pt>
                <c:pt idx="912">
                  <c:v>0.96866364388814497</c:v>
                </c:pt>
                <c:pt idx="913">
                  <c:v>0.95736379594198362</c:v>
                </c:pt>
                <c:pt idx="914">
                  <c:v>0.9601763395991133</c:v>
                </c:pt>
                <c:pt idx="915">
                  <c:v>0.96299714594787256</c:v>
                </c:pt>
                <c:pt idx="916">
                  <c:v>0.98586398156174282</c:v>
                </c:pt>
                <c:pt idx="917">
                  <c:v>0.9601763395991133</c:v>
                </c:pt>
                <c:pt idx="918">
                  <c:v>0.97436348481291335</c:v>
                </c:pt>
                <c:pt idx="919">
                  <c:v>0.98876025307304005</c:v>
                </c:pt>
                <c:pt idx="920">
                  <c:v>0.97150938424208133</c:v>
                </c:pt>
                <c:pt idx="921">
                  <c:v>0.96866364388814497</c:v>
                </c:pt>
                <c:pt idx="922">
                  <c:v>0.96582623926239952</c:v>
                </c:pt>
                <c:pt idx="923">
                  <c:v>0.96866364388814497</c:v>
                </c:pt>
                <c:pt idx="924">
                  <c:v>0.96299714594787256</c:v>
                </c:pt>
                <c:pt idx="925">
                  <c:v>0.97150938424208133</c:v>
                </c:pt>
                <c:pt idx="926">
                  <c:v>0.9601763395991133</c:v>
                </c:pt>
                <c:pt idx="927">
                  <c:v>0.97722597016128909</c:v>
                </c:pt>
                <c:pt idx="928">
                  <c:v>0.96582623926239952</c:v>
                </c:pt>
                <c:pt idx="929">
                  <c:v>0.94897768454365261</c:v>
                </c:pt>
                <c:pt idx="930">
                  <c:v>0.97150938424208133</c:v>
                </c:pt>
                <c:pt idx="931">
                  <c:v>0.96582623926239952</c:v>
                </c:pt>
                <c:pt idx="932">
                  <c:v>0.97722597016128909</c:v>
                </c:pt>
                <c:pt idx="933">
                  <c:v>0.95176339996137127</c:v>
                </c:pt>
                <c:pt idx="934">
                  <c:v>0.98586398156174282</c:v>
                </c:pt>
                <c:pt idx="935">
                  <c:v>0.96299714594787256</c:v>
                </c:pt>
                <c:pt idx="936">
                  <c:v>0.99166274986118885</c:v>
                </c:pt>
                <c:pt idx="937">
                  <c:v>0.98297619379424606</c:v>
                </c:pt>
                <c:pt idx="938">
                  <c:v>0.97722597016128909</c:v>
                </c:pt>
                <c:pt idx="939">
                  <c:v>0.98297619379424606</c:v>
                </c:pt>
                <c:pt idx="940">
                  <c:v>0.97436348481291335</c:v>
                </c:pt>
                <c:pt idx="941">
                  <c:v>0.9601763395991133</c:v>
                </c:pt>
                <c:pt idx="942">
                  <c:v>0.98009686492001069</c:v>
                </c:pt>
                <c:pt idx="943">
                  <c:v>0.95176339996137127</c:v>
                </c:pt>
                <c:pt idx="944">
                  <c:v>0.98876025307304005</c:v>
                </c:pt>
                <c:pt idx="945">
                  <c:v>0.97436348481291335</c:v>
                </c:pt>
                <c:pt idx="946">
                  <c:v>0.96866364388814497</c:v>
                </c:pt>
                <c:pt idx="947">
                  <c:v>0.99749792284501126</c:v>
                </c:pt>
                <c:pt idx="948">
                  <c:v>0.96582623926239952</c:v>
                </c:pt>
                <c:pt idx="949">
                  <c:v>0.98009686492001069</c:v>
                </c:pt>
                <c:pt idx="950">
                  <c:v>0.97436348481291335</c:v>
                </c:pt>
                <c:pt idx="951">
                  <c:v>0.98009686492001069</c:v>
                </c:pt>
                <c:pt idx="952">
                  <c:v>0.98876025307304005</c:v>
                </c:pt>
                <c:pt idx="953">
                  <c:v>0.98297619379424606</c:v>
                </c:pt>
                <c:pt idx="954">
                  <c:v>0.97436348481291335</c:v>
                </c:pt>
                <c:pt idx="955">
                  <c:v>0.97722597016128909</c:v>
                </c:pt>
                <c:pt idx="956">
                  <c:v>0.96299714594787256</c:v>
                </c:pt>
                <c:pt idx="957">
                  <c:v>0.96582623926239952</c:v>
                </c:pt>
                <c:pt idx="958">
                  <c:v>0.98586398156174282</c:v>
                </c:pt>
                <c:pt idx="959">
                  <c:v>0.98297619379424606</c:v>
                </c:pt>
                <c:pt idx="960">
                  <c:v>0.98586398156174282</c:v>
                </c:pt>
                <c:pt idx="961">
                  <c:v>1.0004283725526246</c:v>
                </c:pt>
                <c:pt idx="962">
                  <c:v>0.96299714594787256</c:v>
                </c:pt>
                <c:pt idx="963">
                  <c:v>0.99749792284501126</c:v>
                </c:pt>
                <c:pt idx="964">
                  <c:v>0.99457605699579754</c:v>
                </c:pt>
                <c:pt idx="965">
                  <c:v>0.95736379594198362</c:v>
                </c:pt>
                <c:pt idx="966">
                  <c:v>0.95736379594198362</c:v>
                </c:pt>
                <c:pt idx="967">
                  <c:v>0.98009686492001069</c:v>
                </c:pt>
                <c:pt idx="968">
                  <c:v>0.98876025307304005</c:v>
                </c:pt>
                <c:pt idx="969">
                  <c:v>0.98009686492001069</c:v>
                </c:pt>
                <c:pt idx="970">
                  <c:v>0.9601763395991133</c:v>
                </c:pt>
                <c:pt idx="971">
                  <c:v>0.98586398156174282</c:v>
                </c:pt>
                <c:pt idx="972">
                  <c:v>0.99457605699579754</c:v>
                </c:pt>
                <c:pt idx="973">
                  <c:v>0.95736379594198362</c:v>
                </c:pt>
                <c:pt idx="974">
                  <c:v>0.97722597016128909</c:v>
                </c:pt>
                <c:pt idx="975">
                  <c:v>0.96866364388814497</c:v>
                </c:pt>
                <c:pt idx="976">
                  <c:v>0.99166274986118885</c:v>
                </c:pt>
                <c:pt idx="977">
                  <c:v>0.97436348481291335</c:v>
                </c:pt>
                <c:pt idx="978">
                  <c:v>0.99749792284501126</c:v>
                </c:pt>
                <c:pt idx="979">
                  <c:v>0.9601763395991133</c:v>
                </c:pt>
                <c:pt idx="980">
                  <c:v>0.96582623926239952</c:v>
                </c:pt>
                <c:pt idx="981">
                  <c:v>0.96299714594787256</c:v>
                </c:pt>
                <c:pt idx="982">
                  <c:v>0.98297619379424606</c:v>
                </c:pt>
                <c:pt idx="983">
                  <c:v>0.95455949077344915</c:v>
                </c:pt>
                <c:pt idx="984">
                  <c:v>0.9601763395991133</c:v>
                </c:pt>
                <c:pt idx="985">
                  <c:v>0.99166274986118885</c:v>
                </c:pt>
                <c:pt idx="986">
                  <c:v>0.97722597016128909</c:v>
                </c:pt>
                <c:pt idx="987">
                  <c:v>0.95176339996137127</c:v>
                </c:pt>
                <c:pt idx="988">
                  <c:v>0.98586398156174282</c:v>
                </c:pt>
                <c:pt idx="989">
                  <c:v>0.99749792284501126</c:v>
                </c:pt>
                <c:pt idx="990">
                  <c:v>0.98586398156174282</c:v>
                </c:pt>
                <c:pt idx="991">
                  <c:v>0.98586398156174282</c:v>
                </c:pt>
                <c:pt idx="992">
                  <c:v>0.99166274986118885</c:v>
                </c:pt>
                <c:pt idx="993">
                  <c:v>0.98876025307304005</c:v>
                </c:pt>
                <c:pt idx="994">
                  <c:v>0.96582623926239952</c:v>
                </c:pt>
                <c:pt idx="995">
                  <c:v>0.97436348481291335</c:v>
                </c:pt>
                <c:pt idx="996">
                  <c:v>0.94342634571849904</c:v>
                </c:pt>
                <c:pt idx="997">
                  <c:v>0.99749792284501126</c:v>
                </c:pt>
                <c:pt idx="998">
                  <c:v>0.95176339996137127</c:v>
                </c:pt>
                <c:pt idx="999">
                  <c:v>0.97436348481291335</c:v>
                </c:pt>
                <c:pt idx="1000">
                  <c:v>0.99457605699579754</c:v>
                </c:pt>
                <c:pt idx="1001">
                  <c:v>0.98009686492001069</c:v>
                </c:pt>
                <c:pt idx="1002">
                  <c:v>0.98297619379424606</c:v>
                </c:pt>
                <c:pt idx="1003">
                  <c:v>0.97150938424208133</c:v>
                </c:pt>
                <c:pt idx="1004">
                  <c:v>0.99749792284501126</c:v>
                </c:pt>
                <c:pt idx="1005">
                  <c:v>0.97436348481291335</c:v>
                </c:pt>
                <c:pt idx="1006">
                  <c:v>0.98297619379424606</c:v>
                </c:pt>
                <c:pt idx="1007">
                  <c:v>0.97436348481291335</c:v>
                </c:pt>
                <c:pt idx="1008">
                  <c:v>0.98586398156174282</c:v>
                </c:pt>
                <c:pt idx="1009">
                  <c:v>0.96582623926239952</c:v>
                </c:pt>
                <c:pt idx="1010">
                  <c:v>0.98586398156174282</c:v>
                </c:pt>
                <c:pt idx="1011">
                  <c:v>0.98297619379424606</c:v>
                </c:pt>
                <c:pt idx="1012">
                  <c:v>0.98586398156174282</c:v>
                </c:pt>
                <c:pt idx="1013">
                  <c:v>0.99166274986118885</c:v>
                </c:pt>
                <c:pt idx="1014">
                  <c:v>0.95176339996137127</c:v>
                </c:pt>
                <c:pt idx="1015">
                  <c:v>0.96866364388814497</c:v>
                </c:pt>
                <c:pt idx="1016">
                  <c:v>0.94342634571849904</c:v>
                </c:pt>
                <c:pt idx="1017">
                  <c:v>0.95736379594198362</c:v>
                </c:pt>
                <c:pt idx="1018">
                  <c:v>0.9601763395991133</c:v>
                </c:pt>
                <c:pt idx="1019">
                  <c:v>0.97150938424208133</c:v>
                </c:pt>
                <c:pt idx="1020">
                  <c:v>0.98009686492001069</c:v>
                </c:pt>
                <c:pt idx="1021">
                  <c:v>0.96582623926239952</c:v>
                </c:pt>
                <c:pt idx="1022">
                  <c:v>0.97150938424208133</c:v>
                </c:pt>
                <c:pt idx="1023">
                  <c:v>0.98297619379424606</c:v>
                </c:pt>
                <c:pt idx="1024">
                  <c:v>0.96299714594787256</c:v>
                </c:pt>
                <c:pt idx="1025">
                  <c:v>0.97436348481291335</c:v>
                </c:pt>
                <c:pt idx="1026">
                  <c:v>0.98009686492001069</c:v>
                </c:pt>
                <c:pt idx="1027">
                  <c:v>0.9601763395991133</c:v>
                </c:pt>
                <c:pt idx="1028">
                  <c:v>0.9601763395991133</c:v>
                </c:pt>
                <c:pt idx="1029">
                  <c:v>0.9601763395991133</c:v>
                </c:pt>
                <c:pt idx="1030">
                  <c:v>0.97436348481291335</c:v>
                </c:pt>
                <c:pt idx="1031">
                  <c:v>0.97436348481291335</c:v>
                </c:pt>
                <c:pt idx="1032">
                  <c:v>0.98586398156174282</c:v>
                </c:pt>
                <c:pt idx="1033">
                  <c:v>0.98297619379424606</c:v>
                </c:pt>
                <c:pt idx="1034">
                  <c:v>0.94342634571849904</c:v>
                </c:pt>
                <c:pt idx="1035">
                  <c:v>0.98586398156174282</c:v>
                </c:pt>
                <c:pt idx="1036">
                  <c:v>0.98586398156174282</c:v>
                </c:pt>
                <c:pt idx="1037">
                  <c:v>0.98297619379424606</c:v>
                </c:pt>
                <c:pt idx="1038">
                  <c:v>0.99457605699579754</c:v>
                </c:pt>
                <c:pt idx="1039">
                  <c:v>0.96299714594787256</c:v>
                </c:pt>
                <c:pt idx="1040">
                  <c:v>0.96866364388814497</c:v>
                </c:pt>
                <c:pt idx="1041">
                  <c:v>0.95176339996137127</c:v>
                </c:pt>
                <c:pt idx="1042">
                  <c:v>0.98009686492001069</c:v>
                </c:pt>
                <c:pt idx="1043">
                  <c:v>0.95455949077344915</c:v>
                </c:pt>
                <c:pt idx="1044">
                  <c:v>0.95736379594198362</c:v>
                </c:pt>
                <c:pt idx="1045">
                  <c:v>0.97150938424208133</c:v>
                </c:pt>
                <c:pt idx="1046">
                  <c:v>0.97436348481291335</c:v>
                </c:pt>
                <c:pt idx="1047">
                  <c:v>0.96866364388814497</c:v>
                </c:pt>
                <c:pt idx="1048">
                  <c:v>0.97722597016128909</c:v>
                </c:pt>
                <c:pt idx="1049">
                  <c:v>0.98876025307304005</c:v>
                </c:pt>
                <c:pt idx="1050">
                  <c:v>0.98297619379424606</c:v>
                </c:pt>
                <c:pt idx="1051">
                  <c:v>0.9601763395991133</c:v>
                </c:pt>
                <c:pt idx="1052">
                  <c:v>0.99457605699579754</c:v>
                </c:pt>
                <c:pt idx="1053">
                  <c:v>0.97150938424208133</c:v>
                </c:pt>
                <c:pt idx="1054">
                  <c:v>0.96299714594787256</c:v>
                </c:pt>
                <c:pt idx="1055">
                  <c:v>0.98876025307304005</c:v>
                </c:pt>
                <c:pt idx="1056">
                  <c:v>0.9601763395991133</c:v>
                </c:pt>
                <c:pt idx="1057">
                  <c:v>0.97436348481291335</c:v>
                </c:pt>
                <c:pt idx="1058">
                  <c:v>0.96299714594787256</c:v>
                </c:pt>
                <c:pt idx="1059">
                  <c:v>0.98009686492001069</c:v>
                </c:pt>
                <c:pt idx="1060">
                  <c:v>0.98009686492001069</c:v>
                </c:pt>
                <c:pt idx="1061">
                  <c:v>0.98876025307304005</c:v>
                </c:pt>
                <c:pt idx="1062">
                  <c:v>0.99457605699579754</c:v>
                </c:pt>
                <c:pt idx="1063">
                  <c:v>0.98586398156174282</c:v>
                </c:pt>
                <c:pt idx="1064">
                  <c:v>0.95736379594198362</c:v>
                </c:pt>
                <c:pt idx="1065">
                  <c:v>0.97436348481291335</c:v>
                </c:pt>
                <c:pt idx="1066">
                  <c:v>0.99166274986118885</c:v>
                </c:pt>
                <c:pt idx="1067">
                  <c:v>0.96866364388814497</c:v>
                </c:pt>
                <c:pt idx="1068">
                  <c:v>0.98586398156174282</c:v>
                </c:pt>
                <c:pt idx="1069">
                  <c:v>0.96582623926239952</c:v>
                </c:pt>
                <c:pt idx="1070">
                  <c:v>0.95455949077344915</c:v>
                </c:pt>
                <c:pt idx="1071">
                  <c:v>0.98297619379424606</c:v>
                </c:pt>
                <c:pt idx="1072">
                  <c:v>0.97436348481291335</c:v>
                </c:pt>
                <c:pt idx="1073">
                  <c:v>0.97150938424208133</c:v>
                </c:pt>
                <c:pt idx="1074">
                  <c:v>0.98586398156174282</c:v>
                </c:pt>
                <c:pt idx="1075">
                  <c:v>0.95736379594198362</c:v>
                </c:pt>
                <c:pt idx="1076">
                  <c:v>0.94897768454365261</c:v>
                </c:pt>
                <c:pt idx="1077">
                  <c:v>0.96299714594787256</c:v>
                </c:pt>
                <c:pt idx="1078">
                  <c:v>0.95455949077344915</c:v>
                </c:pt>
                <c:pt idx="1079">
                  <c:v>0.95455949077344915</c:v>
                </c:pt>
                <c:pt idx="1080">
                  <c:v>0.99457605699579754</c:v>
                </c:pt>
                <c:pt idx="1081">
                  <c:v>0.9601763395991133</c:v>
                </c:pt>
                <c:pt idx="1082">
                  <c:v>0.98009686492001069</c:v>
                </c:pt>
                <c:pt idx="1083">
                  <c:v>0.98586398156174282</c:v>
                </c:pt>
                <c:pt idx="1084">
                  <c:v>0.97436348481291335</c:v>
                </c:pt>
                <c:pt idx="1085">
                  <c:v>0.96299714594787256</c:v>
                </c:pt>
                <c:pt idx="1086">
                  <c:v>0.98876025307304005</c:v>
                </c:pt>
                <c:pt idx="1087">
                  <c:v>0.95736379594198362</c:v>
                </c:pt>
                <c:pt idx="1088">
                  <c:v>0.97436348481291335</c:v>
                </c:pt>
                <c:pt idx="1089">
                  <c:v>0.97150938424208133</c:v>
                </c:pt>
                <c:pt idx="1090">
                  <c:v>0.9601763395991133</c:v>
                </c:pt>
                <c:pt idx="1091">
                  <c:v>0.99457605699579754</c:v>
                </c:pt>
                <c:pt idx="1092">
                  <c:v>0.94619794393003243</c:v>
                </c:pt>
                <c:pt idx="1093">
                  <c:v>0.97150938424208133</c:v>
                </c:pt>
                <c:pt idx="1094">
                  <c:v>0.99166274986118885</c:v>
                </c:pt>
                <c:pt idx="1095">
                  <c:v>0.97436348481291335</c:v>
                </c:pt>
                <c:pt idx="1096">
                  <c:v>0.96582623926239952</c:v>
                </c:pt>
                <c:pt idx="1097">
                  <c:v>0.97436348481291335</c:v>
                </c:pt>
                <c:pt idx="1098">
                  <c:v>0.97436348481291335</c:v>
                </c:pt>
                <c:pt idx="1099">
                  <c:v>0.97722597016128909</c:v>
                </c:pt>
                <c:pt idx="1100">
                  <c:v>0.96299714594787256</c:v>
                </c:pt>
                <c:pt idx="1101">
                  <c:v>0.96582623926239952</c:v>
                </c:pt>
                <c:pt idx="1102">
                  <c:v>0.98297619379424606</c:v>
                </c:pt>
                <c:pt idx="1103">
                  <c:v>0.97150938424208133</c:v>
                </c:pt>
                <c:pt idx="1104">
                  <c:v>0.99457605699579754</c:v>
                </c:pt>
                <c:pt idx="1105">
                  <c:v>0.96582623926239952</c:v>
                </c:pt>
                <c:pt idx="1106">
                  <c:v>0.99749792284501126</c:v>
                </c:pt>
                <c:pt idx="1107">
                  <c:v>0.94897768454365261</c:v>
                </c:pt>
                <c:pt idx="1108">
                  <c:v>0.98297619379424606</c:v>
                </c:pt>
                <c:pt idx="1109">
                  <c:v>0.98009686492001069</c:v>
                </c:pt>
                <c:pt idx="1110">
                  <c:v>0.98586398156174282</c:v>
                </c:pt>
                <c:pt idx="1111">
                  <c:v>0.9601763395991133</c:v>
                </c:pt>
                <c:pt idx="1112">
                  <c:v>0.99457605699579754</c:v>
                </c:pt>
                <c:pt idx="1113">
                  <c:v>0.97722597016128909</c:v>
                </c:pt>
                <c:pt idx="1114">
                  <c:v>0.9601763395991133</c:v>
                </c:pt>
                <c:pt idx="1115">
                  <c:v>0.99749792284501126</c:v>
                </c:pt>
                <c:pt idx="1116">
                  <c:v>0.99166274986118885</c:v>
                </c:pt>
                <c:pt idx="1117">
                  <c:v>0.96866364388814497</c:v>
                </c:pt>
                <c:pt idx="1118">
                  <c:v>0.98297619379424606</c:v>
                </c:pt>
                <c:pt idx="1119">
                  <c:v>0.9601763395991133</c:v>
                </c:pt>
                <c:pt idx="1120">
                  <c:v>0.97722597016128909</c:v>
                </c:pt>
                <c:pt idx="1121">
                  <c:v>0.97436348481291335</c:v>
                </c:pt>
                <c:pt idx="1122">
                  <c:v>0.9601763395991133</c:v>
                </c:pt>
                <c:pt idx="1123">
                  <c:v>0.97150938424208133</c:v>
                </c:pt>
                <c:pt idx="1124">
                  <c:v>0.96866364388814497</c:v>
                </c:pt>
                <c:pt idx="1125">
                  <c:v>0.98297619379424606</c:v>
                </c:pt>
                <c:pt idx="1126">
                  <c:v>0.97436348481291335</c:v>
                </c:pt>
                <c:pt idx="1127">
                  <c:v>0.98009686492001069</c:v>
                </c:pt>
                <c:pt idx="1128">
                  <c:v>0.97436348481291335</c:v>
                </c:pt>
                <c:pt idx="1129">
                  <c:v>0.96866364388814497</c:v>
                </c:pt>
                <c:pt idx="1130">
                  <c:v>0.96299714594787256</c:v>
                </c:pt>
                <c:pt idx="1131">
                  <c:v>0.98586398156174282</c:v>
                </c:pt>
                <c:pt idx="1132">
                  <c:v>0.97436348481291335</c:v>
                </c:pt>
                <c:pt idx="1133">
                  <c:v>0.96299714594787256</c:v>
                </c:pt>
                <c:pt idx="1134">
                  <c:v>0.98297619379424606</c:v>
                </c:pt>
                <c:pt idx="1135">
                  <c:v>0.9601763395991133</c:v>
                </c:pt>
                <c:pt idx="1136">
                  <c:v>0.97436348481291335</c:v>
                </c:pt>
                <c:pt idx="1137">
                  <c:v>0.95736379594198362</c:v>
                </c:pt>
                <c:pt idx="1138">
                  <c:v>0.97722597016128909</c:v>
                </c:pt>
                <c:pt idx="1139">
                  <c:v>0.95455949077344915</c:v>
                </c:pt>
                <c:pt idx="1140">
                  <c:v>0.97150938424208133</c:v>
                </c:pt>
                <c:pt idx="1141">
                  <c:v>0.99749792284501126</c:v>
                </c:pt>
                <c:pt idx="1142">
                  <c:v>0.95176339996137127</c:v>
                </c:pt>
                <c:pt idx="1143">
                  <c:v>0.97150938424208133</c:v>
                </c:pt>
                <c:pt idx="1144">
                  <c:v>0.96299714594787256</c:v>
                </c:pt>
                <c:pt idx="1145">
                  <c:v>0.98297619379424606</c:v>
                </c:pt>
                <c:pt idx="1146">
                  <c:v>0.94897768454365261</c:v>
                </c:pt>
                <c:pt idx="1147">
                  <c:v>0.97436348481291335</c:v>
                </c:pt>
                <c:pt idx="1148">
                  <c:v>0.98009686492001069</c:v>
                </c:pt>
                <c:pt idx="1149">
                  <c:v>0.97722597016128909</c:v>
                </c:pt>
                <c:pt idx="1150">
                  <c:v>0.98009686492001069</c:v>
                </c:pt>
                <c:pt idx="1151">
                  <c:v>0.99166274986118885</c:v>
                </c:pt>
                <c:pt idx="1152">
                  <c:v>0.98876025307304005</c:v>
                </c:pt>
                <c:pt idx="1153">
                  <c:v>0.98009686492001069</c:v>
                </c:pt>
                <c:pt idx="1154">
                  <c:v>0.9601763395991133</c:v>
                </c:pt>
                <c:pt idx="1155">
                  <c:v>0.98297619379424606</c:v>
                </c:pt>
                <c:pt idx="1156">
                  <c:v>0.97150938424208133</c:v>
                </c:pt>
                <c:pt idx="1157">
                  <c:v>0.96866364388814497</c:v>
                </c:pt>
                <c:pt idx="1158">
                  <c:v>0.94897768454365261</c:v>
                </c:pt>
                <c:pt idx="1159">
                  <c:v>0.98586398156174282</c:v>
                </c:pt>
                <c:pt idx="1160">
                  <c:v>0.93790748116882483</c:v>
                </c:pt>
                <c:pt idx="1161">
                  <c:v>0.9601763395991133</c:v>
                </c:pt>
                <c:pt idx="1162">
                  <c:v>0.98586398156174282</c:v>
                </c:pt>
                <c:pt idx="1163">
                  <c:v>0.9601763395991133</c:v>
                </c:pt>
                <c:pt idx="1164">
                  <c:v>0.97436348481291335</c:v>
                </c:pt>
                <c:pt idx="1165">
                  <c:v>0.95736379594198362</c:v>
                </c:pt>
                <c:pt idx="1166">
                  <c:v>0.97150938424208133</c:v>
                </c:pt>
                <c:pt idx="1167">
                  <c:v>0.9601763395991133</c:v>
                </c:pt>
                <c:pt idx="1168">
                  <c:v>0.96299714594787256</c:v>
                </c:pt>
                <c:pt idx="1169">
                  <c:v>0.99457605699579754</c:v>
                </c:pt>
                <c:pt idx="1170">
                  <c:v>0.99166274986118885</c:v>
                </c:pt>
                <c:pt idx="1171">
                  <c:v>0.9601763395991133</c:v>
                </c:pt>
                <c:pt idx="1172">
                  <c:v>0.97150938424208133</c:v>
                </c:pt>
                <c:pt idx="1173">
                  <c:v>0.96299714594787256</c:v>
                </c:pt>
                <c:pt idx="1174">
                  <c:v>0.97436348481291335</c:v>
                </c:pt>
                <c:pt idx="1175">
                  <c:v>0.9601763395991133</c:v>
                </c:pt>
                <c:pt idx="1176">
                  <c:v>0.96299714594787256</c:v>
                </c:pt>
                <c:pt idx="1177">
                  <c:v>0.97436348481291335</c:v>
                </c:pt>
                <c:pt idx="1178">
                  <c:v>0.96299714594787256</c:v>
                </c:pt>
                <c:pt idx="1179">
                  <c:v>0.98009686492001069</c:v>
                </c:pt>
                <c:pt idx="1180">
                  <c:v>0.98876025307304005</c:v>
                </c:pt>
                <c:pt idx="1181">
                  <c:v>0.95176339996137127</c:v>
                </c:pt>
                <c:pt idx="1182">
                  <c:v>0.98586398156174282</c:v>
                </c:pt>
                <c:pt idx="1183">
                  <c:v>0.94342634571849904</c:v>
                </c:pt>
                <c:pt idx="1184">
                  <c:v>0.99166274986118885</c:v>
                </c:pt>
                <c:pt idx="1185">
                  <c:v>0.97722597016128909</c:v>
                </c:pt>
                <c:pt idx="1186">
                  <c:v>0.99166274986118885</c:v>
                </c:pt>
                <c:pt idx="1187">
                  <c:v>0.99166274986118885</c:v>
                </c:pt>
                <c:pt idx="1188">
                  <c:v>1.0004283725526246</c:v>
                </c:pt>
                <c:pt idx="1189">
                  <c:v>0.97722597016128909</c:v>
                </c:pt>
                <c:pt idx="1190">
                  <c:v>0.9601763395991133</c:v>
                </c:pt>
                <c:pt idx="1191">
                  <c:v>0.97436348481291335</c:v>
                </c:pt>
                <c:pt idx="1192">
                  <c:v>0.98009686492001069</c:v>
                </c:pt>
                <c:pt idx="1193">
                  <c:v>0.97722597016128909</c:v>
                </c:pt>
                <c:pt idx="1194">
                  <c:v>0.98297619379424606</c:v>
                </c:pt>
                <c:pt idx="1195">
                  <c:v>0.96866364388814497</c:v>
                </c:pt>
                <c:pt idx="1196">
                  <c:v>0.97150938424208133</c:v>
                </c:pt>
                <c:pt idx="1197">
                  <c:v>0.95455949077344915</c:v>
                </c:pt>
                <c:pt idx="1198">
                  <c:v>0.94619794393003243</c:v>
                </c:pt>
                <c:pt idx="1199">
                  <c:v>0.9406628660583698</c:v>
                </c:pt>
                <c:pt idx="1200">
                  <c:v>0.9601763395991133</c:v>
                </c:pt>
                <c:pt idx="1201">
                  <c:v>0.99166274986118885</c:v>
                </c:pt>
                <c:pt idx="1202">
                  <c:v>0.97150938424208133</c:v>
                </c:pt>
                <c:pt idx="1203">
                  <c:v>0.98586398156174282</c:v>
                </c:pt>
                <c:pt idx="1204">
                  <c:v>0.97722597016128909</c:v>
                </c:pt>
                <c:pt idx="1205">
                  <c:v>0.99166274986118885</c:v>
                </c:pt>
                <c:pt idx="1206">
                  <c:v>0.98009686492001069</c:v>
                </c:pt>
                <c:pt idx="1207">
                  <c:v>0.98009686492001069</c:v>
                </c:pt>
                <c:pt idx="1208">
                  <c:v>0.96866364388814497</c:v>
                </c:pt>
                <c:pt idx="1209">
                  <c:v>0.98586398156174282</c:v>
                </c:pt>
                <c:pt idx="1210">
                  <c:v>0.98009686492001069</c:v>
                </c:pt>
                <c:pt idx="1211">
                  <c:v>0.98876025307304005</c:v>
                </c:pt>
                <c:pt idx="1212">
                  <c:v>0.97150938424208133</c:v>
                </c:pt>
                <c:pt idx="1213">
                  <c:v>0.97150938424208133</c:v>
                </c:pt>
                <c:pt idx="1214">
                  <c:v>0.99166274986118885</c:v>
                </c:pt>
                <c:pt idx="1215">
                  <c:v>0.9601763395991133</c:v>
                </c:pt>
                <c:pt idx="1216">
                  <c:v>0.98009686492001069</c:v>
                </c:pt>
                <c:pt idx="1217">
                  <c:v>0.97436348481291335</c:v>
                </c:pt>
                <c:pt idx="1218">
                  <c:v>0.9601763395991133</c:v>
                </c:pt>
                <c:pt idx="1219">
                  <c:v>0.99749792284501126</c:v>
                </c:pt>
                <c:pt idx="1220">
                  <c:v>0.97722597016128909</c:v>
                </c:pt>
                <c:pt idx="1221">
                  <c:v>0.95176339996137127</c:v>
                </c:pt>
                <c:pt idx="1222">
                  <c:v>0.98009686492001069</c:v>
                </c:pt>
                <c:pt idx="1223">
                  <c:v>0.98297619379424606</c:v>
                </c:pt>
                <c:pt idx="1224">
                  <c:v>0.98297619379424606</c:v>
                </c:pt>
                <c:pt idx="1225">
                  <c:v>0.9601763395991133</c:v>
                </c:pt>
                <c:pt idx="1226">
                  <c:v>0.99166274986118885</c:v>
                </c:pt>
                <c:pt idx="1227">
                  <c:v>0.98297619379424606</c:v>
                </c:pt>
                <c:pt idx="1228">
                  <c:v>0.9601763395991133</c:v>
                </c:pt>
                <c:pt idx="1229">
                  <c:v>0.96582623926239952</c:v>
                </c:pt>
                <c:pt idx="1230">
                  <c:v>0.96866364388814497</c:v>
                </c:pt>
                <c:pt idx="1231">
                  <c:v>0.9601763395991133</c:v>
                </c:pt>
                <c:pt idx="1232">
                  <c:v>0.96299714594787256</c:v>
                </c:pt>
                <c:pt idx="1233">
                  <c:v>0.97436348481291335</c:v>
                </c:pt>
                <c:pt idx="1234">
                  <c:v>0.99166274986118885</c:v>
                </c:pt>
                <c:pt idx="1235">
                  <c:v>0.98297619379424606</c:v>
                </c:pt>
                <c:pt idx="1236">
                  <c:v>0.99166274986118885</c:v>
                </c:pt>
                <c:pt idx="1237">
                  <c:v>0.95736379594198362</c:v>
                </c:pt>
                <c:pt idx="1238">
                  <c:v>0.97150938424208133</c:v>
                </c:pt>
                <c:pt idx="1239">
                  <c:v>0.99749792284501126</c:v>
                </c:pt>
                <c:pt idx="1240">
                  <c:v>0.98586398156174282</c:v>
                </c:pt>
                <c:pt idx="1241">
                  <c:v>0.98297619379424606</c:v>
                </c:pt>
                <c:pt idx="1242">
                  <c:v>0.9601763395991133</c:v>
                </c:pt>
                <c:pt idx="1243">
                  <c:v>0.97436348481291335</c:v>
                </c:pt>
                <c:pt idx="1244">
                  <c:v>0.98009686492001069</c:v>
                </c:pt>
                <c:pt idx="1245">
                  <c:v>0.96866364388814497</c:v>
                </c:pt>
                <c:pt idx="1246">
                  <c:v>0.96866364388814497</c:v>
                </c:pt>
                <c:pt idx="1247">
                  <c:v>0.96582623926239952</c:v>
                </c:pt>
                <c:pt idx="1248">
                  <c:v>0.96299714594787256</c:v>
                </c:pt>
                <c:pt idx="1249">
                  <c:v>0.96866364388814497</c:v>
                </c:pt>
                <c:pt idx="1250">
                  <c:v>0.96299714594787256</c:v>
                </c:pt>
                <c:pt idx="1251">
                  <c:v>0.9601763395991133</c:v>
                </c:pt>
                <c:pt idx="1252">
                  <c:v>0.98009686492001069</c:v>
                </c:pt>
                <c:pt idx="1253">
                  <c:v>0.97436348481291335</c:v>
                </c:pt>
                <c:pt idx="1254">
                  <c:v>0.96299714594787256</c:v>
                </c:pt>
                <c:pt idx="1255">
                  <c:v>0.96299714594787256</c:v>
                </c:pt>
                <c:pt idx="1256">
                  <c:v>0.99166274986118885</c:v>
                </c:pt>
                <c:pt idx="1257">
                  <c:v>0.94897768454365261</c:v>
                </c:pt>
                <c:pt idx="1258">
                  <c:v>0.97436348481291335</c:v>
                </c:pt>
                <c:pt idx="1259">
                  <c:v>0.94897768454365261</c:v>
                </c:pt>
                <c:pt idx="1260">
                  <c:v>0.96299714594787256</c:v>
                </c:pt>
                <c:pt idx="1261">
                  <c:v>0.97722597016128909</c:v>
                </c:pt>
                <c:pt idx="1262">
                  <c:v>0.99166274986118885</c:v>
                </c:pt>
                <c:pt idx="1263">
                  <c:v>0.97436348481291335</c:v>
                </c:pt>
                <c:pt idx="1264">
                  <c:v>0.98009686492001069</c:v>
                </c:pt>
                <c:pt idx="1265">
                  <c:v>0.98009686492001069</c:v>
                </c:pt>
                <c:pt idx="1266">
                  <c:v>0.99457605699579754</c:v>
                </c:pt>
                <c:pt idx="1267">
                  <c:v>0.98009686492001069</c:v>
                </c:pt>
                <c:pt idx="1268">
                  <c:v>0.99749792284501126</c:v>
                </c:pt>
                <c:pt idx="1269">
                  <c:v>0.98297619379424606</c:v>
                </c:pt>
                <c:pt idx="1270">
                  <c:v>0.95176339996137127</c:v>
                </c:pt>
                <c:pt idx="1271">
                  <c:v>0.99457605699579754</c:v>
                </c:pt>
                <c:pt idx="1272">
                  <c:v>0.99457605699579754</c:v>
                </c:pt>
                <c:pt idx="1273">
                  <c:v>0.97150938424208133</c:v>
                </c:pt>
                <c:pt idx="1274">
                  <c:v>0.97722597016128909</c:v>
                </c:pt>
                <c:pt idx="1275">
                  <c:v>0.97436348481291335</c:v>
                </c:pt>
                <c:pt idx="1276">
                  <c:v>0.99166274986118885</c:v>
                </c:pt>
                <c:pt idx="1277">
                  <c:v>0.9601763395991133</c:v>
                </c:pt>
                <c:pt idx="1278">
                  <c:v>0.96582623926239952</c:v>
                </c:pt>
                <c:pt idx="1279">
                  <c:v>0.9601763395991133</c:v>
                </c:pt>
                <c:pt idx="1280">
                  <c:v>0.97436348481291335</c:v>
                </c:pt>
                <c:pt idx="1281">
                  <c:v>0.98297619379424606</c:v>
                </c:pt>
                <c:pt idx="1282">
                  <c:v>0.97436348481291335</c:v>
                </c:pt>
                <c:pt idx="1283">
                  <c:v>0.96582623926239952</c:v>
                </c:pt>
                <c:pt idx="1284">
                  <c:v>0.97436348481291335</c:v>
                </c:pt>
                <c:pt idx="1285">
                  <c:v>0.96582623926239952</c:v>
                </c:pt>
                <c:pt idx="1286">
                  <c:v>0.95455949077344915</c:v>
                </c:pt>
                <c:pt idx="1287">
                  <c:v>0.95736379594198362</c:v>
                </c:pt>
                <c:pt idx="1288">
                  <c:v>0.95736379594198362</c:v>
                </c:pt>
                <c:pt idx="1289">
                  <c:v>0.96299714594787256</c:v>
                </c:pt>
                <c:pt idx="1290">
                  <c:v>0.98876025307304005</c:v>
                </c:pt>
                <c:pt idx="1291">
                  <c:v>0.98009686492001069</c:v>
                </c:pt>
                <c:pt idx="1292">
                  <c:v>0.98586398156174282</c:v>
                </c:pt>
                <c:pt idx="1293">
                  <c:v>0.99749792284501126</c:v>
                </c:pt>
                <c:pt idx="1294">
                  <c:v>0.96866364388814497</c:v>
                </c:pt>
                <c:pt idx="1295">
                  <c:v>0.96299714594787256</c:v>
                </c:pt>
                <c:pt idx="1296">
                  <c:v>0.95176339996137127</c:v>
                </c:pt>
                <c:pt idx="1297">
                  <c:v>0.98297619379424606</c:v>
                </c:pt>
                <c:pt idx="1298">
                  <c:v>0.97722597016128909</c:v>
                </c:pt>
                <c:pt idx="1299">
                  <c:v>0.98586398156174282</c:v>
                </c:pt>
                <c:pt idx="1300">
                  <c:v>0.95176339996137127</c:v>
                </c:pt>
                <c:pt idx="1301">
                  <c:v>0.99749792284501126</c:v>
                </c:pt>
                <c:pt idx="1302">
                  <c:v>0.97436348481291335</c:v>
                </c:pt>
                <c:pt idx="1303">
                  <c:v>0.96866364388814497</c:v>
                </c:pt>
                <c:pt idx="1304">
                  <c:v>0.95176339996137127</c:v>
                </c:pt>
                <c:pt idx="1305">
                  <c:v>0.98297619379424606</c:v>
                </c:pt>
                <c:pt idx="1306">
                  <c:v>0.98586398156174282</c:v>
                </c:pt>
                <c:pt idx="1307">
                  <c:v>0.9406628660583698</c:v>
                </c:pt>
                <c:pt idx="1308">
                  <c:v>0.9601763395991133</c:v>
                </c:pt>
                <c:pt idx="1309">
                  <c:v>0.97722597016128909</c:v>
                </c:pt>
                <c:pt idx="1310">
                  <c:v>0.96866364388814497</c:v>
                </c:pt>
                <c:pt idx="1311">
                  <c:v>0.97436348481291335</c:v>
                </c:pt>
                <c:pt idx="1312">
                  <c:v>0.9601763395991133</c:v>
                </c:pt>
                <c:pt idx="1313">
                  <c:v>0.95455949077344915</c:v>
                </c:pt>
                <c:pt idx="1314">
                  <c:v>0.98586398156174282</c:v>
                </c:pt>
                <c:pt idx="1315">
                  <c:v>0.95736379594198362</c:v>
                </c:pt>
                <c:pt idx="1316">
                  <c:v>0.97722597016128909</c:v>
                </c:pt>
                <c:pt idx="1317">
                  <c:v>0.98586398156174282</c:v>
                </c:pt>
                <c:pt idx="1318">
                  <c:v>0.96866364388814497</c:v>
                </c:pt>
                <c:pt idx="1319">
                  <c:v>0.99166274986118885</c:v>
                </c:pt>
                <c:pt idx="1320">
                  <c:v>0.96866364388814497</c:v>
                </c:pt>
                <c:pt idx="1321">
                  <c:v>0.97150938424208133</c:v>
                </c:pt>
                <c:pt idx="1322">
                  <c:v>0.98876025307304005</c:v>
                </c:pt>
                <c:pt idx="1323">
                  <c:v>0.96866364388814497</c:v>
                </c:pt>
                <c:pt idx="1324">
                  <c:v>0.97722597016128909</c:v>
                </c:pt>
                <c:pt idx="1325">
                  <c:v>0.97436348481291335</c:v>
                </c:pt>
                <c:pt idx="1326">
                  <c:v>0.95736379594198362</c:v>
                </c:pt>
                <c:pt idx="1327">
                  <c:v>0.9601763395991133</c:v>
                </c:pt>
                <c:pt idx="1328">
                  <c:v>0.9601763395991133</c:v>
                </c:pt>
                <c:pt idx="1329">
                  <c:v>0.97436348481291335</c:v>
                </c:pt>
                <c:pt idx="1330">
                  <c:v>0.97436348481291335</c:v>
                </c:pt>
                <c:pt idx="1331">
                  <c:v>0.98586398156174282</c:v>
                </c:pt>
                <c:pt idx="1332">
                  <c:v>0.98586398156174282</c:v>
                </c:pt>
                <c:pt idx="1333">
                  <c:v>0.98297619379424606</c:v>
                </c:pt>
                <c:pt idx="1334">
                  <c:v>0.98009686492001069</c:v>
                </c:pt>
                <c:pt idx="1335">
                  <c:v>0.96299714594787256</c:v>
                </c:pt>
                <c:pt idx="1336">
                  <c:v>0.98009686492001069</c:v>
                </c:pt>
                <c:pt idx="1337">
                  <c:v>0.95455949077344915</c:v>
                </c:pt>
                <c:pt idx="1338">
                  <c:v>0.97722597016128909</c:v>
                </c:pt>
                <c:pt idx="1339">
                  <c:v>0.9601763395991133</c:v>
                </c:pt>
                <c:pt idx="1340">
                  <c:v>0.98586398156174282</c:v>
                </c:pt>
                <c:pt idx="1341">
                  <c:v>0.99166274986118885</c:v>
                </c:pt>
                <c:pt idx="1342">
                  <c:v>0.99749792284501126</c:v>
                </c:pt>
                <c:pt idx="1343">
                  <c:v>0.97150938424208133</c:v>
                </c:pt>
                <c:pt idx="1344">
                  <c:v>0.95455949077344915</c:v>
                </c:pt>
                <c:pt idx="1345">
                  <c:v>0.99749792284501126</c:v>
                </c:pt>
                <c:pt idx="1346">
                  <c:v>0.96866364388814497</c:v>
                </c:pt>
                <c:pt idx="1347">
                  <c:v>0.97722597016128909</c:v>
                </c:pt>
                <c:pt idx="1348">
                  <c:v>0.97436348481291335</c:v>
                </c:pt>
                <c:pt idx="1349">
                  <c:v>0.98586398156174282</c:v>
                </c:pt>
                <c:pt idx="1350">
                  <c:v>0.98297619379424606</c:v>
                </c:pt>
                <c:pt idx="1351">
                  <c:v>0.94619794393003243</c:v>
                </c:pt>
                <c:pt idx="1352">
                  <c:v>0.95736379594198362</c:v>
                </c:pt>
                <c:pt idx="1353">
                  <c:v>0.97150938424208133</c:v>
                </c:pt>
                <c:pt idx="1354">
                  <c:v>0.98586398156174282</c:v>
                </c:pt>
                <c:pt idx="1355">
                  <c:v>0.9601763395991133</c:v>
                </c:pt>
                <c:pt idx="1356">
                  <c:v>0.99749792284501126</c:v>
                </c:pt>
                <c:pt idx="1357">
                  <c:v>0.96299714594787256</c:v>
                </c:pt>
                <c:pt idx="1358">
                  <c:v>0.96299714594787256</c:v>
                </c:pt>
                <c:pt idx="1359">
                  <c:v>0.98876025307304005</c:v>
                </c:pt>
                <c:pt idx="1360">
                  <c:v>0.98297619379424606</c:v>
                </c:pt>
                <c:pt idx="1361">
                  <c:v>0.99457605699579754</c:v>
                </c:pt>
                <c:pt idx="1362">
                  <c:v>0.98586398156174282</c:v>
                </c:pt>
                <c:pt idx="1363">
                  <c:v>0.96582623926239952</c:v>
                </c:pt>
                <c:pt idx="1364">
                  <c:v>0.9601763395991133</c:v>
                </c:pt>
                <c:pt idx="1365">
                  <c:v>1.0004283725526246</c:v>
                </c:pt>
                <c:pt idx="1366">
                  <c:v>0.98586398156174282</c:v>
                </c:pt>
                <c:pt idx="1367">
                  <c:v>0.95455949077344915</c:v>
                </c:pt>
                <c:pt idx="1368">
                  <c:v>0.96866364388814497</c:v>
                </c:pt>
                <c:pt idx="1369">
                  <c:v>0.97436348481291335</c:v>
                </c:pt>
                <c:pt idx="1370">
                  <c:v>0.97722597016128909</c:v>
                </c:pt>
                <c:pt idx="1371">
                  <c:v>0.96582623926239952</c:v>
                </c:pt>
                <c:pt idx="1372">
                  <c:v>0.95455949077344915</c:v>
                </c:pt>
                <c:pt idx="1373">
                  <c:v>0.98297619379424606</c:v>
                </c:pt>
                <c:pt idx="1374">
                  <c:v>0.9601763395991133</c:v>
                </c:pt>
                <c:pt idx="1375">
                  <c:v>0.97722597016128909</c:v>
                </c:pt>
                <c:pt idx="1376">
                  <c:v>0.98009686492001069</c:v>
                </c:pt>
                <c:pt idx="1377">
                  <c:v>0.98009686492001069</c:v>
                </c:pt>
                <c:pt idx="1378">
                  <c:v>0.97436348481291335</c:v>
                </c:pt>
                <c:pt idx="1379">
                  <c:v>0.98009686492001069</c:v>
                </c:pt>
                <c:pt idx="1380">
                  <c:v>0.96299714594787256</c:v>
                </c:pt>
                <c:pt idx="1381">
                  <c:v>0.98297619379424606</c:v>
                </c:pt>
                <c:pt idx="1382">
                  <c:v>0.98876025307304005</c:v>
                </c:pt>
                <c:pt idx="1383">
                  <c:v>0.97722597016128909</c:v>
                </c:pt>
                <c:pt idx="1384">
                  <c:v>0.96582623926239952</c:v>
                </c:pt>
                <c:pt idx="1385">
                  <c:v>0.97436348481291335</c:v>
                </c:pt>
                <c:pt idx="1386">
                  <c:v>0.99166274986118885</c:v>
                </c:pt>
                <c:pt idx="1387">
                  <c:v>0.96582623926239952</c:v>
                </c:pt>
                <c:pt idx="1388">
                  <c:v>0.98297619379424606</c:v>
                </c:pt>
                <c:pt idx="1389">
                  <c:v>0.98586398156174282</c:v>
                </c:pt>
                <c:pt idx="1390">
                  <c:v>0.99749792284501126</c:v>
                </c:pt>
                <c:pt idx="1391">
                  <c:v>0.97436348481291335</c:v>
                </c:pt>
                <c:pt idx="1392">
                  <c:v>0.99166274986118885</c:v>
                </c:pt>
                <c:pt idx="1393">
                  <c:v>0.96299714594787256</c:v>
                </c:pt>
                <c:pt idx="1394">
                  <c:v>0.99749792284501126</c:v>
                </c:pt>
                <c:pt idx="1395">
                  <c:v>0.97150938424208133</c:v>
                </c:pt>
                <c:pt idx="1396">
                  <c:v>0.9601763395991133</c:v>
                </c:pt>
                <c:pt idx="1397">
                  <c:v>0.96299714594787256</c:v>
                </c:pt>
                <c:pt idx="1398">
                  <c:v>0.97722597016128909</c:v>
                </c:pt>
                <c:pt idx="1399">
                  <c:v>0.97436348481291335</c:v>
                </c:pt>
                <c:pt idx="1400">
                  <c:v>0.95455949077344915</c:v>
                </c:pt>
                <c:pt idx="1401">
                  <c:v>0.98586398156174282</c:v>
                </c:pt>
                <c:pt idx="1402">
                  <c:v>0.98586398156174282</c:v>
                </c:pt>
                <c:pt idx="1403">
                  <c:v>0.96299714594787256</c:v>
                </c:pt>
                <c:pt idx="1404">
                  <c:v>0.95455949077344915</c:v>
                </c:pt>
                <c:pt idx="1405">
                  <c:v>0.97150938424208133</c:v>
                </c:pt>
                <c:pt idx="1406">
                  <c:v>0.99457605699579754</c:v>
                </c:pt>
                <c:pt idx="1407">
                  <c:v>0.97722597016128909</c:v>
                </c:pt>
                <c:pt idx="1408">
                  <c:v>0.98586398156174282</c:v>
                </c:pt>
                <c:pt idx="1409">
                  <c:v>0.98009686492001069</c:v>
                </c:pt>
                <c:pt idx="1410">
                  <c:v>0.96866364388814497</c:v>
                </c:pt>
                <c:pt idx="1411">
                  <c:v>0.96299714594787256</c:v>
                </c:pt>
                <c:pt idx="1412">
                  <c:v>0.96299714594787256</c:v>
                </c:pt>
                <c:pt idx="1413">
                  <c:v>0.98876025307304005</c:v>
                </c:pt>
                <c:pt idx="1414">
                  <c:v>0.97150938424208133</c:v>
                </c:pt>
                <c:pt idx="1415">
                  <c:v>0.98876025307304005</c:v>
                </c:pt>
                <c:pt idx="1416">
                  <c:v>0.94897768454365261</c:v>
                </c:pt>
                <c:pt idx="1417">
                  <c:v>0.98586398156174282</c:v>
                </c:pt>
                <c:pt idx="1418">
                  <c:v>0.98586398156174282</c:v>
                </c:pt>
                <c:pt idx="1419">
                  <c:v>0.99457605699579754</c:v>
                </c:pt>
                <c:pt idx="1420">
                  <c:v>0.99749792284501126</c:v>
                </c:pt>
                <c:pt idx="1421">
                  <c:v>0.96582623926239952</c:v>
                </c:pt>
                <c:pt idx="1422">
                  <c:v>0.9601763395991133</c:v>
                </c:pt>
                <c:pt idx="1423">
                  <c:v>0.99166274986118885</c:v>
                </c:pt>
                <c:pt idx="1424">
                  <c:v>0.97722597016128909</c:v>
                </c:pt>
                <c:pt idx="1425">
                  <c:v>0.98586398156174282</c:v>
                </c:pt>
                <c:pt idx="1426">
                  <c:v>0.97150938424208133</c:v>
                </c:pt>
                <c:pt idx="1427">
                  <c:v>0.97722597016128909</c:v>
                </c:pt>
                <c:pt idx="1428">
                  <c:v>0.97722597016128909</c:v>
                </c:pt>
                <c:pt idx="1429">
                  <c:v>0.97722597016128909</c:v>
                </c:pt>
                <c:pt idx="1430">
                  <c:v>0.98586398156174282</c:v>
                </c:pt>
                <c:pt idx="1431">
                  <c:v>0.99457605699579754</c:v>
                </c:pt>
                <c:pt idx="1432">
                  <c:v>0.96866364388814497</c:v>
                </c:pt>
                <c:pt idx="1433">
                  <c:v>0.98009686492001069</c:v>
                </c:pt>
                <c:pt idx="1434">
                  <c:v>0.97436348481291335</c:v>
                </c:pt>
                <c:pt idx="1435">
                  <c:v>0.96866364388814497</c:v>
                </c:pt>
                <c:pt idx="1436">
                  <c:v>0.99749792284501126</c:v>
                </c:pt>
                <c:pt idx="1437">
                  <c:v>0.99457605699579754</c:v>
                </c:pt>
                <c:pt idx="1438">
                  <c:v>0.95455949077344915</c:v>
                </c:pt>
                <c:pt idx="1439">
                  <c:v>0.97722597016128909</c:v>
                </c:pt>
                <c:pt idx="1440">
                  <c:v>0.96582623926239952</c:v>
                </c:pt>
                <c:pt idx="1441">
                  <c:v>0.95736379594198362</c:v>
                </c:pt>
                <c:pt idx="1442">
                  <c:v>0.98586398156174282</c:v>
                </c:pt>
                <c:pt idx="1443">
                  <c:v>0.96299714594787256</c:v>
                </c:pt>
                <c:pt idx="1444">
                  <c:v>0.99166274986118885</c:v>
                </c:pt>
                <c:pt idx="1445">
                  <c:v>0.96866364388814497</c:v>
                </c:pt>
                <c:pt idx="1446">
                  <c:v>0.96582623926239952</c:v>
                </c:pt>
                <c:pt idx="1447">
                  <c:v>0.95736379594198362</c:v>
                </c:pt>
                <c:pt idx="1448">
                  <c:v>0.96299714594787256</c:v>
                </c:pt>
                <c:pt idx="1449">
                  <c:v>0.96582623926239952</c:v>
                </c:pt>
                <c:pt idx="1450">
                  <c:v>0.96299714594787256</c:v>
                </c:pt>
                <c:pt idx="1451">
                  <c:v>0.95736379594198362</c:v>
                </c:pt>
                <c:pt idx="1452">
                  <c:v>0.97150938424208133</c:v>
                </c:pt>
                <c:pt idx="1453">
                  <c:v>0.96299714594787256</c:v>
                </c:pt>
                <c:pt idx="1454">
                  <c:v>0.97722597016128909</c:v>
                </c:pt>
                <c:pt idx="1455">
                  <c:v>0.9601763395991133</c:v>
                </c:pt>
                <c:pt idx="1456">
                  <c:v>0.9601763395991133</c:v>
                </c:pt>
                <c:pt idx="1457">
                  <c:v>0.97150938424208133</c:v>
                </c:pt>
                <c:pt idx="1458">
                  <c:v>0.98009686492001069</c:v>
                </c:pt>
                <c:pt idx="1459">
                  <c:v>0.95455949077344915</c:v>
                </c:pt>
                <c:pt idx="1460">
                  <c:v>0.98009686492001069</c:v>
                </c:pt>
                <c:pt idx="1461">
                  <c:v>0.98586398156174282</c:v>
                </c:pt>
                <c:pt idx="1462">
                  <c:v>0.99166274986118885</c:v>
                </c:pt>
                <c:pt idx="1463">
                  <c:v>0.97436348481291335</c:v>
                </c:pt>
                <c:pt idx="1464">
                  <c:v>0.97436348481291335</c:v>
                </c:pt>
                <c:pt idx="1465">
                  <c:v>0.95455949077344915</c:v>
                </c:pt>
                <c:pt idx="1466">
                  <c:v>0.96582623926239952</c:v>
                </c:pt>
                <c:pt idx="1467">
                  <c:v>0.98586398156174282</c:v>
                </c:pt>
                <c:pt idx="1468">
                  <c:v>0.96866364388814497</c:v>
                </c:pt>
                <c:pt idx="1469">
                  <c:v>0.96299714594787256</c:v>
                </c:pt>
                <c:pt idx="1470">
                  <c:v>0.96866364388814497</c:v>
                </c:pt>
                <c:pt idx="1471">
                  <c:v>0.99457605699579754</c:v>
                </c:pt>
                <c:pt idx="1472">
                  <c:v>0.99749792284501126</c:v>
                </c:pt>
                <c:pt idx="1473">
                  <c:v>0.95455949077344915</c:v>
                </c:pt>
                <c:pt idx="1474">
                  <c:v>0.94619794393003243</c:v>
                </c:pt>
                <c:pt idx="1475">
                  <c:v>0.99457605699579754</c:v>
                </c:pt>
                <c:pt idx="1476">
                  <c:v>0.98009686492001069</c:v>
                </c:pt>
                <c:pt idx="1477">
                  <c:v>0.98009686492001069</c:v>
                </c:pt>
                <c:pt idx="1478">
                  <c:v>0.95455949077344915</c:v>
                </c:pt>
                <c:pt idx="1479">
                  <c:v>0.98297619379424606</c:v>
                </c:pt>
                <c:pt idx="1480">
                  <c:v>0.95176339996137127</c:v>
                </c:pt>
                <c:pt idx="1481">
                  <c:v>0.9601763395991133</c:v>
                </c:pt>
                <c:pt idx="1482">
                  <c:v>0.98009686492001069</c:v>
                </c:pt>
                <c:pt idx="1483">
                  <c:v>0.99166274986118885</c:v>
                </c:pt>
                <c:pt idx="1484">
                  <c:v>0.97150938424208133</c:v>
                </c:pt>
                <c:pt idx="1485">
                  <c:v>0.98297619379424606</c:v>
                </c:pt>
                <c:pt idx="1486">
                  <c:v>0.9601763395991133</c:v>
                </c:pt>
                <c:pt idx="1487">
                  <c:v>0.98297619379424606</c:v>
                </c:pt>
                <c:pt idx="1488">
                  <c:v>0.96582623926239952</c:v>
                </c:pt>
                <c:pt idx="1489">
                  <c:v>0.97436348481291335</c:v>
                </c:pt>
                <c:pt idx="1490">
                  <c:v>0.95736379594198362</c:v>
                </c:pt>
                <c:pt idx="1491">
                  <c:v>0.95736379594198362</c:v>
                </c:pt>
                <c:pt idx="1492">
                  <c:v>0.96582623926239952</c:v>
                </c:pt>
                <c:pt idx="1493">
                  <c:v>0.97722597016128909</c:v>
                </c:pt>
                <c:pt idx="1494">
                  <c:v>0.97722597016128909</c:v>
                </c:pt>
                <c:pt idx="1495">
                  <c:v>0.98009686492001069</c:v>
                </c:pt>
                <c:pt idx="1496">
                  <c:v>0.98009686492001069</c:v>
                </c:pt>
                <c:pt idx="1497">
                  <c:v>0.96299714594787256</c:v>
                </c:pt>
                <c:pt idx="1498">
                  <c:v>0.99166274986118885</c:v>
                </c:pt>
                <c:pt idx="1499">
                  <c:v>0.95176339996137127</c:v>
                </c:pt>
                <c:pt idx="1500">
                  <c:v>0.97722597016128909</c:v>
                </c:pt>
                <c:pt idx="1501">
                  <c:v>0.95455949077344915</c:v>
                </c:pt>
                <c:pt idx="1502">
                  <c:v>0.96582623926239952</c:v>
                </c:pt>
                <c:pt idx="1503">
                  <c:v>0.99749792284501126</c:v>
                </c:pt>
                <c:pt idx="1504">
                  <c:v>0.96299714594787256</c:v>
                </c:pt>
                <c:pt idx="1505">
                  <c:v>0.97436348481291335</c:v>
                </c:pt>
                <c:pt idx="1506">
                  <c:v>0.97436348481291335</c:v>
                </c:pt>
                <c:pt idx="1507">
                  <c:v>0.96299714594787256</c:v>
                </c:pt>
                <c:pt idx="1508">
                  <c:v>0.98586398156174282</c:v>
                </c:pt>
                <c:pt idx="1509">
                  <c:v>0.98586398156174282</c:v>
                </c:pt>
                <c:pt idx="1510">
                  <c:v>0.95455949077344915</c:v>
                </c:pt>
                <c:pt idx="1511">
                  <c:v>0.98586398156174282</c:v>
                </c:pt>
                <c:pt idx="1512">
                  <c:v>0.96866364388814497</c:v>
                </c:pt>
                <c:pt idx="1513">
                  <c:v>0.97722597016128909</c:v>
                </c:pt>
                <c:pt idx="1514">
                  <c:v>0.95736379594198362</c:v>
                </c:pt>
                <c:pt idx="1515">
                  <c:v>0.97722597016128909</c:v>
                </c:pt>
                <c:pt idx="1516">
                  <c:v>0.95176339996137127</c:v>
                </c:pt>
                <c:pt idx="1517">
                  <c:v>0.98586398156174282</c:v>
                </c:pt>
                <c:pt idx="1518">
                  <c:v>0.98586398156174282</c:v>
                </c:pt>
                <c:pt idx="1519">
                  <c:v>0.99457605699579754</c:v>
                </c:pt>
                <c:pt idx="1520">
                  <c:v>0.99457605699579754</c:v>
                </c:pt>
                <c:pt idx="1521">
                  <c:v>0.96582623926239952</c:v>
                </c:pt>
                <c:pt idx="1522">
                  <c:v>0.98586398156174282</c:v>
                </c:pt>
                <c:pt idx="1523">
                  <c:v>0.98876025307304005</c:v>
                </c:pt>
                <c:pt idx="1524">
                  <c:v>0.99457605699579754</c:v>
                </c:pt>
                <c:pt idx="1525">
                  <c:v>0.96866364388814497</c:v>
                </c:pt>
                <c:pt idx="1526">
                  <c:v>0.9601763395991133</c:v>
                </c:pt>
                <c:pt idx="1527">
                  <c:v>0.98876025307304005</c:v>
                </c:pt>
                <c:pt idx="1528">
                  <c:v>0.98297619379424606</c:v>
                </c:pt>
                <c:pt idx="1529">
                  <c:v>0.98586398156174282</c:v>
                </c:pt>
                <c:pt idx="1530">
                  <c:v>0.98876025307304005</c:v>
                </c:pt>
                <c:pt idx="1531">
                  <c:v>0.95736379594198362</c:v>
                </c:pt>
                <c:pt idx="1532">
                  <c:v>0.96866364388814497</c:v>
                </c:pt>
                <c:pt idx="1533">
                  <c:v>0.99166274986118885</c:v>
                </c:pt>
                <c:pt idx="1534">
                  <c:v>0.9601763395991133</c:v>
                </c:pt>
                <c:pt idx="1535">
                  <c:v>0.97150938424208133</c:v>
                </c:pt>
                <c:pt idx="1536">
                  <c:v>0.98009686492001069</c:v>
                </c:pt>
                <c:pt idx="1537">
                  <c:v>0.98876025307304005</c:v>
                </c:pt>
                <c:pt idx="1538">
                  <c:v>0.98297619379424606</c:v>
                </c:pt>
                <c:pt idx="1539">
                  <c:v>0.97436348481291335</c:v>
                </c:pt>
                <c:pt idx="1540">
                  <c:v>0.9601763395991133</c:v>
                </c:pt>
                <c:pt idx="1541">
                  <c:v>0.96582623926239952</c:v>
                </c:pt>
                <c:pt idx="1542">
                  <c:v>0.97722597016128909</c:v>
                </c:pt>
                <c:pt idx="1543">
                  <c:v>0.96299714594787256</c:v>
                </c:pt>
                <c:pt idx="1544">
                  <c:v>0.99166274986118885</c:v>
                </c:pt>
                <c:pt idx="1545">
                  <c:v>0.99457605699579754</c:v>
                </c:pt>
                <c:pt idx="1546">
                  <c:v>0.96299714594787256</c:v>
                </c:pt>
                <c:pt idx="1547">
                  <c:v>0.95455949077344915</c:v>
                </c:pt>
                <c:pt idx="1548">
                  <c:v>0.99166274986118885</c:v>
                </c:pt>
                <c:pt idx="1549">
                  <c:v>0.96582623926239952</c:v>
                </c:pt>
                <c:pt idx="1550">
                  <c:v>0.96866364388814497</c:v>
                </c:pt>
                <c:pt idx="1551">
                  <c:v>0.95736379594198362</c:v>
                </c:pt>
                <c:pt idx="1552">
                  <c:v>0.96866364388814497</c:v>
                </c:pt>
                <c:pt idx="1553">
                  <c:v>0.98586398156174282</c:v>
                </c:pt>
                <c:pt idx="1554">
                  <c:v>0.98297619379424606</c:v>
                </c:pt>
                <c:pt idx="1555">
                  <c:v>0.97722597016128909</c:v>
                </c:pt>
                <c:pt idx="1556">
                  <c:v>0.98876025307304005</c:v>
                </c:pt>
                <c:pt idx="1557">
                  <c:v>0.98586398156174282</c:v>
                </c:pt>
                <c:pt idx="1558">
                  <c:v>0.97436348481291335</c:v>
                </c:pt>
                <c:pt idx="1559">
                  <c:v>0.98009686492001069</c:v>
                </c:pt>
                <c:pt idx="1560">
                  <c:v>0.95455949077344915</c:v>
                </c:pt>
                <c:pt idx="1561">
                  <c:v>0.97150938424208133</c:v>
                </c:pt>
                <c:pt idx="1562">
                  <c:v>0.96299714594787256</c:v>
                </c:pt>
                <c:pt idx="1563">
                  <c:v>0.97436348481291335</c:v>
                </c:pt>
                <c:pt idx="1564">
                  <c:v>0.9601763395991133</c:v>
                </c:pt>
                <c:pt idx="1565">
                  <c:v>0.99749792284501126</c:v>
                </c:pt>
                <c:pt idx="1566">
                  <c:v>0.97436348481291335</c:v>
                </c:pt>
                <c:pt idx="1567">
                  <c:v>0.97436348481291335</c:v>
                </c:pt>
                <c:pt idx="1568">
                  <c:v>0.97722597016128909</c:v>
                </c:pt>
                <c:pt idx="1569">
                  <c:v>0.98297619379424606</c:v>
                </c:pt>
                <c:pt idx="1570">
                  <c:v>0.96299714594787256</c:v>
                </c:pt>
                <c:pt idx="1571">
                  <c:v>0.96866364388814497</c:v>
                </c:pt>
                <c:pt idx="1572">
                  <c:v>0.97436348481291335</c:v>
                </c:pt>
                <c:pt idx="1573">
                  <c:v>0.97150938424208133</c:v>
                </c:pt>
                <c:pt idx="1574">
                  <c:v>0.99166274986118885</c:v>
                </c:pt>
                <c:pt idx="1575">
                  <c:v>0.99457605699579754</c:v>
                </c:pt>
                <c:pt idx="1576">
                  <c:v>0.96582623926239952</c:v>
                </c:pt>
                <c:pt idx="1577">
                  <c:v>0.98009686492001069</c:v>
                </c:pt>
                <c:pt idx="1578">
                  <c:v>0.94897768454365261</c:v>
                </c:pt>
                <c:pt idx="1579">
                  <c:v>0.98876025307304005</c:v>
                </c:pt>
                <c:pt idx="1580">
                  <c:v>0.97722597016128909</c:v>
                </c:pt>
                <c:pt idx="1581">
                  <c:v>0.99457605699579754</c:v>
                </c:pt>
                <c:pt idx="1582">
                  <c:v>0.97436348481291335</c:v>
                </c:pt>
                <c:pt idx="1583">
                  <c:v>0.95455949077344915</c:v>
                </c:pt>
                <c:pt idx="1584">
                  <c:v>0.98297619379424606</c:v>
                </c:pt>
                <c:pt idx="1585">
                  <c:v>0.95455949077344915</c:v>
                </c:pt>
                <c:pt idx="1586">
                  <c:v>0.97150938424208133</c:v>
                </c:pt>
                <c:pt idx="1587">
                  <c:v>0.9601763395991133</c:v>
                </c:pt>
                <c:pt idx="1588">
                  <c:v>0.98586398156174282</c:v>
                </c:pt>
                <c:pt idx="1589">
                  <c:v>0.9601763395991133</c:v>
                </c:pt>
                <c:pt idx="1590">
                  <c:v>0.98586398156174282</c:v>
                </c:pt>
                <c:pt idx="1591">
                  <c:v>0.97436348481291335</c:v>
                </c:pt>
                <c:pt idx="1592">
                  <c:v>0.99457605699579754</c:v>
                </c:pt>
                <c:pt idx="1593">
                  <c:v>0.96582623926239952</c:v>
                </c:pt>
                <c:pt idx="1594">
                  <c:v>0.95455949077344915</c:v>
                </c:pt>
                <c:pt idx="1595">
                  <c:v>0.97722597016128909</c:v>
                </c:pt>
                <c:pt idx="1596">
                  <c:v>0.97722597016128909</c:v>
                </c:pt>
                <c:pt idx="1597">
                  <c:v>0.9601763395991133</c:v>
                </c:pt>
                <c:pt idx="1598">
                  <c:v>1.0033674313362995</c:v>
                </c:pt>
                <c:pt idx="1599">
                  <c:v>0.96582623926239952</c:v>
                </c:pt>
                <c:pt idx="1600">
                  <c:v>0.98297619379424606</c:v>
                </c:pt>
                <c:pt idx="1601">
                  <c:v>0.96866364388814497</c:v>
                </c:pt>
                <c:pt idx="1602">
                  <c:v>0.96582623926239952</c:v>
                </c:pt>
                <c:pt idx="1603">
                  <c:v>0.98297619379424606</c:v>
                </c:pt>
                <c:pt idx="1604">
                  <c:v>0.98009686492001069</c:v>
                </c:pt>
                <c:pt idx="1605">
                  <c:v>0.99749792284501126</c:v>
                </c:pt>
                <c:pt idx="1606">
                  <c:v>0.98297619379424606</c:v>
                </c:pt>
                <c:pt idx="1607">
                  <c:v>0.98876025307304005</c:v>
                </c:pt>
                <c:pt idx="1608">
                  <c:v>0.99457605699579754</c:v>
                </c:pt>
                <c:pt idx="1609">
                  <c:v>0.97436348481291335</c:v>
                </c:pt>
                <c:pt idx="1610">
                  <c:v>0.9601763395991133</c:v>
                </c:pt>
                <c:pt idx="1611">
                  <c:v>0.98009686492001069</c:v>
                </c:pt>
                <c:pt idx="1612">
                  <c:v>0.97722597016128909</c:v>
                </c:pt>
                <c:pt idx="1613">
                  <c:v>0.95455949077344915</c:v>
                </c:pt>
                <c:pt idx="1614">
                  <c:v>0.9601763395991133</c:v>
                </c:pt>
                <c:pt idx="1615">
                  <c:v>0.99457605699579754</c:v>
                </c:pt>
                <c:pt idx="1616">
                  <c:v>0.98297619379424606</c:v>
                </c:pt>
                <c:pt idx="1617">
                  <c:v>0.98586398156174282</c:v>
                </c:pt>
                <c:pt idx="1618">
                  <c:v>0.9601763395991133</c:v>
                </c:pt>
                <c:pt idx="1619">
                  <c:v>0.95176339996137127</c:v>
                </c:pt>
                <c:pt idx="1620">
                  <c:v>0.96866364388814497</c:v>
                </c:pt>
                <c:pt idx="1621">
                  <c:v>0.97722597016128909</c:v>
                </c:pt>
                <c:pt idx="1622">
                  <c:v>0.97722597016128909</c:v>
                </c:pt>
                <c:pt idx="1623">
                  <c:v>0.96866364388814497</c:v>
                </c:pt>
                <c:pt idx="1624">
                  <c:v>0.95176339996137127</c:v>
                </c:pt>
                <c:pt idx="1625">
                  <c:v>0.96299714594787256</c:v>
                </c:pt>
                <c:pt idx="1626">
                  <c:v>0.96866364388814497</c:v>
                </c:pt>
                <c:pt idx="1627">
                  <c:v>0.95176339996137127</c:v>
                </c:pt>
                <c:pt idx="1628">
                  <c:v>0.99166274986118885</c:v>
                </c:pt>
                <c:pt idx="1629">
                  <c:v>0.99749792284501126</c:v>
                </c:pt>
                <c:pt idx="1630">
                  <c:v>0.96582623926239952</c:v>
                </c:pt>
                <c:pt idx="1631">
                  <c:v>0.99166274986118885</c:v>
                </c:pt>
                <c:pt idx="1632">
                  <c:v>0.98297619379424606</c:v>
                </c:pt>
                <c:pt idx="1633">
                  <c:v>0.99749792284501126</c:v>
                </c:pt>
                <c:pt idx="1634">
                  <c:v>0.96582623926239952</c:v>
                </c:pt>
                <c:pt idx="1635">
                  <c:v>0.98297619379424606</c:v>
                </c:pt>
                <c:pt idx="1636">
                  <c:v>0.96866364388814497</c:v>
                </c:pt>
                <c:pt idx="1637">
                  <c:v>0.97150938424208133</c:v>
                </c:pt>
                <c:pt idx="1638">
                  <c:v>0.98297619379424606</c:v>
                </c:pt>
                <c:pt idx="1639">
                  <c:v>0.96582623926239952</c:v>
                </c:pt>
                <c:pt idx="1640">
                  <c:v>0.9601763395991133</c:v>
                </c:pt>
                <c:pt idx="1641">
                  <c:v>0.97722597016128909</c:v>
                </c:pt>
                <c:pt idx="1642">
                  <c:v>1.0004283725526246</c:v>
                </c:pt>
                <c:pt idx="1643">
                  <c:v>0.99749792284501126</c:v>
                </c:pt>
                <c:pt idx="1644">
                  <c:v>0.95455949077344915</c:v>
                </c:pt>
                <c:pt idx="1645">
                  <c:v>0.98297619379424606</c:v>
                </c:pt>
                <c:pt idx="1646">
                  <c:v>0.97436348481291335</c:v>
                </c:pt>
                <c:pt idx="1647">
                  <c:v>0.99166274986118885</c:v>
                </c:pt>
                <c:pt idx="1648">
                  <c:v>0.95736379594198362</c:v>
                </c:pt>
                <c:pt idx="1649">
                  <c:v>0.95176339996137127</c:v>
                </c:pt>
                <c:pt idx="1650">
                  <c:v>0.98297619379424606</c:v>
                </c:pt>
                <c:pt idx="1651">
                  <c:v>0.97722597016128909</c:v>
                </c:pt>
                <c:pt idx="1652">
                  <c:v>0.95455949077344915</c:v>
                </c:pt>
                <c:pt idx="1653">
                  <c:v>0.96866364388814497</c:v>
                </c:pt>
                <c:pt idx="1654">
                  <c:v>0.99166274986118885</c:v>
                </c:pt>
                <c:pt idx="1655">
                  <c:v>0.99166274986118885</c:v>
                </c:pt>
                <c:pt idx="1656">
                  <c:v>0.98009686492001069</c:v>
                </c:pt>
                <c:pt idx="1657">
                  <c:v>0.95736379594198362</c:v>
                </c:pt>
                <c:pt idx="1658">
                  <c:v>0.95176339996137127</c:v>
                </c:pt>
                <c:pt idx="1659">
                  <c:v>0.98297619379424606</c:v>
                </c:pt>
                <c:pt idx="1660">
                  <c:v>0.95176339996137127</c:v>
                </c:pt>
                <c:pt idx="1661">
                  <c:v>0.99166274986118885</c:v>
                </c:pt>
                <c:pt idx="1662">
                  <c:v>0.9601763395991133</c:v>
                </c:pt>
                <c:pt idx="1663">
                  <c:v>0.96582623926239952</c:v>
                </c:pt>
                <c:pt idx="1664">
                  <c:v>0.94342634571849904</c:v>
                </c:pt>
                <c:pt idx="1665">
                  <c:v>0.97436348481291335</c:v>
                </c:pt>
                <c:pt idx="1666">
                  <c:v>0.96582623926239952</c:v>
                </c:pt>
                <c:pt idx="1667">
                  <c:v>0.94619794393003243</c:v>
                </c:pt>
                <c:pt idx="1668">
                  <c:v>0.94342634571849904</c:v>
                </c:pt>
                <c:pt idx="1669">
                  <c:v>0.98876025307304005</c:v>
                </c:pt>
                <c:pt idx="1670">
                  <c:v>0.97150938424208133</c:v>
                </c:pt>
                <c:pt idx="1671">
                  <c:v>0.98586398156174282</c:v>
                </c:pt>
                <c:pt idx="1672">
                  <c:v>0.95455949077344915</c:v>
                </c:pt>
                <c:pt idx="1673">
                  <c:v>0.98586398156174282</c:v>
                </c:pt>
                <c:pt idx="1674">
                  <c:v>1.0004283725526246</c:v>
                </c:pt>
                <c:pt idx="1675">
                  <c:v>0.99166274986118885</c:v>
                </c:pt>
                <c:pt idx="1676">
                  <c:v>0.98586398156174282</c:v>
                </c:pt>
                <c:pt idx="1677">
                  <c:v>0.97150938424208133</c:v>
                </c:pt>
                <c:pt idx="1678">
                  <c:v>0.98586398156174282</c:v>
                </c:pt>
                <c:pt idx="1679">
                  <c:v>0.98586398156174282</c:v>
                </c:pt>
                <c:pt idx="1680">
                  <c:v>0.95455949077344915</c:v>
                </c:pt>
                <c:pt idx="1681">
                  <c:v>0.96866364388814497</c:v>
                </c:pt>
                <c:pt idx="1682">
                  <c:v>0.96866364388814497</c:v>
                </c:pt>
                <c:pt idx="1683">
                  <c:v>0.9601763395991133</c:v>
                </c:pt>
                <c:pt idx="1684">
                  <c:v>0.97436348481291335</c:v>
                </c:pt>
                <c:pt idx="1685">
                  <c:v>0.9601763395991133</c:v>
                </c:pt>
                <c:pt idx="1686">
                  <c:v>0.98297619379424606</c:v>
                </c:pt>
                <c:pt idx="1687">
                  <c:v>0.95176339996137127</c:v>
                </c:pt>
                <c:pt idx="1688">
                  <c:v>0.97436348481291335</c:v>
                </c:pt>
                <c:pt idx="1689">
                  <c:v>0.98586398156174282</c:v>
                </c:pt>
                <c:pt idx="1690">
                  <c:v>0.98586398156174282</c:v>
                </c:pt>
                <c:pt idx="1691">
                  <c:v>0.97436348481291335</c:v>
                </c:pt>
                <c:pt idx="1692">
                  <c:v>0.9406628660583698</c:v>
                </c:pt>
                <c:pt idx="1693">
                  <c:v>0.95176339996137127</c:v>
                </c:pt>
                <c:pt idx="1694">
                  <c:v>0.95736379594198362</c:v>
                </c:pt>
                <c:pt idx="1695">
                  <c:v>0.98009686492001069</c:v>
                </c:pt>
                <c:pt idx="1696">
                  <c:v>0.9601763395991133</c:v>
                </c:pt>
                <c:pt idx="1697">
                  <c:v>0.96866364388814497</c:v>
                </c:pt>
                <c:pt idx="1698">
                  <c:v>0.98297619379424606</c:v>
                </c:pt>
                <c:pt idx="1699">
                  <c:v>0.96582623926239952</c:v>
                </c:pt>
                <c:pt idx="1700">
                  <c:v>0.97722597016128909</c:v>
                </c:pt>
                <c:pt idx="1701">
                  <c:v>0.96582623926239952</c:v>
                </c:pt>
                <c:pt idx="1702">
                  <c:v>0.9601763395991133</c:v>
                </c:pt>
                <c:pt idx="1703">
                  <c:v>0.99749792284501126</c:v>
                </c:pt>
                <c:pt idx="1704">
                  <c:v>0.98009686492001069</c:v>
                </c:pt>
                <c:pt idx="1705">
                  <c:v>0.98009686492001069</c:v>
                </c:pt>
                <c:pt idx="1706">
                  <c:v>0.96582623926239952</c:v>
                </c:pt>
                <c:pt idx="1707">
                  <c:v>0.96299714594787256</c:v>
                </c:pt>
                <c:pt idx="1708">
                  <c:v>0.99749792284501126</c:v>
                </c:pt>
                <c:pt idx="1709">
                  <c:v>0.98297619379424606</c:v>
                </c:pt>
                <c:pt idx="1710">
                  <c:v>0.9601763395991133</c:v>
                </c:pt>
                <c:pt idx="1711">
                  <c:v>0.97436348481291335</c:v>
                </c:pt>
                <c:pt idx="1712">
                  <c:v>0.98586398156174282</c:v>
                </c:pt>
                <c:pt idx="1713">
                  <c:v>0.97436348481291335</c:v>
                </c:pt>
                <c:pt idx="1714">
                  <c:v>0.99166274986118885</c:v>
                </c:pt>
                <c:pt idx="1715">
                  <c:v>0.99457605699579754</c:v>
                </c:pt>
                <c:pt idx="1716">
                  <c:v>0.95455949077344915</c:v>
                </c:pt>
                <c:pt idx="1717">
                  <c:v>0.99749792284501126</c:v>
                </c:pt>
                <c:pt idx="1718">
                  <c:v>0.99749792284501126</c:v>
                </c:pt>
                <c:pt idx="1719">
                  <c:v>0.94897768454365261</c:v>
                </c:pt>
                <c:pt idx="1720">
                  <c:v>0.96582623926239952</c:v>
                </c:pt>
                <c:pt idx="1721">
                  <c:v>0.98586398156174282</c:v>
                </c:pt>
                <c:pt idx="1722">
                  <c:v>0.96299714594787256</c:v>
                </c:pt>
                <c:pt idx="1723">
                  <c:v>0.9601763395991133</c:v>
                </c:pt>
                <c:pt idx="1724">
                  <c:v>0.98009686492001069</c:v>
                </c:pt>
                <c:pt idx="1725">
                  <c:v>0.98586398156174282</c:v>
                </c:pt>
                <c:pt idx="1726">
                  <c:v>0.96582623926239952</c:v>
                </c:pt>
                <c:pt idx="1727">
                  <c:v>0.99749792284501126</c:v>
                </c:pt>
                <c:pt idx="1728">
                  <c:v>0.98297619379424606</c:v>
                </c:pt>
                <c:pt idx="1729">
                  <c:v>0.99749792284501126</c:v>
                </c:pt>
                <c:pt idx="1730">
                  <c:v>0.96299714594787256</c:v>
                </c:pt>
                <c:pt idx="1731">
                  <c:v>0.98297619379424606</c:v>
                </c:pt>
                <c:pt idx="1732">
                  <c:v>0.97722597016128909</c:v>
                </c:pt>
                <c:pt idx="1733">
                  <c:v>0.97436348481291335</c:v>
                </c:pt>
                <c:pt idx="1734">
                  <c:v>0.96582623926239952</c:v>
                </c:pt>
                <c:pt idx="1735">
                  <c:v>0.97436348481291335</c:v>
                </c:pt>
                <c:pt idx="1736">
                  <c:v>0.97722597016128909</c:v>
                </c:pt>
                <c:pt idx="1737">
                  <c:v>0.98876025307304005</c:v>
                </c:pt>
                <c:pt idx="1738">
                  <c:v>0.99166274986118885</c:v>
                </c:pt>
                <c:pt idx="1739">
                  <c:v>0.99749792284501126</c:v>
                </c:pt>
                <c:pt idx="1740">
                  <c:v>0.98586398156174282</c:v>
                </c:pt>
                <c:pt idx="1741">
                  <c:v>0.98009686492001069</c:v>
                </c:pt>
                <c:pt idx="1742">
                  <c:v>0.99457605699579754</c:v>
                </c:pt>
                <c:pt idx="1743">
                  <c:v>0.96866364388814497</c:v>
                </c:pt>
                <c:pt idx="1744">
                  <c:v>0.97722597016128909</c:v>
                </c:pt>
                <c:pt idx="1745">
                  <c:v>0.99166274986118885</c:v>
                </c:pt>
                <c:pt idx="1746">
                  <c:v>0.99457605699579754</c:v>
                </c:pt>
                <c:pt idx="1747">
                  <c:v>0.98876025307304005</c:v>
                </c:pt>
                <c:pt idx="1748">
                  <c:v>0.99457605699579754</c:v>
                </c:pt>
                <c:pt idx="1749">
                  <c:v>0.95455949077344915</c:v>
                </c:pt>
                <c:pt idx="1750">
                  <c:v>0.99749792284501126</c:v>
                </c:pt>
                <c:pt idx="1751">
                  <c:v>0.96299714594787256</c:v>
                </c:pt>
                <c:pt idx="1752">
                  <c:v>0.99749792284501126</c:v>
                </c:pt>
                <c:pt idx="1753">
                  <c:v>0.98009686492001069</c:v>
                </c:pt>
                <c:pt idx="1754">
                  <c:v>0.96866364388814497</c:v>
                </c:pt>
                <c:pt idx="1755">
                  <c:v>0.98297619379424606</c:v>
                </c:pt>
                <c:pt idx="1756">
                  <c:v>0.95176339996137127</c:v>
                </c:pt>
                <c:pt idx="1757">
                  <c:v>0.98297619379424606</c:v>
                </c:pt>
                <c:pt idx="1758">
                  <c:v>0.97722597016128909</c:v>
                </c:pt>
                <c:pt idx="1759">
                  <c:v>0.99166274986118885</c:v>
                </c:pt>
                <c:pt idx="1760">
                  <c:v>0.96299714594787256</c:v>
                </c:pt>
                <c:pt idx="1761">
                  <c:v>0.95176339996137127</c:v>
                </c:pt>
                <c:pt idx="1762">
                  <c:v>0.98297619379424606</c:v>
                </c:pt>
                <c:pt idx="1763">
                  <c:v>0.95736379594198362</c:v>
                </c:pt>
                <c:pt idx="1764">
                  <c:v>0.9601763395991133</c:v>
                </c:pt>
                <c:pt idx="1765">
                  <c:v>0.97436348481291335</c:v>
                </c:pt>
                <c:pt idx="1766">
                  <c:v>0.98009686492001069</c:v>
                </c:pt>
                <c:pt idx="1767">
                  <c:v>1.0033674313362995</c:v>
                </c:pt>
                <c:pt idx="1768">
                  <c:v>0.98009686492001069</c:v>
                </c:pt>
                <c:pt idx="1769">
                  <c:v>0.99457605699579754</c:v>
                </c:pt>
                <c:pt idx="1770">
                  <c:v>0.96299714594787256</c:v>
                </c:pt>
                <c:pt idx="1771">
                  <c:v>0.95736379594198362</c:v>
                </c:pt>
                <c:pt idx="1772">
                  <c:v>0.98876025307304005</c:v>
                </c:pt>
                <c:pt idx="1773">
                  <c:v>0.96582623926239952</c:v>
                </c:pt>
                <c:pt idx="1774">
                  <c:v>0.99166274986118885</c:v>
                </c:pt>
                <c:pt idx="1775">
                  <c:v>0.99166274986118885</c:v>
                </c:pt>
                <c:pt idx="1776">
                  <c:v>0.97150938424208133</c:v>
                </c:pt>
                <c:pt idx="1777">
                  <c:v>0.98009686492001069</c:v>
                </c:pt>
                <c:pt idx="1778">
                  <c:v>0.97436348481291335</c:v>
                </c:pt>
                <c:pt idx="1779">
                  <c:v>0.95736379594198362</c:v>
                </c:pt>
                <c:pt idx="1780">
                  <c:v>0.9601763395991133</c:v>
                </c:pt>
                <c:pt idx="1781">
                  <c:v>0.95176339996137127</c:v>
                </c:pt>
                <c:pt idx="1782">
                  <c:v>0.96866364388814497</c:v>
                </c:pt>
                <c:pt idx="1783">
                  <c:v>0.97722597016128909</c:v>
                </c:pt>
                <c:pt idx="1784">
                  <c:v>0.98586398156174282</c:v>
                </c:pt>
                <c:pt idx="1785">
                  <c:v>0.96299714594787256</c:v>
                </c:pt>
                <c:pt idx="1786">
                  <c:v>0.98586398156174282</c:v>
                </c:pt>
                <c:pt idx="1787">
                  <c:v>0.96582623926239952</c:v>
                </c:pt>
                <c:pt idx="1788">
                  <c:v>0.98586398156174282</c:v>
                </c:pt>
                <c:pt idx="1789">
                  <c:v>0.98586398156174282</c:v>
                </c:pt>
                <c:pt idx="1790">
                  <c:v>0.98876025307304005</c:v>
                </c:pt>
                <c:pt idx="1791">
                  <c:v>0.9406628660583698</c:v>
                </c:pt>
                <c:pt idx="1792">
                  <c:v>0.96299714594787256</c:v>
                </c:pt>
                <c:pt idx="1793">
                  <c:v>0.95736379594198362</c:v>
                </c:pt>
                <c:pt idx="1794">
                  <c:v>0.97436348481291335</c:v>
                </c:pt>
                <c:pt idx="1795">
                  <c:v>0.98009686492001069</c:v>
                </c:pt>
                <c:pt idx="1796">
                  <c:v>0.97150938424208133</c:v>
                </c:pt>
                <c:pt idx="1797">
                  <c:v>0.9601763395991133</c:v>
                </c:pt>
                <c:pt idx="1798">
                  <c:v>0.96866364388814497</c:v>
                </c:pt>
                <c:pt idx="1799">
                  <c:v>0.97436348481291335</c:v>
                </c:pt>
                <c:pt idx="1800">
                  <c:v>0.99749792284501126</c:v>
                </c:pt>
                <c:pt idx="1801">
                  <c:v>0.97436348481291335</c:v>
                </c:pt>
                <c:pt idx="1802">
                  <c:v>0.99166274986118885</c:v>
                </c:pt>
                <c:pt idx="1803">
                  <c:v>0.98586398156174282</c:v>
                </c:pt>
                <c:pt idx="1804">
                  <c:v>0.9601763395991133</c:v>
                </c:pt>
                <c:pt idx="1805">
                  <c:v>0.98586398156174282</c:v>
                </c:pt>
                <c:pt idx="1806">
                  <c:v>0.96299714594787256</c:v>
                </c:pt>
                <c:pt idx="1807">
                  <c:v>0.98586398156174282</c:v>
                </c:pt>
                <c:pt idx="1808">
                  <c:v>0.97150938424208133</c:v>
                </c:pt>
                <c:pt idx="1809">
                  <c:v>0.9601763395991133</c:v>
                </c:pt>
                <c:pt idx="1810">
                  <c:v>0.97722597016128909</c:v>
                </c:pt>
                <c:pt idx="1811">
                  <c:v>0.99166274986118885</c:v>
                </c:pt>
                <c:pt idx="1812">
                  <c:v>0.99457605699579754</c:v>
                </c:pt>
                <c:pt idx="1813">
                  <c:v>0.98009686492001069</c:v>
                </c:pt>
                <c:pt idx="1814">
                  <c:v>0.98876025307304005</c:v>
                </c:pt>
                <c:pt idx="1815">
                  <c:v>0.96866364388814497</c:v>
                </c:pt>
                <c:pt idx="1816">
                  <c:v>0.99457605699579754</c:v>
                </c:pt>
                <c:pt idx="1817">
                  <c:v>0.97150938424208133</c:v>
                </c:pt>
                <c:pt idx="1818">
                  <c:v>0.98009686492001069</c:v>
                </c:pt>
                <c:pt idx="1819">
                  <c:v>0.97436348481291335</c:v>
                </c:pt>
                <c:pt idx="1820">
                  <c:v>0.9601763395991133</c:v>
                </c:pt>
                <c:pt idx="1821">
                  <c:v>0.99457605699579754</c:v>
                </c:pt>
                <c:pt idx="1822">
                  <c:v>0.96299714594787256</c:v>
                </c:pt>
                <c:pt idx="1823">
                  <c:v>0.96582623926239952</c:v>
                </c:pt>
                <c:pt idx="1824">
                  <c:v>0.95455949077344915</c:v>
                </c:pt>
                <c:pt idx="1825">
                  <c:v>0.9601763395991133</c:v>
                </c:pt>
                <c:pt idx="1826">
                  <c:v>0.96866364388814497</c:v>
                </c:pt>
                <c:pt idx="1827">
                  <c:v>0.98586398156174282</c:v>
                </c:pt>
                <c:pt idx="1828">
                  <c:v>0.95176339996137127</c:v>
                </c:pt>
                <c:pt idx="1829">
                  <c:v>0.96299714594787256</c:v>
                </c:pt>
                <c:pt idx="1830">
                  <c:v>0.97722597016128909</c:v>
                </c:pt>
                <c:pt idx="1831">
                  <c:v>0.98297619379424606</c:v>
                </c:pt>
                <c:pt idx="1832">
                  <c:v>0.97436348481291335</c:v>
                </c:pt>
                <c:pt idx="1833">
                  <c:v>0.97436348481291335</c:v>
                </c:pt>
                <c:pt idx="1834">
                  <c:v>0.98009686492001069</c:v>
                </c:pt>
                <c:pt idx="1835">
                  <c:v>0.96866364388814497</c:v>
                </c:pt>
                <c:pt idx="1836">
                  <c:v>0.9601763395991133</c:v>
                </c:pt>
                <c:pt idx="1837">
                  <c:v>0.98586398156174282</c:v>
                </c:pt>
                <c:pt idx="1838">
                  <c:v>0.98297619379424606</c:v>
                </c:pt>
                <c:pt idx="1839">
                  <c:v>0.98586398156174282</c:v>
                </c:pt>
                <c:pt idx="1840">
                  <c:v>0.97436348481291335</c:v>
                </c:pt>
                <c:pt idx="1841">
                  <c:v>0.98586398156174282</c:v>
                </c:pt>
                <c:pt idx="1842">
                  <c:v>0.98009686492001069</c:v>
                </c:pt>
                <c:pt idx="1843">
                  <c:v>0.96299714594787256</c:v>
                </c:pt>
                <c:pt idx="1844">
                  <c:v>0.99749792284501126</c:v>
                </c:pt>
                <c:pt idx="1845">
                  <c:v>0.98009686492001069</c:v>
                </c:pt>
                <c:pt idx="1846">
                  <c:v>0.97722597016128909</c:v>
                </c:pt>
                <c:pt idx="1847">
                  <c:v>0.9601763395991133</c:v>
                </c:pt>
                <c:pt idx="1848">
                  <c:v>0.99457605699579754</c:v>
                </c:pt>
                <c:pt idx="1849">
                  <c:v>0.96866364388814497</c:v>
                </c:pt>
                <c:pt idx="1850">
                  <c:v>0.97150938424208133</c:v>
                </c:pt>
                <c:pt idx="1851">
                  <c:v>0.95455949077344915</c:v>
                </c:pt>
                <c:pt idx="1852">
                  <c:v>0.97436348481291335</c:v>
                </c:pt>
                <c:pt idx="1853">
                  <c:v>0.98297619379424606</c:v>
                </c:pt>
                <c:pt idx="1854">
                  <c:v>0.98009686492001069</c:v>
                </c:pt>
                <c:pt idx="1855">
                  <c:v>0.99457605699579754</c:v>
                </c:pt>
                <c:pt idx="1856">
                  <c:v>0.98586398156174282</c:v>
                </c:pt>
                <c:pt idx="1857">
                  <c:v>0.94619794393003243</c:v>
                </c:pt>
                <c:pt idx="1858">
                  <c:v>0.9601763395991133</c:v>
                </c:pt>
                <c:pt idx="1859">
                  <c:v>0.97436348481291335</c:v>
                </c:pt>
                <c:pt idx="1860">
                  <c:v>0.97436348481291335</c:v>
                </c:pt>
                <c:pt idx="1861">
                  <c:v>0.98876025307304005</c:v>
                </c:pt>
                <c:pt idx="1862">
                  <c:v>0.9601763395991133</c:v>
                </c:pt>
                <c:pt idx="1863">
                  <c:v>0.99166274986118885</c:v>
                </c:pt>
                <c:pt idx="1864">
                  <c:v>0.98876025307304005</c:v>
                </c:pt>
                <c:pt idx="1865">
                  <c:v>0.96299714594787256</c:v>
                </c:pt>
                <c:pt idx="1866">
                  <c:v>0.96866364388814497</c:v>
                </c:pt>
                <c:pt idx="1867">
                  <c:v>0.96299714594787256</c:v>
                </c:pt>
                <c:pt idx="1868">
                  <c:v>0.97722597016128909</c:v>
                </c:pt>
                <c:pt idx="1869">
                  <c:v>0.97722597016128909</c:v>
                </c:pt>
                <c:pt idx="1870">
                  <c:v>0.96866364388814497</c:v>
                </c:pt>
                <c:pt idx="1871">
                  <c:v>0.97150938424208133</c:v>
                </c:pt>
                <c:pt idx="1872">
                  <c:v>0.97436348481291335</c:v>
                </c:pt>
                <c:pt idx="1873">
                  <c:v>0.98297619379424606</c:v>
                </c:pt>
                <c:pt idx="1874">
                  <c:v>0.96866364388814497</c:v>
                </c:pt>
                <c:pt idx="1875">
                  <c:v>0.98297619379424606</c:v>
                </c:pt>
                <c:pt idx="1876">
                  <c:v>0.98297619379424606</c:v>
                </c:pt>
                <c:pt idx="1877">
                  <c:v>0.97722597016128909</c:v>
                </c:pt>
                <c:pt idx="1878">
                  <c:v>0.98297619379424606</c:v>
                </c:pt>
                <c:pt idx="1879">
                  <c:v>0.98586398156174282</c:v>
                </c:pt>
                <c:pt idx="1880">
                  <c:v>0.99749792284501126</c:v>
                </c:pt>
                <c:pt idx="1881">
                  <c:v>0.9601763395991133</c:v>
                </c:pt>
                <c:pt idx="1882">
                  <c:v>0.97722597016128909</c:v>
                </c:pt>
                <c:pt idx="1883">
                  <c:v>0.99749792284501126</c:v>
                </c:pt>
                <c:pt idx="1884">
                  <c:v>0.98297619379424606</c:v>
                </c:pt>
                <c:pt idx="1885">
                  <c:v>0.98009686492001069</c:v>
                </c:pt>
                <c:pt idx="1886">
                  <c:v>0.96866364388814497</c:v>
                </c:pt>
                <c:pt idx="1887">
                  <c:v>1.0004283725526246</c:v>
                </c:pt>
                <c:pt idx="1888">
                  <c:v>0.96582623926239952</c:v>
                </c:pt>
                <c:pt idx="1889">
                  <c:v>0.97722597016128909</c:v>
                </c:pt>
                <c:pt idx="1890">
                  <c:v>0.98586398156174282</c:v>
                </c:pt>
                <c:pt idx="1891">
                  <c:v>0.97150938424208133</c:v>
                </c:pt>
                <c:pt idx="1892">
                  <c:v>0.98586398156174282</c:v>
                </c:pt>
                <c:pt idx="1893">
                  <c:v>0.96582623926239952</c:v>
                </c:pt>
                <c:pt idx="1894">
                  <c:v>0.98586398156174282</c:v>
                </c:pt>
                <c:pt idx="1895">
                  <c:v>0.97722597016128909</c:v>
                </c:pt>
                <c:pt idx="1896">
                  <c:v>0.98009686492001069</c:v>
                </c:pt>
                <c:pt idx="1897">
                  <c:v>0.98297619379424606</c:v>
                </c:pt>
                <c:pt idx="1898">
                  <c:v>0.96299714594787256</c:v>
                </c:pt>
                <c:pt idx="1899">
                  <c:v>0.99166274986118885</c:v>
                </c:pt>
                <c:pt idx="1900">
                  <c:v>0.9601763395991133</c:v>
                </c:pt>
                <c:pt idx="1901">
                  <c:v>0.97436348481291335</c:v>
                </c:pt>
                <c:pt idx="1902">
                  <c:v>0.98297619379424606</c:v>
                </c:pt>
                <c:pt idx="1903">
                  <c:v>0.96299714594787256</c:v>
                </c:pt>
                <c:pt idx="1904">
                  <c:v>0.96299714594787256</c:v>
                </c:pt>
                <c:pt idx="1905">
                  <c:v>0.98297619379424606</c:v>
                </c:pt>
                <c:pt idx="1906">
                  <c:v>0.98586398156174282</c:v>
                </c:pt>
                <c:pt idx="1907">
                  <c:v>0.95455949077344915</c:v>
                </c:pt>
                <c:pt idx="1908">
                  <c:v>0.98586398156174282</c:v>
                </c:pt>
                <c:pt idx="1909">
                  <c:v>0.99749792284501126</c:v>
                </c:pt>
                <c:pt idx="1910">
                  <c:v>0.98586398156174282</c:v>
                </c:pt>
                <c:pt idx="1911">
                  <c:v>0.98586398156174282</c:v>
                </c:pt>
                <c:pt idx="1912">
                  <c:v>0.98586398156174282</c:v>
                </c:pt>
                <c:pt idx="1913">
                  <c:v>0.98586398156174282</c:v>
                </c:pt>
                <c:pt idx="1914">
                  <c:v>0.99749792284501126</c:v>
                </c:pt>
                <c:pt idx="1915">
                  <c:v>0.96866364388814497</c:v>
                </c:pt>
                <c:pt idx="1916">
                  <c:v>0.98297619379424606</c:v>
                </c:pt>
                <c:pt idx="1917">
                  <c:v>0.97722597016128909</c:v>
                </c:pt>
                <c:pt idx="1918">
                  <c:v>0.99749792284501126</c:v>
                </c:pt>
                <c:pt idx="1919">
                  <c:v>0.96866364388814497</c:v>
                </c:pt>
                <c:pt idx="1920">
                  <c:v>0.98297619379424606</c:v>
                </c:pt>
                <c:pt idx="1921">
                  <c:v>0.95455949077344915</c:v>
                </c:pt>
                <c:pt idx="1922">
                  <c:v>0.96299714594787256</c:v>
                </c:pt>
                <c:pt idx="1923">
                  <c:v>0.99749792284501126</c:v>
                </c:pt>
                <c:pt idx="1924">
                  <c:v>0.98586398156174282</c:v>
                </c:pt>
                <c:pt idx="1925">
                  <c:v>0.98297619379424606</c:v>
                </c:pt>
                <c:pt idx="1926">
                  <c:v>0.97722597016128909</c:v>
                </c:pt>
                <c:pt idx="1927">
                  <c:v>0.9601763395991133</c:v>
                </c:pt>
                <c:pt idx="1928">
                  <c:v>0.97436348481291335</c:v>
                </c:pt>
                <c:pt idx="1929">
                  <c:v>0.96299714594787256</c:v>
                </c:pt>
                <c:pt idx="1930">
                  <c:v>0.96866364388814497</c:v>
                </c:pt>
                <c:pt idx="1931">
                  <c:v>0.98297619379424606</c:v>
                </c:pt>
                <c:pt idx="1932">
                  <c:v>0.98297619379424606</c:v>
                </c:pt>
                <c:pt idx="1933">
                  <c:v>0.98586398156174282</c:v>
                </c:pt>
                <c:pt idx="1934">
                  <c:v>0.9601763395991133</c:v>
                </c:pt>
                <c:pt idx="1935">
                  <c:v>0.98586398156174282</c:v>
                </c:pt>
                <c:pt idx="1936">
                  <c:v>0.98297619379424606</c:v>
                </c:pt>
                <c:pt idx="1937">
                  <c:v>0.95736379594198362</c:v>
                </c:pt>
                <c:pt idx="1938">
                  <c:v>0.9601763395991133</c:v>
                </c:pt>
                <c:pt idx="1939">
                  <c:v>0.94619794393003243</c:v>
                </c:pt>
                <c:pt idx="1940">
                  <c:v>0.98009686492001069</c:v>
                </c:pt>
                <c:pt idx="1941">
                  <c:v>0.98009686492001069</c:v>
                </c:pt>
                <c:pt idx="1942">
                  <c:v>0.98876025307304005</c:v>
                </c:pt>
                <c:pt idx="1943">
                  <c:v>0.98586398156174282</c:v>
                </c:pt>
                <c:pt idx="1944">
                  <c:v>0.98586398156174282</c:v>
                </c:pt>
                <c:pt idx="1945">
                  <c:v>0.96582623926239952</c:v>
                </c:pt>
                <c:pt idx="1946">
                  <c:v>0.9601763395991133</c:v>
                </c:pt>
                <c:pt idx="1947">
                  <c:v>0.95736379594198362</c:v>
                </c:pt>
                <c:pt idx="1948">
                  <c:v>0.98586398156174282</c:v>
                </c:pt>
                <c:pt idx="1949">
                  <c:v>0.97150938424208133</c:v>
                </c:pt>
                <c:pt idx="1950">
                  <c:v>0.99749792284501126</c:v>
                </c:pt>
                <c:pt idx="1951">
                  <c:v>0.98876025307304005</c:v>
                </c:pt>
                <c:pt idx="1952">
                  <c:v>0.99457605699579754</c:v>
                </c:pt>
                <c:pt idx="1953">
                  <c:v>0.99749792284501126</c:v>
                </c:pt>
                <c:pt idx="1954">
                  <c:v>0.96582623926239952</c:v>
                </c:pt>
                <c:pt idx="1955">
                  <c:v>0.98009686492001069</c:v>
                </c:pt>
                <c:pt idx="1956">
                  <c:v>0.97150938424208133</c:v>
                </c:pt>
                <c:pt idx="1957">
                  <c:v>0.9601763395991133</c:v>
                </c:pt>
                <c:pt idx="1958">
                  <c:v>0.98586398156174282</c:v>
                </c:pt>
                <c:pt idx="1959">
                  <c:v>0.99166274986118885</c:v>
                </c:pt>
                <c:pt idx="1960">
                  <c:v>0.96866364388814497</c:v>
                </c:pt>
                <c:pt idx="1961">
                  <c:v>0.98586398156174282</c:v>
                </c:pt>
                <c:pt idx="1962">
                  <c:v>0.98586398156174282</c:v>
                </c:pt>
                <c:pt idx="1963">
                  <c:v>0.95176339996137127</c:v>
                </c:pt>
                <c:pt idx="1964">
                  <c:v>0.96582623926239952</c:v>
                </c:pt>
                <c:pt idx="1965">
                  <c:v>0.96582623926239952</c:v>
                </c:pt>
                <c:pt idx="1966">
                  <c:v>0.98876025307304005</c:v>
                </c:pt>
                <c:pt idx="1967">
                  <c:v>0.98009686492001069</c:v>
                </c:pt>
                <c:pt idx="1968">
                  <c:v>0.96582623926239952</c:v>
                </c:pt>
                <c:pt idx="1969">
                  <c:v>0.9601763395991133</c:v>
                </c:pt>
                <c:pt idx="1970">
                  <c:v>0.98297619379424606</c:v>
                </c:pt>
                <c:pt idx="1971">
                  <c:v>0.96582623926239952</c:v>
                </c:pt>
                <c:pt idx="1972">
                  <c:v>0.97436348481291335</c:v>
                </c:pt>
                <c:pt idx="1973">
                  <c:v>0.98009686492001069</c:v>
                </c:pt>
                <c:pt idx="1974">
                  <c:v>0.98297619379424606</c:v>
                </c:pt>
                <c:pt idx="1975">
                  <c:v>0.99457605699579754</c:v>
                </c:pt>
                <c:pt idx="1976">
                  <c:v>0.99166274986118885</c:v>
                </c:pt>
                <c:pt idx="1977">
                  <c:v>0.97436348481291335</c:v>
                </c:pt>
                <c:pt idx="1978">
                  <c:v>0.96299714594787256</c:v>
                </c:pt>
                <c:pt idx="1979">
                  <c:v>0.98586398156174282</c:v>
                </c:pt>
                <c:pt idx="1980">
                  <c:v>0.96299714594787256</c:v>
                </c:pt>
                <c:pt idx="1981">
                  <c:v>0.98876025307304005</c:v>
                </c:pt>
                <c:pt idx="1982">
                  <c:v>0.98586398156174282</c:v>
                </c:pt>
                <c:pt idx="1983">
                  <c:v>0.94897768454365261</c:v>
                </c:pt>
                <c:pt idx="1984">
                  <c:v>0.96299714594787256</c:v>
                </c:pt>
                <c:pt idx="1985">
                  <c:v>0.94897768454365261</c:v>
                </c:pt>
                <c:pt idx="1986">
                  <c:v>0.98009686492001069</c:v>
                </c:pt>
                <c:pt idx="1987">
                  <c:v>0.98297619379424606</c:v>
                </c:pt>
                <c:pt idx="1988">
                  <c:v>0.9601763395991133</c:v>
                </c:pt>
                <c:pt idx="1989">
                  <c:v>0.97150938424208133</c:v>
                </c:pt>
                <c:pt idx="1990">
                  <c:v>0.9601763395991133</c:v>
                </c:pt>
                <c:pt idx="1991">
                  <c:v>0.96299714594787256</c:v>
                </c:pt>
                <c:pt idx="1992">
                  <c:v>1.0004283725526246</c:v>
                </c:pt>
                <c:pt idx="1993">
                  <c:v>0.94897768454365261</c:v>
                </c:pt>
                <c:pt idx="1994">
                  <c:v>0.98586398156174282</c:v>
                </c:pt>
                <c:pt idx="1995">
                  <c:v>0.99166274986118885</c:v>
                </c:pt>
                <c:pt idx="1996">
                  <c:v>0.96866364388814497</c:v>
                </c:pt>
                <c:pt idx="1997">
                  <c:v>0.97722597016128909</c:v>
                </c:pt>
                <c:pt idx="1998">
                  <c:v>0.95736379594198362</c:v>
                </c:pt>
                <c:pt idx="1999">
                  <c:v>0.97436348481291335</c:v>
                </c:pt>
                <c:pt idx="2000">
                  <c:v>0.96866364388814497</c:v>
                </c:pt>
                <c:pt idx="2001">
                  <c:v>0.98009686492001069</c:v>
                </c:pt>
                <c:pt idx="2002">
                  <c:v>0.95176339996137127</c:v>
                </c:pt>
                <c:pt idx="2003">
                  <c:v>0.97436348481291335</c:v>
                </c:pt>
                <c:pt idx="2004">
                  <c:v>0.98876025307304005</c:v>
                </c:pt>
                <c:pt idx="2005">
                  <c:v>0.97436348481291335</c:v>
                </c:pt>
                <c:pt idx="2006">
                  <c:v>0.98586398156174282</c:v>
                </c:pt>
                <c:pt idx="2007">
                  <c:v>0.98876025307304005</c:v>
                </c:pt>
                <c:pt idx="2008">
                  <c:v>0.97436348481291335</c:v>
                </c:pt>
                <c:pt idx="2009">
                  <c:v>0.95176339996137127</c:v>
                </c:pt>
                <c:pt idx="2010">
                  <c:v>0.98009686492001069</c:v>
                </c:pt>
                <c:pt idx="2011">
                  <c:v>0.9601763395991133</c:v>
                </c:pt>
                <c:pt idx="2012">
                  <c:v>0.99749792284501126</c:v>
                </c:pt>
                <c:pt idx="2013">
                  <c:v>0.98586398156174282</c:v>
                </c:pt>
                <c:pt idx="2014">
                  <c:v>0.95736379594198362</c:v>
                </c:pt>
                <c:pt idx="2015">
                  <c:v>0.97722597016128909</c:v>
                </c:pt>
                <c:pt idx="2016">
                  <c:v>0.97436348481291335</c:v>
                </c:pt>
                <c:pt idx="2017">
                  <c:v>0.98586398156174282</c:v>
                </c:pt>
                <c:pt idx="2018">
                  <c:v>0.98009686492001069</c:v>
                </c:pt>
                <c:pt idx="2019">
                  <c:v>0.96299714594787256</c:v>
                </c:pt>
                <c:pt idx="2020">
                  <c:v>0.99166274986118885</c:v>
                </c:pt>
                <c:pt idx="2021">
                  <c:v>0.96866364388814497</c:v>
                </c:pt>
                <c:pt idx="2022">
                  <c:v>0.97436348481291335</c:v>
                </c:pt>
                <c:pt idx="2023">
                  <c:v>0.97150938424208133</c:v>
                </c:pt>
                <c:pt idx="2024">
                  <c:v>0.96299714594787256</c:v>
                </c:pt>
                <c:pt idx="2025">
                  <c:v>0.96866364388814497</c:v>
                </c:pt>
                <c:pt idx="2026">
                  <c:v>0.97150938424208133</c:v>
                </c:pt>
                <c:pt idx="2027">
                  <c:v>0.97436348481291335</c:v>
                </c:pt>
                <c:pt idx="2028">
                  <c:v>0.97722597016128909</c:v>
                </c:pt>
                <c:pt idx="2029">
                  <c:v>0.99457605699579754</c:v>
                </c:pt>
                <c:pt idx="2030">
                  <c:v>0.96299714594787256</c:v>
                </c:pt>
                <c:pt idx="2031">
                  <c:v>0.98586398156174282</c:v>
                </c:pt>
                <c:pt idx="2032">
                  <c:v>0.98586398156174282</c:v>
                </c:pt>
                <c:pt idx="2033">
                  <c:v>0.98586398156174282</c:v>
                </c:pt>
                <c:pt idx="2034">
                  <c:v>0.97150938424208133</c:v>
                </c:pt>
                <c:pt idx="2035">
                  <c:v>0.97436348481291335</c:v>
                </c:pt>
                <c:pt idx="2036">
                  <c:v>0.98009686492001069</c:v>
                </c:pt>
                <c:pt idx="2037">
                  <c:v>0.98586398156174282</c:v>
                </c:pt>
                <c:pt idx="2038">
                  <c:v>0.9601763395991133</c:v>
                </c:pt>
                <c:pt idx="2039">
                  <c:v>0.98297619379424606</c:v>
                </c:pt>
                <c:pt idx="2040">
                  <c:v>0.99166274986118885</c:v>
                </c:pt>
                <c:pt idx="2041">
                  <c:v>0.97150938424208133</c:v>
                </c:pt>
                <c:pt idx="2042">
                  <c:v>0.98009686492001069</c:v>
                </c:pt>
                <c:pt idx="2043">
                  <c:v>0.96582623926239952</c:v>
                </c:pt>
                <c:pt idx="2044">
                  <c:v>0.98586398156174282</c:v>
                </c:pt>
                <c:pt idx="2045">
                  <c:v>0.93516016733870355</c:v>
                </c:pt>
                <c:pt idx="2046">
                  <c:v>0.96866364388814497</c:v>
                </c:pt>
                <c:pt idx="2047">
                  <c:v>0.97150938424208133</c:v>
                </c:pt>
                <c:pt idx="2048">
                  <c:v>0.9601763395991133</c:v>
                </c:pt>
                <c:pt idx="2049">
                  <c:v>0.96866364388814497</c:v>
                </c:pt>
                <c:pt idx="2050">
                  <c:v>0.98297619379424606</c:v>
                </c:pt>
                <c:pt idx="2051">
                  <c:v>0.96866364388814497</c:v>
                </c:pt>
                <c:pt idx="2052">
                  <c:v>0.96866364388814497</c:v>
                </c:pt>
                <c:pt idx="2053">
                  <c:v>0.99457605699579754</c:v>
                </c:pt>
                <c:pt idx="2054">
                  <c:v>0.97722597016128909</c:v>
                </c:pt>
                <c:pt idx="2055">
                  <c:v>0.98586398156174282</c:v>
                </c:pt>
                <c:pt idx="2056">
                  <c:v>0.96866364388814497</c:v>
                </c:pt>
                <c:pt idx="2057">
                  <c:v>0.97722597016128909</c:v>
                </c:pt>
                <c:pt idx="2058">
                  <c:v>0.9601763395991133</c:v>
                </c:pt>
                <c:pt idx="2059">
                  <c:v>0.98876025307304005</c:v>
                </c:pt>
                <c:pt idx="2060">
                  <c:v>0.97436348481291335</c:v>
                </c:pt>
                <c:pt idx="2061">
                  <c:v>0.99457605699579754</c:v>
                </c:pt>
                <c:pt idx="2062">
                  <c:v>0.96299714594787256</c:v>
                </c:pt>
                <c:pt idx="2063">
                  <c:v>0.96299714594787256</c:v>
                </c:pt>
                <c:pt idx="2064">
                  <c:v>0.96299714594787256</c:v>
                </c:pt>
                <c:pt idx="2065">
                  <c:v>0.99166274986118885</c:v>
                </c:pt>
                <c:pt idx="2066">
                  <c:v>0.97722597016128909</c:v>
                </c:pt>
                <c:pt idx="2067">
                  <c:v>0.96582623926239952</c:v>
                </c:pt>
                <c:pt idx="2068">
                  <c:v>0.9601763395991133</c:v>
                </c:pt>
                <c:pt idx="2069">
                  <c:v>0.96299714594787256</c:v>
                </c:pt>
                <c:pt idx="2070">
                  <c:v>0.97436348481291335</c:v>
                </c:pt>
                <c:pt idx="2071">
                  <c:v>0.99166274986118885</c:v>
                </c:pt>
                <c:pt idx="2072">
                  <c:v>0.98009686492001069</c:v>
                </c:pt>
                <c:pt idx="2073">
                  <c:v>0.96582623926239952</c:v>
                </c:pt>
                <c:pt idx="2074">
                  <c:v>0.95736379594198362</c:v>
                </c:pt>
                <c:pt idx="2075">
                  <c:v>0.99166274986118885</c:v>
                </c:pt>
                <c:pt idx="2076">
                  <c:v>0.96582623926239952</c:v>
                </c:pt>
                <c:pt idx="2077">
                  <c:v>0.96299714594787256</c:v>
                </c:pt>
                <c:pt idx="2078">
                  <c:v>0.98297619379424606</c:v>
                </c:pt>
                <c:pt idx="2079">
                  <c:v>0.95455949077344915</c:v>
                </c:pt>
                <c:pt idx="2080">
                  <c:v>0.95736379594198362</c:v>
                </c:pt>
                <c:pt idx="2081">
                  <c:v>0.98586398156174282</c:v>
                </c:pt>
                <c:pt idx="2082">
                  <c:v>0.95176339996137127</c:v>
                </c:pt>
                <c:pt idx="2083">
                  <c:v>0.9601763395991133</c:v>
                </c:pt>
                <c:pt idx="2084">
                  <c:v>0.96866364388814497</c:v>
                </c:pt>
                <c:pt idx="2085">
                  <c:v>0.97150938424208133</c:v>
                </c:pt>
                <c:pt idx="2086">
                  <c:v>0.95736379594198362</c:v>
                </c:pt>
                <c:pt idx="2087">
                  <c:v>0.97150938424208133</c:v>
                </c:pt>
                <c:pt idx="2088">
                  <c:v>0.95736379594198362</c:v>
                </c:pt>
                <c:pt idx="2089">
                  <c:v>0.9601763395991133</c:v>
                </c:pt>
                <c:pt idx="2090">
                  <c:v>0.98586398156174282</c:v>
                </c:pt>
                <c:pt idx="2091">
                  <c:v>0.96866364388814497</c:v>
                </c:pt>
                <c:pt idx="2092">
                  <c:v>0.97436348481291335</c:v>
                </c:pt>
                <c:pt idx="2093">
                  <c:v>0.94619794393003243</c:v>
                </c:pt>
                <c:pt idx="2094">
                  <c:v>0.98009686492001069</c:v>
                </c:pt>
                <c:pt idx="2095">
                  <c:v>0.98009686492001069</c:v>
                </c:pt>
                <c:pt idx="2096">
                  <c:v>0.96866364388814497</c:v>
                </c:pt>
                <c:pt idx="2097">
                  <c:v>0.98586398156174282</c:v>
                </c:pt>
                <c:pt idx="2098">
                  <c:v>0.95736379594198362</c:v>
                </c:pt>
                <c:pt idx="2099">
                  <c:v>0.98586398156174282</c:v>
                </c:pt>
                <c:pt idx="2100">
                  <c:v>0.96299714594787256</c:v>
                </c:pt>
                <c:pt idx="2101">
                  <c:v>0.98586398156174282</c:v>
                </c:pt>
                <c:pt idx="2102">
                  <c:v>0.98297619379424606</c:v>
                </c:pt>
                <c:pt idx="2103">
                  <c:v>0.95176339996137127</c:v>
                </c:pt>
                <c:pt idx="2104">
                  <c:v>0.9601763395991133</c:v>
                </c:pt>
                <c:pt idx="2105">
                  <c:v>0.96866364388814497</c:v>
                </c:pt>
                <c:pt idx="2106">
                  <c:v>0.97436348481291335</c:v>
                </c:pt>
                <c:pt idx="2107">
                  <c:v>0.99166274986118885</c:v>
                </c:pt>
                <c:pt idx="2108">
                  <c:v>0.97436348481291335</c:v>
                </c:pt>
                <c:pt idx="2109">
                  <c:v>0.98297619379424606</c:v>
                </c:pt>
                <c:pt idx="2110">
                  <c:v>0.9601763395991133</c:v>
                </c:pt>
                <c:pt idx="2111">
                  <c:v>0.98586398156174282</c:v>
                </c:pt>
                <c:pt idx="2112">
                  <c:v>0.98297619379424606</c:v>
                </c:pt>
                <c:pt idx="2113">
                  <c:v>0.96582623926239952</c:v>
                </c:pt>
                <c:pt idx="2114">
                  <c:v>0.97150938424208133</c:v>
                </c:pt>
                <c:pt idx="2115">
                  <c:v>0.96866364388814497</c:v>
                </c:pt>
                <c:pt idx="2116">
                  <c:v>0.97722597016128909</c:v>
                </c:pt>
                <c:pt idx="2117">
                  <c:v>0.96582623926239952</c:v>
                </c:pt>
                <c:pt idx="2118">
                  <c:v>0.97436348481291335</c:v>
                </c:pt>
                <c:pt idx="2119">
                  <c:v>0.97722597016128909</c:v>
                </c:pt>
                <c:pt idx="2120">
                  <c:v>0.98009686492001069</c:v>
                </c:pt>
                <c:pt idx="2121">
                  <c:v>0.95736379594198362</c:v>
                </c:pt>
                <c:pt idx="2122">
                  <c:v>1.0004283725526246</c:v>
                </c:pt>
                <c:pt idx="2123">
                  <c:v>0.98297619379424606</c:v>
                </c:pt>
                <c:pt idx="2124">
                  <c:v>0.98876025307304005</c:v>
                </c:pt>
                <c:pt idx="2125">
                  <c:v>0.9601763395991133</c:v>
                </c:pt>
                <c:pt idx="2126">
                  <c:v>0.9601763395991133</c:v>
                </c:pt>
                <c:pt idx="2127">
                  <c:v>0.96582623926239952</c:v>
                </c:pt>
                <c:pt idx="2128">
                  <c:v>0.98586398156174282</c:v>
                </c:pt>
                <c:pt idx="2129">
                  <c:v>0.98586398156174282</c:v>
                </c:pt>
                <c:pt idx="2130">
                  <c:v>0.99457605699579754</c:v>
                </c:pt>
                <c:pt idx="2131">
                  <c:v>0.99749792284501126</c:v>
                </c:pt>
                <c:pt idx="2132">
                  <c:v>0.98586398156174282</c:v>
                </c:pt>
                <c:pt idx="2133">
                  <c:v>0.96299714594787256</c:v>
                </c:pt>
                <c:pt idx="2134">
                  <c:v>0.97436348481291335</c:v>
                </c:pt>
                <c:pt idx="2135">
                  <c:v>0.96299714594787256</c:v>
                </c:pt>
                <c:pt idx="2136">
                  <c:v>0.98586398156174282</c:v>
                </c:pt>
                <c:pt idx="2137">
                  <c:v>0.96299714594787256</c:v>
                </c:pt>
                <c:pt idx="2138">
                  <c:v>0.95455949077344915</c:v>
                </c:pt>
                <c:pt idx="2139">
                  <c:v>0.96582623926239952</c:v>
                </c:pt>
                <c:pt idx="2140">
                  <c:v>0.97150938424208133</c:v>
                </c:pt>
                <c:pt idx="2141">
                  <c:v>0.96866364388814497</c:v>
                </c:pt>
                <c:pt idx="2142">
                  <c:v>0.98297619379424606</c:v>
                </c:pt>
                <c:pt idx="2143">
                  <c:v>0.99749792284501126</c:v>
                </c:pt>
                <c:pt idx="2144">
                  <c:v>0.95176339996137127</c:v>
                </c:pt>
                <c:pt idx="2145">
                  <c:v>0.99166274986118885</c:v>
                </c:pt>
                <c:pt idx="2146">
                  <c:v>0.97150938424208133</c:v>
                </c:pt>
                <c:pt idx="2147">
                  <c:v>0.97436348481291335</c:v>
                </c:pt>
                <c:pt idx="2148">
                  <c:v>0.98876025307304005</c:v>
                </c:pt>
                <c:pt idx="2149">
                  <c:v>0.99457605699579754</c:v>
                </c:pt>
                <c:pt idx="2150">
                  <c:v>0.96582623926239952</c:v>
                </c:pt>
                <c:pt idx="2151">
                  <c:v>0.98009686492001069</c:v>
                </c:pt>
                <c:pt idx="2152">
                  <c:v>0.98876025307304005</c:v>
                </c:pt>
                <c:pt idx="2153">
                  <c:v>0.97436348481291335</c:v>
                </c:pt>
                <c:pt idx="2154">
                  <c:v>0.96866364388814497</c:v>
                </c:pt>
                <c:pt idx="2155">
                  <c:v>0.98009686492001069</c:v>
                </c:pt>
                <c:pt idx="2156">
                  <c:v>0.97722597016128909</c:v>
                </c:pt>
                <c:pt idx="2157">
                  <c:v>0.99166274986118885</c:v>
                </c:pt>
                <c:pt idx="2158">
                  <c:v>0.9406628660583698</c:v>
                </c:pt>
                <c:pt idx="2159">
                  <c:v>0.97436348481291335</c:v>
                </c:pt>
                <c:pt idx="2160">
                  <c:v>0.99749792284501126</c:v>
                </c:pt>
                <c:pt idx="2161">
                  <c:v>0.9601763395991133</c:v>
                </c:pt>
                <c:pt idx="2162">
                  <c:v>0.96582623926239952</c:v>
                </c:pt>
                <c:pt idx="2163">
                  <c:v>0.97436348481291335</c:v>
                </c:pt>
                <c:pt idx="2164">
                  <c:v>0.97436348481291335</c:v>
                </c:pt>
                <c:pt idx="2165">
                  <c:v>0.96299714594787256</c:v>
                </c:pt>
                <c:pt idx="2166">
                  <c:v>0.9601763395991133</c:v>
                </c:pt>
                <c:pt idx="2167">
                  <c:v>0.97436348481291335</c:v>
                </c:pt>
                <c:pt idx="2168">
                  <c:v>0.96299714594787256</c:v>
                </c:pt>
                <c:pt idx="2169">
                  <c:v>0.97722597016128909</c:v>
                </c:pt>
                <c:pt idx="2170">
                  <c:v>0.97436348481291335</c:v>
                </c:pt>
                <c:pt idx="2171">
                  <c:v>0.98876025307304005</c:v>
                </c:pt>
                <c:pt idx="2172">
                  <c:v>0.96866364388814497</c:v>
                </c:pt>
                <c:pt idx="2173">
                  <c:v>0.99749792284501126</c:v>
                </c:pt>
                <c:pt idx="2174">
                  <c:v>0.97436348481291335</c:v>
                </c:pt>
                <c:pt idx="2175">
                  <c:v>0.97150938424208133</c:v>
                </c:pt>
                <c:pt idx="2176">
                  <c:v>0.96299714594787256</c:v>
                </c:pt>
                <c:pt idx="2177">
                  <c:v>0.96866364388814497</c:v>
                </c:pt>
                <c:pt idx="2178">
                  <c:v>0.98009686492001069</c:v>
                </c:pt>
                <c:pt idx="2179">
                  <c:v>0.95736379594198362</c:v>
                </c:pt>
                <c:pt idx="2180">
                  <c:v>0.95176339996137127</c:v>
                </c:pt>
                <c:pt idx="2181">
                  <c:v>0.97436348481291335</c:v>
                </c:pt>
                <c:pt idx="2182">
                  <c:v>0.99166274986118885</c:v>
                </c:pt>
                <c:pt idx="2183">
                  <c:v>0.98297619379424606</c:v>
                </c:pt>
                <c:pt idx="2184">
                  <c:v>0.98297619379424606</c:v>
                </c:pt>
                <c:pt idx="2185">
                  <c:v>0.98586398156174282</c:v>
                </c:pt>
                <c:pt idx="2186">
                  <c:v>0.98009686492001069</c:v>
                </c:pt>
                <c:pt idx="2187">
                  <c:v>0.99457605699579754</c:v>
                </c:pt>
                <c:pt idx="2188">
                  <c:v>0.98876025307304005</c:v>
                </c:pt>
                <c:pt idx="2189">
                  <c:v>0.98586398156174282</c:v>
                </c:pt>
                <c:pt idx="2190">
                  <c:v>0.99749792284501126</c:v>
                </c:pt>
                <c:pt idx="2191">
                  <c:v>0.97436348481291335</c:v>
                </c:pt>
                <c:pt idx="2192">
                  <c:v>0.99166274986118885</c:v>
                </c:pt>
                <c:pt idx="2193">
                  <c:v>0.98009686492001069</c:v>
                </c:pt>
                <c:pt idx="2194">
                  <c:v>0.95736379594198362</c:v>
                </c:pt>
                <c:pt idx="2195">
                  <c:v>0.96299714594787256</c:v>
                </c:pt>
                <c:pt idx="2196">
                  <c:v>0.97436348481291335</c:v>
                </c:pt>
                <c:pt idx="2197">
                  <c:v>0.95176339996137127</c:v>
                </c:pt>
                <c:pt idx="2198">
                  <c:v>0.98876025307304005</c:v>
                </c:pt>
                <c:pt idx="2199">
                  <c:v>0.98297619379424606</c:v>
                </c:pt>
                <c:pt idx="2200">
                  <c:v>0.98009686492001069</c:v>
                </c:pt>
                <c:pt idx="2201">
                  <c:v>0.98297619379424606</c:v>
                </c:pt>
                <c:pt idx="2202">
                  <c:v>0.94342634571849904</c:v>
                </c:pt>
                <c:pt idx="2203">
                  <c:v>0.99749792284501126</c:v>
                </c:pt>
                <c:pt idx="2204">
                  <c:v>0.98586398156174282</c:v>
                </c:pt>
                <c:pt idx="2205">
                  <c:v>0.96582623926239952</c:v>
                </c:pt>
                <c:pt idx="2206">
                  <c:v>0.98876025307304005</c:v>
                </c:pt>
                <c:pt idx="2207">
                  <c:v>0.97150938424208133</c:v>
                </c:pt>
                <c:pt idx="2208">
                  <c:v>0.98009686492001069</c:v>
                </c:pt>
                <c:pt idx="2209">
                  <c:v>0.95736379594198362</c:v>
                </c:pt>
                <c:pt idx="2210">
                  <c:v>0.9601763395991133</c:v>
                </c:pt>
                <c:pt idx="2211">
                  <c:v>0.96582623926239952</c:v>
                </c:pt>
                <c:pt idx="2212">
                  <c:v>0.97436348481291335</c:v>
                </c:pt>
                <c:pt idx="2213">
                  <c:v>0.98586398156174282</c:v>
                </c:pt>
                <c:pt idx="2214">
                  <c:v>0.96582623926239952</c:v>
                </c:pt>
                <c:pt idx="2215">
                  <c:v>0.97436348481291335</c:v>
                </c:pt>
                <c:pt idx="2216">
                  <c:v>0.98876025307304005</c:v>
                </c:pt>
                <c:pt idx="2217">
                  <c:v>0.95176339996137127</c:v>
                </c:pt>
                <c:pt idx="2218">
                  <c:v>0.94619794393003243</c:v>
                </c:pt>
                <c:pt idx="2219">
                  <c:v>0.98876025307304005</c:v>
                </c:pt>
                <c:pt idx="2220">
                  <c:v>0.97436348481291335</c:v>
                </c:pt>
                <c:pt idx="2221">
                  <c:v>0.95176339996137127</c:v>
                </c:pt>
                <c:pt idx="2222">
                  <c:v>0.97436348481291335</c:v>
                </c:pt>
                <c:pt idx="2223">
                  <c:v>0.98297619379424606</c:v>
                </c:pt>
                <c:pt idx="2224">
                  <c:v>0.98009686492001069</c:v>
                </c:pt>
                <c:pt idx="2225">
                  <c:v>0.96866364388814497</c:v>
                </c:pt>
                <c:pt idx="2226">
                  <c:v>0.98586398156174282</c:v>
                </c:pt>
                <c:pt idx="2227">
                  <c:v>0.96866364388814497</c:v>
                </c:pt>
                <c:pt idx="2228">
                  <c:v>0.9601763395991133</c:v>
                </c:pt>
                <c:pt idx="2229">
                  <c:v>0.98876025307304005</c:v>
                </c:pt>
                <c:pt idx="2230">
                  <c:v>0.98297619379424606</c:v>
                </c:pt>
                <c:pt idx="2231">
                  <c:v>0.98586398156174282</c:v>
                </c:pt>
                <c:pt idx="2232">
                  <c:v>0.98009686492001069</c:v>
                </c:pt>
                <c:pt idx="2233">
                  <c:v>0.98297619379424606</c:v>
                </c:pt>
                <c:pt idx="2234">
                  <c:v>0.97722597016128909</c:v>
                </c:pt>
                <c:pt idx="2235">
                  <c:v>0.96299714594787256</c:v>
                </c:pt>
                <c:pt idx="2236">
                  <c:v>0.97436348481291335</c:v>
                </c:pt>
                <c:pt idx="2237">
                  <c:v>0.98586398156174282</c:v>
                </c:pt>
                <c:pt idx="2238">
                  <c:v>0.97436348481291335</c:v>
                </c:pt>
                <c:pt idx="2239">
                  <c:v>0.94342634571849904</c:v>
                </c:pt>
                <c:pt idx="2240">
                  <c:v>0.98586398156174282</c:v>
                </c:pt>
                <c:pt idx="2241">
                  <c:v>0.96866364388814497</c:v>
                </c:pt>
                <c:pt idx="2242">
                  <c:v>0.99166274986118885</c:v>
                </c:pt>
                <c:pt idx="2243">
                  <c:v>0.94897768454365261</c:v>
                </c:pt>
                <c:pt idx="2244">
                  <c:v>0.97150938424208133</c:v>
                </c:pt>
                <c:pt idx="2245">
                  <c:v>0.96299714594787256</c:v>
                </c:pt>
                <c:pt idx="2246">
                  <c:v>0.9601763395991133</c:v>
                </c:pt>
                <c:pt idx="2247">
                  <c:v>0.97722597016128909</c:v>
                </c:pt>
                <c:pt idx="2248">
                  <c:v>0.98586398156174282</c:v>
                </c:pt>
                <c:pt idx="2249">
                  <c:v>0.98586398156174282</c:v>
                </c:pt>
                <c:pt idx="2250">
                  <c:v>0.98876025307304005</c:v>
                </c:pt>
                <c:pt idx="2251">
                  <c:v>0.95176339996137127</c:v>
                </c:pt>
                <c:pt idx="2252">
                  <c:v>0.97436348481291335</c:v>
                </c:pt>
                <c:pt idx="2253">
                  <c:v>0.98297619379424606</c:v>
                </c:pt>
                <c:pt idx="2254">
                  <c:v>0.97436348481291335</c:v>
                </c:pt>
                <c:pt idx="2255">
                  <c:v>0.98297619379424606</c:v>
                </c:pt>
                <c:pt idx="2256">
                  <c:v>0.94897768454365261</c:v>
                </c:pt>
                <c:pt idx="2257">
                  <c:v>0.97722597016128909</c:v>
                </c:pt>
                <c:pt idx="2258">
                  <c:v>0.99166274986118885</c:v>
                </c:pt>
                <c:pt idx="2259">
                  <c:v>0.97436348481291335</c:v>
                </c:pt>
                <c:pt idx="2260">
                  <c:v>0.96582623926239952</c:v>
                </c:pt>
                <c:pt idx="2261">
                  <c:v>0.99166274986118885</c:v>
                </c:pt>
                <c:pt idx="2262">
                  <c:v>0.99749792284501126</c:v>
                </c:pt>
                <c:pt idx="2263">
                  <c:v>0.9601763395991133</c:v>
                </c:pt>
                <c:pt idx="2264">
                  <c:v>0.98586398156174282</c:v>
                </c:pt>
                <c:pt idx="2265">
                  <c:v>0.9601763395991133</c:v>
                </c:pt>
                <c:pt idx="2266">
                  <c:v>0.98009686492001069</c:v>
                </c:pt>
                <c:pt idx="2267">
                  <c:v>0.95455949077344915</c:v>
                </c:pt>
                <c:pt idx="2268">
                  <c:v>0.97150938424208133</c:v>
                </c:pt>
                <c:pt idx="2269">
                  <c:v>0.98297619379424606</c:v>
                </c:pt>
                <c:pt idx="2270">
                  <c:v>0.99166274986118885</c:v>
                </c:pt>
                <c:pt idx="2271">
                  <c:v>0.98876025307304005</c:v>
                </c:pt>
                <c:pt idx="2272">
                  <c:v>0.95455949077344915</c:v>
                </c:pt>
                <c:pt idx="2273">
                  <c:v>0.99166274986118885</c:v>
                </c:pt>
                <c:pt idx="2274">
                  <c:v>0.98297619379424606</c:v>
                </c:pt>
                <c:pt idx="2275">
                  <c:v>0.97436348481291335</c:v>
                </c:pt>
                <c:pt idx="2276">
                  <c:v>0.96866364388814497</c:v>
                </c:pt>
                <c:pt idx="2277">
                  <c:v>0.98297619379424606</c:v>
                </c:pt>
                <c:pt idx="2278">
                  <c:v>0.99457605699579754</c:v>
                </c:pt>
                <c:pt idx="2279">
                  <c:v>0.99166274986118885</c:v>
                </c:pt>
                <c:pt idx="2280">
                  <c:v>0.99457605699579754</c:v>
                </c:pt>
                <c:pt idx="2281">
                  <c:v>0.98009686492001069</c:v>
                </c:pt>
                <c:pt idx="2282">
                  <c:v>0.97722597016128909</c:v>
                </c:pt>
                <c:pt idx="2283">
                  <c:v>0.96582623926239952</c:v>
                </c:pt>
                <c:pt idx="2284">
                  <c:v>0.9601763395991133</c:v>
                </c:pt>
                <c:pt idx="2285">
                  <c:v>0.97150938424208133</c:v>
                </c:pt>
                <c:pt idx="2286">
                  <c:v>0.96299714594787256</c:v>
                </c:pt>
                <c:pt idx="2287">
                  <c:v>0.96299714594787256</c:v>
                </c:pt>
                <c:pt idx="2288">
                  <c:v>0.98009686492001069</c:v>
                </c:pt>
                <c:pt idx="2289">
                  <c:v>0.97722597016128909</c:v>
                </c:pt>
                <c:pt idx="2290">
                  <c:v>0.96582623926239952</c:v>
                </c:pt>
                <c:pt idx="2291">
                  <c:v>0.98586398156174282</c:v>
                </c:pt>
                <c:pt idx="2292">
                  <c:v>0.9601763395991133</c:v>
                </c:pt>
                <c:pt idx="2293">
                  <c:v>0.97722597016128909</c:v>
                </c:pt>
                <c:pt idx="2294">
                  <c:v>0.95736379594198362</c:v>
                </c:pt>
                <c:pt idx="2295">
                  <c:v>0.99457605699579754</c:v>
                </c:pt>
                <c:pt idx="2296">
                  <c:v>0.96299714594787256</c:v>
                </c:pt>
                <c:pt idx="2297">
                  <c:v>0.96299714594787256</c:v>
                </c:pt>
                <c:pt idx="2298">
                  <c:v>0.9601763395991133</c:v>
                </c:pt>
                <c:pt idx="2299">
                  <c:v>0.98586398156174282</c:v>
                </c:pt>
                <c:pt idx="2300">
                  <c:v>0.98586398156174282</c:v>
                </c:pt>
                <c:pt idx="2301">
                  <c:v>0.9601763395991133</c:v>
                </c:pt>
                <c:pt idx="2302">
                  <c:v>0.95455949077344915</c:v>
                </c:pt>
                <c:pt idx="2303">
                  <c:v>1.0063151244877817</c:v>
                </c:pt>
                <c:pt idx="2304">
                  <c:v>0.97436348481291335</c:v>
                </c:pt>
                <c:pt idx="2305">
                  <c:v>0.95455949077344915</c:v>
                </c:pt>
                <c:pt idx="2306">
                  <c:v>0.98586398156174282</c:v>
                </c:pt>
                <c:pt idx="2307">
                  <c:v>0.97150938424208133</c:v>
                </c:pt>
                <c:pt idx="2308">
                  <c:v>0.9601763395991133</c:v>
                </c:pt>
                <c:pt idx="2309">
                  <c:v>0.99166274986118885</c:v>
                </c:pt>
                <c:pt idx="2310">
                  <c:v>0.96866364388814497</c:v>
                </c:pt>
                <c:pt idx="2311">
                  <c:v>0.99166274986118885</c:v>
                </c:pt>
                <c:pt idx="2312">
                  <c:v>0.97722597016128909</c:v>
                </c:pt>
                <c:pt idx="2313">
                  <c:v>0.97436348481291335</c:v>
                </c:pt>
                <c:pt idx="2314">
                  <c:v>0.98297619379424606</c:v>
                </c:pt>
                <c:pt idx="2315">
                  <c:v>0.99749792284501126</c:v>
                </c:pt>
                <c:pt idx="2316">
                  <c:v>0.99166274986118885</c:v>
                </c:pt>
                <c:pt idx="2317">
                  <c:v>0.98586398156174282</c:v>
                </c:pt>
                <c:pt idx="2318">
                  <c:v>0.97150938424208133</c:v>
                </c:pt>
                <c:pt idx="2319">
                  <c:v>0.99166274986118885</c:v>
                </c:pt>
                <c:pt idx="2320">
                  <c:v>0.9601763395991133</c:v>
                </c:pt>
                <c:pt idx="2321">
                  <c:v>0.98009686492001069</c:v>
                </c:pt>
                <c:pt idx="2322">
                  <c:v>0.98586398156174282</c:v>
                </c:pt>
                <c:pt idx="2323">
                  <c:v>0.96299714594787256</c:v>
                </c:pt>
                <c:pt idx="2324">
                  <c:v>0.97150938424208133</c:v>
                </c:pt>
                <c:pt idx="2325">
                  <c:v>0.9601763395991133</c:v>
                </c:pt>
                <c:pt idx="2326">
                  <c:v>0.99166274986118885</c:v>
                </c:pt>
                <c:pt idx="2327">
                  <c:v>0.97436348481291335</c:v>
                </c:pt>
                <c:pt idx="2328">
                  <c:v>0.98009686492001069</c:v>
                </c:pt>
                <c:pt idx="2329">
                  <c:v>0.96866364388814497</c:v>
                </c:pt>
                <c:pt idx="2330">
                  <c:v>0.95176339996137127</c:v>
                </c:pt>
                <c:pt idx="2331">
                  <c:v>0.9601763395991133</c:v>
                </c:pt>
                <c:pt idx="2332">
                  <c:v>0.96866364388814497</c:v>
                </c:pt>
                <c:pt idx="2333">
                  <c:v>0.96582623926239952</c:v>
                </c:pt>
                <c:pt idx="2334">
                  <c:v>0.96582623926239952</c:v>
                </c:pt>
                <c:pt idx="2335">
                  <c:v>0.97436348481291335</c:v>
                </c:pt>
                <c:pt idx="2336">
                  <c:v>0.98297619379424606</c:v>
                </c:pt>
                <c:pt idx="2337">
                  <c:v>0.98297619379424606</c:v>
                </c:pt>
                <c:pt idx="2338">
                  <c:v>0.96866364388814497</c:v>
                </c:pt>
                <c:pt idx="2339">
                  <c:v>0.98876025307304005</c:v>
                </c:pt>
                <c:pt idx="2340">
                  <c:v>0.95455949077344915</c:v>
                </c:pt>
                <c:pt idx="2341">
                  <c:v>0.95176339996137127</c:v>
                </c:pt>
                <c:pt idx="2342">
                  <c:v>0.97436348481291335</c:v>
                </c:pt>
                <c:pt idx="2343">
                  <c:v>0.95736379594198362</c:v>
                </c:pt>
                <c:pt idx="2344">
                  <c:v>0.99749792284501126</c:v>
                </c:pt>
                <c:pt idx="2345">
                  <c:v>0.98876025307304005</c:v>
                </c:pt>
                <c:pt idx="2346">
                  <c:v>0.97436348481291335</c:v>
                </c:pt>
                <c:pt idx="2347">
                  <c:v>0.96299714594787256</c:v>
                </c:pt>
                <c:pt idx="2348">
                  <c:v>0.9406628660583698</c:v>
                </c:pt>
                <c:pt idx="2349">
                  <c:v>0.96299714594787256</c:v>
                </c:pt>
                <c:pt idx="2350">
                  <c:v>0.97722597016128909</c:v>
                </c:pt>
                <c:pt idx="2351">
                  <c:v>0.95176339996137127</c:v>
                </c:pt>
                <c:pt idx="2352">
                  <c:v>0.96582623926239952</c:v>
                </c:pt>
                <c:pt idx="2353">
                  <c:v>0.99166274986118885</c:v>
                </c:pt>
                <c:pt idx="2354">
                  <c:v>0.97722597016128909</c:v>
                </c:pt>
                <c:pt idx="2355">
                  <c:v>0.99457605699579754</c:v>
                </c:pt>
                <c:pt idx="2356">
                  <c:v>0.97150938424208133</c:v>
                </c:pt>
                <c:pt idx="2357">
                  <c:v>0.98876025307304005</c:v>
                </c:pt>
                <c:pt idx="2358">
                  <c:v>0.98876025307304005</c:v>
                </c:pt>
                <c:pt idx="2359">
                  <c:v>0.97722597016128909</c:v>
                </c:pt>
                <c:pt idx="2360">
                  <c:v>0.9601763395991133</c:v>
                </c:pt>
                <c:pt idx="2361">
                  <c:v>0.98586398156174282</c:v>
                </c:pt>
                <c:pt idx="2362">
                  <c:v>0.96299714594787256</c:v>
                </c:pt>
                <c:pt idx="2363">
                  <c:v>0.96582623926239952</c:v>
                </c:pt>
                <c:pt idx="2364">
                  <c:v>0.98586398156174282</c:v>
                </c:pt>
                <c:pt idx="2365">
                  <c:v>0.98876025307304005</c:v>
                </c:pt>
                <c:pt idx="2366">
                  <c:v>0.96299714594787256</c:v>
                </c:pt>
                <c:pt idx="2367">
                  <c:v>0.98009686492001069</c:v>
                </c:pt>
                <c:pt idx="2368">
                  <c:v>0.96299714594787256</c:v>
                </c:pt>
                <c:pt idx="2369">
                  <c:v>0.97722597016128909</c:v>
                </c:pt>
                <c:pt idx="2370">
                  <c:v>0.96299714594787256</c:v>
                </c:pt>
                <c:pt idx="2371">
                  <c:v>0.95176339996137127</c:v>
                </c:pt>
                <c:pt idx="2372">
                  <c:v>0.99166274986118885</c:v>
                </c:pt>
                <c:pt idx="2373">
                  <c:v>0.98586398156174282</c:v>
                </c:pt>
                <c:pt idx="2374">
                  <c:v>0.98297619379424606</c:v>
                </c:pt>
                <c:pt idx="2375">
                  <c:v>0.96299714594787256</c:v>
                </c:pt>
                <c:pt idx="2376">
                  <c:v>0.98009686492001069</c:v>
                </c:pt>
                <c:pt idx="2377">
                  <c:v>0.98876025307304005</c:v>
                </c:pt>
                <c:pt idx="2378">
                  <c:v>0.97436348481291335</c:v>
                </c:pt>
                <c:pt idx="2379">
                  <c:v>0.96299714594787256</c:v>
                </c:pt>
                <c:pt idx="2380">
                  <c:v>0.96866364388814497</c:v>
                </c:pt>
                <c:pt idx="2381">
                  <c:v>0.9601763395991133</c:v>
                </c:pt>
                <c:pt idx="2382">
                  <c:v>0.96299714594787256</c:v>
                </c:pt>
                <c:pt idx="2383">
                  <c:v>0.96866364388814497</c:v>
                </c:pt>
                <c:pt idx="2384">
                  <c:v>0.97150938424208133</c:v>
                </c:pt>
                <c:pt idx="2385">
                  <c:v>0.97722597016128909</c:v>
                </c:pt>
                <c:pt idx="2386">
                  <c:v>0.97722597016128909</c:v>
                </c:pt>
                <c:pt idx="2387">
                  <c:v>0.96866364388814497</c:v>
                </c:pt>
                <c:pt idx="2388">
                  <c:v>0.98297619379424606</c:v>
                </c:pt>
                <c:pt idx="2389">
                  <c:v>0.98297619379424606</c:v>
                </c:pt>
                <c:pt idx="2390">
                  <c:v>0.96299714594787256</c:v>
                </c:pt>
                <c:pt idx="2391">
                  <c:v>0.98876025307304005</c:v>
                </c:pt>
                <c:pt idx="2392">
                  <c:v>0.99457605699579754</c:v>
                </c:pt>
                <c:pt idx="2393">
                  <c:v>0.97436348481291335</c:v>
                </c:pt>
                <c:pt idx="2394">
                  <c:v>0.99166274986118885</c:v>
                </c:pt>
                <c:pt idx="2395">
                  <c:v>0.94619794393003243</c:v>
                </c:pt>
                <c:pt idx="2396">
                  <c:v>0.98586398156174282</c:v>
                </c:pt>
                <c:pt idx="2397">
                  <c:v>0.97722597016128909</c:v>
                </c:pt>
                <c:pt idx="2398">
                  <c:v>0.96866364388814497</c:v>
                </c:pt>
                <c:pt idx="2399">
                  <c:v>0.97150938424208133</c:v>
                </c:pt>
                <c:pt idx="2400">
                  <c:v>0.98009686492001069</c:v>
                </c:pt>
                <c:pt idx="2401">
                  <c:v>0.97722597016128909</c:v>
                </c:pt>
                <c:pt idx="2402">
                  <c:v>0.96582623926239952</c:v>
                </c:pt>
                <c:pt idx="2403">
                  <c:v>0.96866364388814497</c:v>
                </c:pt>
                <c:pt idx="2404">
                  <c:v>0.94897768454365261</c:v>
                </c:pt>
                <c:pt idx="2405">
                  <c:v>0.9601763395991133</c:v>
                </c:pt>
                <c:pt idx="2406">
                  <c:v>0.97722597016128909</c:v>
                </c:pt>
                <c:pt idx="2407">
                  <c:v>0.96299714594787256</c:v>
                </c:pt>
                <c:pt idx="2408">
                  <c:v>0.96866364388814497</c:v>
                </c:pt>
                <c:pt idx="2409">
                  <c:v>0.99457605699579754</c:v>
                </c:pt>
                <c:pt idx="2410">
                  <c:v>0.97436348481291335</c:v>
                </c:pt>
                <c:pt idx="2411">
                  <c:v>0.99749792284501126</c:v>
                </c:pt>
                <c:pt idx="2412">
                  <c:v>0.97436348481291335</c:v>
                </c:pt>
                <c:pt idx="2413">
                  <c:v>0.95455949077344915</c:v>
                </c:pt>
                <c:pt idx="2414">
                  <c:v>0.95736379594198362</c:v>
                </c:pt>
                <c:pt idx="2415">
                  <c:v>0.97150938424208133</c:v>
                </c:pt>
                <c:pt idx="2416">
                  <c:v>0.99749792284501126</c:v>
                </c:pt>
                <c:pt idx="2417">
                  <c:v>0.95455949077344915</c:v>
                </c:pt>
                <c:pt idx="2418">
                  <c:v>0.96582623926239952</c:v>
                </c:pt>
                <c:pt idx="2419">
                  <c:v>0.97436348481291335</c:v>
                </c:pt>
                <c:pt idx="2420">
                  <c:v>0.99457605699579754</c:v>
                </c:pt>
                <c:pt idx="2421">
                  <c:v>0.98297619379424606</c:v>
                </c:pt>
                <c:pt idx="2422">
                  <c:v>0.9601763395991133</c:v>
                </c:pt>
                <c:pt idx="2423">
                  <c:v>0.96866364388814497</c:v>
                </c:pt>
                <c:pt idx="2424">
                  <c:v>0.98876025307304005</c:v>
                </c:pt>
                <c:pt idx="2425">
                  <c:v>0.99749792284501126</c:v>
                </c:pt>
                <c:pt idx="2426">
                  <c:v>0.97150938424208133</c:v>
                </c:pt>
                <c:pt idx="2427">
                  <c:v>0.96866364388814497</c:v>
                </c:pt>
                <c:pt idx="2428">
                  <c:v>0.98586398156174282</c:v>
                </c:pt>
                <c:pt idx="2429">
                  <c:v>0.98876025307304005</c:v>
                </c:pt>
                <c:pt idx="2430">
                  <c:v>0.95736379594198362</c:v>
                </c:pt>
                <c:pt idx="2431">
                  <c:v>0.97436348481291335</c:v>
                </c:pt>
                <c:pt idx="2432">
                  <c:v>0.96866364388814497</c:v>
                </c:pt>
                <c:pt idx="2433">
                  <c:v>0.99749792284501126</c:v>
                </c:pt>
                <c:pt idx="2434">
                  <c:v>0.97150938424208133</c:v>
                </c:pt>
                <c:pt idx="2435">
                  <c:v>0.97436348481291335</c:v>
                </c:pt>
                <c:pt idx="2436">
                  <c:v>0.97150938424208133</c:v>
                </c:pt>
                <c:pt idx="2437">
                  <c:v>0.97150938424208133</c:v>
                </c:pt>
                <c:pt idx="2438">
                  <c:v>0.98586398156174282</c:v>
                </c:pt>
                <c:pt idx="2439">
                  <c:v>0.98586398156174282</c:v>
                </c:pt>
                <c:pt idx="2440">
                  <c:v>0.98586398156174282</c:v>
                </c:pt>
                <c:pt idx="2441">
                  <c:v>0.97722597016128909</c:v>
                </c:pt>
                <c:pt idx="2442">
                  <c:v>0.96299714594787256</c:v>
                </c:pt>
                <c:pt idx="2443">
                  <c:v>0.94897768454365261</c:v>
                </c:pt>
                <c:pt idx="2444">
                  <c:v>0.99166274986118885</c:v>
                </c:pt>
                <c:pt idx="2445">
                  <c:v>0.99457605699579754</c:v>
                </c:pt>
                <c:pt idx="2446">
                  <c:v>0.97436348481291335</c:v>
                </c:pt>
                <c:pt idx="2447">
                  <c:v>0.98876025307304005</c:v>
                </c:pt>
                <c:pt idx="2448">
                  <c:v>0.97150938424208133</c:v>
                </c:pt>
                <c:pt idx="2449">
                  <c:v>0.97150938424208133</c:v>
                </c:pt>
                <c:pt idx="2450">
                  <c:v>0.97436348481291335</c:v>
                </c:pt>
                <c:pt idx="2451">
                  <c:v>0.95736379594198362</c:v>
                </c:pt>
                <c:pt idx="2452">
                  <c:v>0.97722597016128909</c:v>
                </c:pt>
                <c:pt idx="2453">
                  <c:v>0.97150938424208133</c:v>
                </c:pt>
                <c:pt idx="2454">
                  <c:v>0.99749792284501126</c:v>
                </c:pt>
                <c:pt idx="2455">
                  <c:v>0.98297619379424606</c:v>
                </c:pt>
                <c:pt idx="2456">
                  <c:v>0.96866364388814497</c:v>
                </c:pt>
                <c:pt idx="2457">
                  <c:v>0.96866364388814497</c:v>
                </c:pt>
                <c:pt idx="2458">
                  <c:v>0.96299714594787256</c:v>
                </c:pt>
                <c:pt idx="2459">
                  <c:v>0.9406628660583698</c:v>
                </c:pt>
                <c:pt idx="2460">
                  <c:v>0.98586398156174282</c:v>
                </c:pt>
                <c:pt idx="2461">
                  <c:v>0.95455949077344915</c:v>
                </c:pt>
                <c:pt idx="2462">
                  <c:v>0.95176339996137127</c:v>
                </c:pt>
                <c:pt idx="2463">
                  <c:v>0.96866364388814497</c:v>
                </c:pt>
                <c:pt idx="2464">
                  <c:v>0.95455949077344915</c:v>
                </c:pt>
                <c:pt idx="2465">
                  <c:v>0.99457605699579754</c:v>
                </c:pt>
                <c:pt idx="2466">
                  <c:v>0.99166274986118885</c:v>
                </c:pt>
                <c:pt idx="2467">
                  <c:v>0.97436348481291335</c:v>
                </c:pt>
                <c:pt idx="2468">
                  <c:v>0.98586398156174282</c:v>
                </c:pt>
                <c:pt idx="2469">
                  <c:v>0.9601763395991133</c:v>
                </c:pt>
                <c:pt idx="2470">
                  <c:v>0.98297619379424606</c:v>
                </c:pt>
                <c:pt idx="2471">
                  <c:v>0.97436348481291335</c:v>
                </c:pt>
                <c:pt idx="2472">
                  <c:v>0.98009686492001069</c:v>
                </c:pt>
                <c:pt idx="2473">
                  <c:v>0.9601763395991133</c:v>
                </c:pt>
                <c:pt idx="2474">
                  <c:v>0.98586398156174282</c:v>
                </c:pt>
                <c:pt idx="2475">
                  <c:v>0.99166274986118885</c:v>
                </c:pt>
                <c:pt idx="2476">
                  <c:v>0.96299714594787256</c:v>
                </c:pt>
                <c:pt idx="2477">
                  <c:v>0.99166274986118885</c:v>
                </c:pt>
                <c:pt idx="2478">
                  <c:v>0.97722597016128909</c:v>
                </c:pt>
                <c:pt idx="2479">
                  <c:v>1.0004283725526246</c:v>
                </c:pt>
                <c:pt idx="2480">
                  <c:v>0.99166274986118885</c:v>
                </c:pt>
                <c:pt idx="2481">
                  <c:v>0.97436348481291335</c:v>
                </c:pt>
                <c:pt idx="2482">
                  <c:v>0.96866364388814497</c:v>
                </c:pt>
                <c:pt idx="2483">
                  <c:v>0.98586398156174282</c:v>
                </c:pt>
                <c:pt idx="2484">
                  <c:v>0.97436348481291335</c:v>
                </c:pt>
                <c:pt idx="2485">
                  <c:v>0.96299714594787256</c:v>
                </c:pt>
                <c:pt idx="2486">
                  <c:v>0.9601763395991133</c:v>
                </c:pt>
                <c:pt idx="2487">
                  <c:v>0.98009686492001069</c:v>
                </c:pt>
                <c:pt idx="2488">
                  <c:v>0.97722597016128909</c:v>
                </c:pt>
                <c:pt idx="2489">
                  <c:v>0.97150938424208133</c:v>
                </c:pt>
                <c:pt idx="2490">
                  <c:v>0.98586398156174282</c:v>
                </c:pt>
                <c:pt idx="2491">
                  <c:v>0.95736379594198362</c:v>
                </c:pt>
                <c:pt idx="2492">
                  <c:v>0.98297619379424606</c:v>
                </c:pt>
                <c:pt idx="2493">
                  <c:v>0.99166274986118885</c:v>
                </c:pt>
                <c:pt idx="2494">
                  <c:v>0.9601763395991133</c:v>
                </c:pt>
                <c:pt idx="2495">
                  <c:v>0.98009686492001069</c:v>
                </c:pt>
                <c:pt idx="2496">
                  <c:v>0.98586398156174282</c:v>
                </c:pt>
                <c:pt idx="2497">
                  <c:v>0.97722597016128909</c:v>
                </c:pt>
                <c:pt idx="2498">
                  <c:v>0.99749792284501126</c:v>
                </c:pt>
                <c:pt idx="2499">
                  <c:v>0.96866364388814497</c:v>
                </c:pt>
                <c:pt idx="2500">
                  <c:v>0.95176339996137127</c:v>
                </c:pt>
                <c:pt idx="2501">
                  <c:v>0.96582623926239952</c:v>
                </c:pt>
                <c:pt idx="2502">
                  <c:v>0.97722597016128909</c:v>
                </c:pt>
                <c:pt idx="2503">
                  <c:v>0.96299714594787256</c:v>
                </c:pt>
                <c:pt idx="2504">
                  <c:v>0.99457605699579754</c:v>
                </c:pt>
                <c:pt idx="2505">
                  <c:v>0.97436348481291335</c:v>
                </c:pt>
                <c:pt idx="2506">
                  <c:v>0.97150938424208133</c:v>
                </c:pt>
                <c:pt idx="2507">
                  <c:v>0.95176339996137127</c:v>
                </c:pt>
                <c:pt idx="2508">
                  <c:v>0.98297619379424606</c:v>
                </c:pt>
                <c:pt idx="2509">
                  <c:v>0.97436348481291335</c:v>
                </c:pt>
                <c:pt idx="2510">
                  <c:v>0.97436348481291335</c:v>
                </c:pt>
                <c:pt idx="2511">
                  <c:v>0.99457605699579754</c:v>
                </c:pt>
                <c:pt idx="2512">
                  <c:v>0.98297619379424606</c:v>
                </c:pt>
                <c:pt idx="2513">
                  <c:v>0.98297619379424606</c:v>
                </c:pt>
                <c:pt idx="2514">
                  <c:v>0.95736379594198362</c:v>
                </c:pt>
                <c:pt idx="2515">
                  <c:v>0.97436348481291335</c:v>
                </c:pt>
                <c:pt idx="2516">
                  <c:v>0.98297619379424606</c:v>
                </c:pt>
                <c:pt idx="2517">
                  <c:v>0.95455949077344915</c:v>
                </c:pt>
                <c:pt idx="2518">
                  <c:v>0.98586398156174282</c:v>
                </c:pt>
                <c:pt idx="2519">
                  <c:v>0.96866364388814497</c:v>
                </c:pt>
                <c:pt idx="2520">
                  <c:v>0.99749792284501126</c:v>
                </c:pt>
                <c:pt idx="2521">
                  <c:v>0.96866364388814497</c:v>
                </c:pt>
                <c:pt idx="2522">
                  <c:v>0.97436348481291335</c:v>
                </c:pt>
                <c:pt idx="2523">
                  <c:v>0.9601763395991133</c:v>
                </c:pt>
                <c:pt idx="2524">
                  <c:v>0.98586398156174282</c:v>
                </c:pt>
                <c:pt idx="2525">
                  <c:v>0.97722597016128909</c:v>
                </c:pt>
                <c:pt idx="2526">
                  <c:v>0.98297619379424606</c:v>
                </c:pt>
                <c:pt idx="2527">
                  <c:v>0.97150938424208133</c:v>
                </c:pt>
                <c:pt idx="2528">
                  <c:v>0.98876025307304005</c:v>
                </c:pt>
                <c:pt idx="2529">
                  <c:v>0.95736379594198362</c:v>
                </c:pt>
                <c:pt idx="2530">
                  <c:v>0.99457605699579754</c:v>
                </c:pt>
                <c:pt idx="2531">
                  <c:v>0.98586398156174282</c:v>
                </c:pt>
                <c:pt idx="2532">
                  <c:v>0.99166274986118885</c:v>
                </c:pt>
                <c:pt idx="2533">
                  <c:v>0.95736379594198362</c:v>
                </c:pt>
                <c:pt idx="2534">
                  <c:v>0.98297619379424606</c:v>
                </c:pt>
                <c:pt idx="2535">
                  <c:v>0.97436348481291335</c:v>
                </c:pt>
                <c:pt idx="2536">
                  <c:v>0.98297619379424606</c:v>
                </c:pt>
                <c:pt idx="2537">
                  <c:v>0.94897768454365261</c:v>
                </c:pt>
                <c:pt idx="2538">
                  <c:v>0.98876025307304005</c:v>
                </c:pt>
                <c:pt idx="2539">
                  <c:v>0.97722597016128909</c:v>
                </c:pt>
                <c:pt idx="2540">
                  <c:v>0.98009686492001069</c:v>
                </c:pt>
                <c:pt idx="2541">
                  <c:v>0.97150938424208133</c:v>
                </c:pt>
                <c:pt idx="2542">
                  <c:v>0.98586398156174282</c:v>
                </c:pt>
                <c:pt idx="2543">
                  <c:v>0.98009686492001069</c:v>
                </c:pt>
                <c:pt idx="2544">
                  <c:v>0.98586398156174282</c:v>
                </c:pt>
                <c:pt idx="2545">
                  <c:v>0.97722597016128909</c:v>
                </c:pt>
                <c:pt idx="2546">
                  <c:v>0.98876025307304005</c:v>
                </c:pt>
                <c:pt idx="2547">
                  <c:v>0.97150938424208133</c:v>
                </c:pt>
                <c:pt idx="2548">
                  <c:v>0.96582623926239952</c:v>
                </c:pt>
                <c:pt idx="2549">
                  <c:v>0.99457605699579754</c:v>
                </c:pt>
                <c:pt idx="2550">
                  <c:v>0.98586398156174282</c:v>
                </c:pt>
                <c:pt idx="2551">
                  <c:v>0.9601763395991133</c:v>
                </c:pt>
                <c:pt idx="2552">
                  <c:v>0.9601763395991133</c:v>
                </c:pt>
                <c:pt idx="2553">
                  <c:v>0.97436348481291335</c:v>
                </c:pt>
                <c:pt idx="2554">
                  <c:v>0.98876025307304005</c:v>
                </c:pt>
                <c:pt idx="2555">
                  <c:v>0.99749792284501126</c:v>
                </c:pt>
                <c:pt idx="2556">
                  <c:v>0.97436348481291335</c:v>
                </c:pt>
                <c:pt idx="2557">
                  <c:v>0.99166274986118885</c:v>
                </c:pt>
                <c:pt idx="2558">
                  <c:v>0.98876025307304005</c:v>
                </c:pt>
                <c:pt idx="2559">
                  <c:v>0.99749792284501126</c:v>
                </c:pt>
                <c:pt idx="2560">
                  <c:v>0.98876025307304005</c:v>
                </c:pt>
                <c:pt idx="2561">
                  <c:v>0.96299714594787256</c:v>
                </c:pt>
                <c:pt idx="2562">
                  <c:v>0.96299714594787256</c:v>
                </c:pt>
                <c:pt idx="2563">
                  <c:v>0.9601763395991133</c:v>
                </c:pt>
                <c:pt idx="2564">
                  <c:v>0.96866364388814497</c:v>
                </c:pt>
                <c:pt idx="2565">
                  <c:v>0.98876025307304005</c:v>
                </c:pt>
                <c:pt idx="2566">
                  <c:v>0.95455949077344915</c:v>
                </c:pt>
                <c:pt idx="2567">
                  <c:v>0.97150938424208133</c:v>
                </c:pt>
                <c:pt idx="2568">
                  <c:v>0.9601763395991133</c:v>
                </c:pt>
                <c:pt idx="2569">
                  <c:v>0.98297619379424606</c:v>
                </c:pt>
                <c:pt idx="2570">
                  <c:v>0.98009686492001069</c:v>
                </c:pt>
                <c:pt idx="2571">
                  <c:v>0.97436348481291335</c:v>
                </c:pt>
                <c:pt idx="2572">
                  <c:v>0.98586398156174282</c:v>
                </c:pt>
                <c:pt idx="2573">
                  <c:v>0.95736379594198362</c:v>
                </c:pt>
                <c:pt idx="2574">
                  <c:v>0.98586398156174282</c:v>
                </c:pt>
                <c:pt idx="2575">
                  <c:v>0.98009686492001069</c:v>
                </c:pt>
                <c:pt idx="2576">
                  <c:v>1.0004283725526246</c:v>
                </c:pt>
                <c:pt idx="2577">
                  <c:v>0.99166274986118885</c:v>
                </c:pt>
                <c:pt idx="2578">
                  <c:v>0.96582623926239952</c:v>
                </c:pt>
                <c:pt idx="2579">
                  <c:v>0.9601763395991133</c:v>
                </c:pt>
                <c:pt idx="2580">
                  <c:v>0.98297619379424606</c:v>
                </c:pt>
                <c:pt idx="2581">
                  <c:v>0.95455949077344915</c:v>
                </c:pt>
                <c:pt idx="2582">
                  <c:v>0.95736379594198362</c:v>
                </c:pt>
                <c:pt idx="2583">
                  <c:v>0.98586398156174282</c:v>
                </c:pt>
                <c:pt idx="2584">
                  <c:v>0.97150938424208133</c:v>
                </c:pt>
                <c:pt idx="2585">
                  <c:v>0.98009686492001069</c:v>
                </c:pt>
                <c:pt idx="2586">
                  <c:v>0.94897768454365261</c:v>
                </c:pt>
                <c:pt idx="2587">
                  <c:v>0.95736379594198362</c:v>
                </c:pt>
                <c:pt idx="2588">
                  <c:v>0.9601763395991133</c:v>
                </c:pt>
                <c:pt idx="2589">
                  <c:v>0.97150938424208133</c:v>
                </c:pt>
                <c:pt idx="2590">
                  <c:v>0.99166274986118885</c:v>
                </c:pt>
                <c:pt idx="2591">
                  <c:v>0.96299714594787256</c:v>
                </c:pt>
                <c:pt idx="2592">
                  <c:v>0.97150938424208133</c:v>
                </c:pt>
                <c:pt idx="2593">
                  <c:v>0.99166274986118885</c:v>
                </c:pt>
                <c:pt idx="2594">
                  <c:v>0.96299714594787256</c:v>
                </c:pt>
                <c:pt idx="2595">
                  <c:v>0.97436348481291335</c:v>
                </c:pt>
                <c:pt idx="2596">
                  <c:v>0.95455949077344915</c:v>
                </c:pt>
                <c:pt idx="2597">
                  <c:v>0.97436348481291335</c:v>
                </c:pt>
                <c:pt idx="2598">
                  <c:v>0.98586398156174282</c:v>
                </c:pt>
                <c:pt idx="2599">
                  <c:v>0.94897768454365261</c:v>
                </c:pt>
                <c:pt idx="2600">
                  <c:v>0.97722597016128909</c:v>
                </c:pt>
                <c:pt idx="2601">
                  <c:v>0.96866364388814497</c:v>
                </c:pt>
                <c:pt idx="2602">
                  <c:v>0.97150938424208133</c:v>
                </c:pt>
                <c:pt idx="2603">
                  <c:v>0.98586398156174282</c:v>
                </c:pt>
                <c:pt idx="2604">
                  <c:v>0.97436348481291335</c:v>
                </c:pt>
                <c:pt idx="2605">
                  <c:v>0.97722597016128909</c:v>
                </c:pt>
                <c:pt idx="2606">
                  <c:v>0.98876025307304005</c:v>
                </c:pt>
                <c:pt idx="2607">
                  <c:v>0.99457605699579754</c:v>
                </c:pt>
                <c:pt idx="2608">
                  <c:v>0.95736379594198362</c:v>
                </c:pt>
                <c:pt idx="2609">
                  <c:v>0.96582623926239952</c:v>
                </c:pt>
                <c:pt idx="2610">
                  <c:v>0.97436348481291335</c:v>
                </c:pt>
                <c:pt idx="2611">
                  <c:v>0.97722597016128909</c:v>
                </c:pt>
                <c:pt idx="2612">
                  <c:v>0.97150938424208133</c:v>
                </c:pt>
                <c:pt idx="2613">
                  <c:v>0.95736379594198362</c:v>
                </c:pt>
                <c:pt idx="2614">
                  <c:v>0.93242090092629959</c:v>
                </c:pt>
                <c:pt idx="2615">
                  <c:v>0.99749792284501126</c:v>
                </c:pt>
                <c:pt idx="2616">
                  <c:v>0.96299714594787256</c:v>
                </c:pt>
                <c:pt idx="2617">
                  <c:v>0.98009686492001069</c:v>
                </c:pt>
                <c:pt idx="2618">
                  <c:v>0.99457605699579754</c:v>
                </c:pt>
                <c:pt idx="2619">
                  <c:v>0.97722597016128909</c:v>
                </c:pt>
                <c:pt idx="2620">
                  <c:v>0.95736379594198362</c:v>
                </c:pt>
                <c:pt idx="2621">
                  <c:v>0.95455949077344915</c:v>
                </c:pt>
                <c:pt idx="2622">
                  <c:v>0.96299714594787256</c:v>
                </c:pt>
                <c:pt idx="2623">
                  <c:v>0.95176339996137127</c:v>
                </c:pt>
                <c:pt idx="2624">
                  <c:v>0.9601763395991133</c:v>
                </c:pt>
                <c:pt idx="2625">
                  <c:v>0.97150938424208133</c:v>
                </c:pt>
                <c:pt idx="2626">
                  <c:v>0.98009686492001069</c:v>
                </c:pt>
                <c:pt idx="2627">
                  <c:v>0.97722597016128909</c:v>
                </c:pt>
                <c:pt idx="2628">
                  <c:v>0.9601763395991133</c:v>
                </c:pt>
                <c:pt idx="2629">
                  <c:v>0.97436348481291335</c:v>
                </c:pt>
                <c:pt idx="2630">
                  <c:v>0.96866364388814497</c:v>
                </c:pt>
                <c:pt idx="2631">
                  <c:v>0.9601763395991133</c:v>
                </c:pt>
                <c:pt idx="2632">
                  <c:v>0.96299714594787256</c:v>
                </c:pt>
                <c:pt idx="2633">
                  <c:v>0.98009686492001069</c:v>
                </c:pt>
                <c:pt idx="2634">
                  <c:v>0.97150938424208133</c:v>
                </c:pt>
                <c:pt idx="2635">
                  <c:v>0.95176339996137127</c:v>
                </c:pt>
                <c:pt idx="2636">
                  <c:v>0.96582623926239952</c:v>
                </c:pt>
                <c:pt idx="2637">
                  <c:v>0.95455949077344915</c:v>
                </c:pt>
                <c:pt idx="2638">
                  <c:v>0.98586398156174282</c:v>
                </c:pt>
                <c:pt idx="2639">
                  <c:v>0.98876025307304005</c:v>
                </c:pt>
                <c:pt idx="2640">
                  <c:v>0.97150938424208133</c:v>
                </c:pt>
                <c:pt idx="2641">
                  <c:v>0.99166274986118885</c:v>
                </c:pt>
                <c:pt idx="2642">
                  <c:v>0.96582623926239952</c:v>
                </c:pt>
                <c:pt idx="2643">
                  <c:v>0.98586398156174282</c:v>
                </c:pt>
                <c:pt idx="2644">
                  <c:v>0.98876025307304005</c:v>
                </c:pt>
                <c:pt idx="2645">
                  <c:v>0.96866364388814497</c:v>
                </c:pt>
                <c:pt idx="2646">
                  <c:v>0.9601763395991133</c:v>
                </c:pt>
                <c:pt idx="2647">
                  <c:v>0.95736379594198362</c:v>
                </c:pt>
                <c:pt idx="2648">
                  <c:v>0.97150938424208133</c:v>
                </c:pt>
                <c:pt idx="2649">
                  <c:v>0.97150938424208133</c:v>
                </c:pt>
                <c:pt idx="2650">
                  <c:v>0.95736379594198362</c:v>
                </c:pt>
                <c:pt idx="2651">
                  <c:v>0.97436348481291335</c:v>
                </c:pt>
                <c:pt idx="2652">
                  <c:v>0.98586398156174282</c:v>
                </c:pt>
                <c:pt idx="2653">
                  <c:v>0.96299714594787256</c:v>
                </c:pt>
                <c:pt idx="2654">
                  <c:v>0.98876025307304005</c:v>
                </c:pt>
                <c:pt idx="2655">
                  <c:v>0.98009686492001069</c:v>
                </c:pt>
                <c:pt idx="2656">
                  <c:v>0.95736379594198362</c:v>
                </c:pt>
                <c:pt idx="2657">
                  <c:v>0.97436348481291335</c:v>
                </c:pt>
                <c:pt idx="2658">
                  <c:v>0.96299714594787256</c:v>
                </c:pt>
                <c:pt idx="2659">
                  <c:v>0.98586398156174282</c:v>
                </c:pt>
                <c:pt idx="2660">
                  <c:v>0.97722597016128909</c:v>
                </c:pt>
                <c:pt idx="2661">
                  <c:v>0.96299714594787256</c:v>
                </c:pt>
                <c:pt idx="2662">
                  <c:v>0.97722597016128909</c:v>
                </c:pt>
                <c:pt idx="2663">
                  <c:v>1.0004283725526246</c:v>
                </c:pt>
                <c:pt idx="2664">
                  <c:v>0.98586398156174282</c:v>
                </c:pt>
                <c:pt idx="2665">
                  <c:v>0.98297619379424606</c:v>
                </c:pt>
                <c:pt idx="2666">
                  <c:v>0.95455949077344915</c:v>
                </c:pt>
                <c:pt idx="2667">
                  <c:v>0.98586398156174282</c:v>
                </c:pt>
                <c:pt idx="2668">
                  <c:v>0.97436348481291335</c:v>
                </c:pt>
                <c:pt idx="2669">
                  <c:v>0.97150938424208133</c:v>
                </c:pt>
                <c:pt idx="2670">
                  <c:v>0.97722597016128909</c:v>
                </c:pt>
                <c:pt idx="2671">
                  <c:v>0.99749792284501126</c:v>
                </c:pt>
                <c:pt idx="2672">
                  <c:v>0.99166274986118885</c:v>
                </c:pt>
                <c:pt idx="2673">
                  <c:v>0.97150938424208133</c:v>
                </c:pt>
                <c:pt idx="2674">
                  <c:v>0.97436348481291335</c:v>
                </c:pt>
                <c:pt idx="2675">
                  <c:v>0.98876025307304005</c:v>
                </c:pt>
                <c:pt idx="2676">
                  <c:v>0.94342634571849904</c:v>
                </c:pt>
                <c:pt idx="2677">
                  <c:v>0.99457605699579754</c:v>
                </c:pt>
                <c:pt idx="2678">
                  <c:v>0.98586398156174282</c:v>
                </c:pt>
                <c:pt idx="2679">
                  <c:v>0.96299714594787256</c:v>
                </c:pt>
                <c:pt idx="2680">
                  <c:v>0.9601763395991133</c:v>
                </c:pt>
                <c:pt idx="2681">
                  <c:v>0.99166274986118885</c:v>
                </c:pt>
                <c:pt idx="2682">
                  <c:v>0.96582623926239952</c:v>
                </c:pt>
                <c:pt idx="2683">
                  <c:v>0.97722597016128909</c:v>
                </c:pt>
                <c:pt idx="2684">
                  <c:v>0.98009686492001069</c:v>
                </c:pt>
                <c:pt idx="2685">
                  <c:v>0.97150938424208133</c:v>
                </c:pt>
                <c:pt idx="2686">
                  <c:v>0.96582623926239952</c:v>
                </c:pt>
                <c:pt idx="2687">
                  <c:v>0.97722597016128909</c:v>
                </c:pt>
                <c:pt idx="2688">
                  <c:v>0.97436348481291335</c:v>
                </c:pt>
                <c:pt idx="2689">
                  <c:v>0.99749792284501126</c:v>
                </c:pt>
                <c:pt idx="2690">
                  <c:v>0.96299714594787256</c:v>
                </c:pt>
                <c:pt idx="2691">
                  <c:v>0.96866364388814497</c:v>
                </c:pt>
                <c:pt idx="2692">
                  <c:v>0.96299714594787256</c:v>
                </c:pt>
                <c:pt idx="2693">
                  <c:v>0.99749792284501126</c:v>
                </c:pt>
                <c:pt idx="2694">
                  <c:v>0.99166274986118885</c:v>
                </c:pt>
                <c:pt idx="2695">
                  <c:v>0.97436348481291335</c:v>
                </c:pt>
                <c:pt idx="2696">
                  <c:v>0.98876025307304005</c:v>
                </c:pt>
                <c:pt idx="2697">
                  <c:v>0.98009686492001069</c:v>
                </c:pt>
                <c:pt idx="2698">
                  <c:v>0.99166274986118885</c:v>
                </c:pt>
                <c:pt idx="2699">
                  <c:v>0.96582623926239952</c:v>
                </c:pt>
                <c:pt idx="2700">
                  <c:v>0.98586398156174282</c:v>
                </c:pt>
                <c:pt idx="2701">
                  <c:v>0.98297619379424606</c:v>
                </c:pt>
                <c:pt idx="2702">
                  <c:v>0.98586398156174282</c:v>
                </c:pt>
                <c:pt idx="2703">
                  <c:v>0.99166274986118885</c:v>
                </c:pt>
                <c:pt idx="2704">
                  <c:v>0.9601763395991133</c:v>
                </c:pt>
                <c:pt idx="2705">
                  <c:v>0.96299714594787256</c:v>
                </c:pt>
                <c:pt idx="2706">
                  <c:v>0.95176339996137127</c:v>
                </c:pt>
                <c:pt idx="2707">
                  <c:v>0.97150938424208133</c:v>
                </c:pt>
                <c:pt idx="2708">
                  <c:v>0.98586398156174282</c:v>
                </c:pt>
                <c:pt idx="2709">
                  <c:v>0.98297619379424606</c:v>
                </c:pt>
                <c:pt idx="2710">
                  <c:v>0.97722597016128909</c:v>
                </c:pt>
                <c:pt idx="2711">
                  <c:v>0.98297619379424606</c:v>
                </c:pt>
                <c:pt idx="2712">
                  <c:v>0.97436348481291335</c:v>
                </c:pt>
                <c:pt idx="2713">
                  <c:v>0.97150938424208133</c:v>
                </c:pt>
                <c:pt idx="2714">
                  <c:v>0.98297619379424606</c:v>
                </c:pt>
                <c:pt idx="2715">
                  <c:v>0.99166274986118885</c:v>
                </c:pt>
                <c:pt idx="2716">
                  <c:v>0.96299714594787256</c:v>
                </c:pt>
                <c:pt idx="2717">
                  <c:v>0.99457605699579754</c:v>
                </c:pt>
                <c:pt idx="2718">
                  <c:v>0.96866364388814497</c:v>
                </c:pt>
                <c:pt idx="2719">
                  <c:v>0.96866364388814497</c:v>
                </c:pt>
                <c:pt idx="2720">
                  <c:v>0.9601763395991133</c:v>
                </c:pt>
                <c:pt idx="2721">
                  <c:v>0.98009686492001069</c:v>
                </c:pt>
                <c:pt idx="2722">
                  <c:v>0.96866364388814497</c:v>
                </c:pt>
                <c:pt idx="2723">
                  <c:v>0.95176339996137127</c:v>
                </c:pt>
                <c:pt idx="2724">
                  <c:v>0.98009686492001069</c:v>
                </c:pt>
                <c:pt idx="2725">
                  <c:v>0.99166274986118885</c:v>
                </c:pt>
                <c:pt idx="2726">
                  <c:v>0.99166274986118885</c:v>
                </c:pt>
                <c:pt idx="2727">
                  <c:v>0.95176339996137127</c:v>
                </c:pt>
                <c:pt idx="2728">
                  <c:v>0.96866364388814497</c:v>
                </c:pt>
                <c:pt idx="2729">
                  <c:v>0.97436348481291335</c:v>
                </c:pt>
                <c:pt idx="2730">
                  <c:v>0.98009686492001069</c:v>
                </c:pt>
                <c:pt idx="2731">
                  <c:v>0.99749792284501126</c:v>
                </c:pt>
                <c:pt idx="2732">
                  <c:v>0.98009686492001069</c:v>
                </c:pt>
                <c:pt idx="2733">
                  <c:v>0.96582623926239952</c:v>
                </c:pt>
                <c:pt idx="2734">
                  <c:v>0.9601763395991133</c:v>
                </c:pt>
                <c:pt idx="2735">
                  <c:v>0.95736379594198362</c:v>
                </c:pt>
                <c:pt idx="2736">
                  <c:v>0.98297619379424606</c:v>
                </c:pt>
                <c:pt idx="2737">
                  <c:v>0.99166274986118885</c:v>
                </c:pt>
                <c:pt idx="2738">
                  <c:v>0.95455949077344915</c:v>
                </c:pt>
                <c:pt idx="2739">
                  <c:v>0.9601763395991133</c:v>
                </c:pt>
                <c:pt idx="2740">
                  <c:v>0.97150938424208133</c:v>
                </c:pt>
                <c:pt idx="2741">
                  <c:v>0.98586398156174282</c:v>
                </c:pt>
                <c:pt idx="2742">
                  <c:v>0.96866364388814497</c:v>
                </c:pt>
                <c:pt idx="2743">
                  <c:v>0.98297619379424606</c:v>
                </c:pt>
                <c:pt idx="2744">
                  <c:v>0.97722597016128909</c:v>
                </c:pt>
                <c:pt idx="2745">
                  <c:v>0.97436348481291335</c:v>
                </c:pt>
                <c:pt idx="2746">
                  <c:v>0.96866364388814497</c:v>
                </c:pt>
                <c:pt idx="2747">
                  <c:v>0.99166274986118885</c:v>
                </c:pt>
                <c:pt idx="2748">
                  <c:v>0.96582623926239952</c:v>
                </c:pt>
                <c:pt idx="2749">
                  <c:v>0.98297619379424606</c:v>
                </c:pt>
                <c:pt idx="2750">
                  <c:v>0.96299714594787256</c:v>
                </c:pt>
                <c:pt idx="2751">
                  <c:v>0.96866364388814497</c:v>
                </c:pt>
                <c:pt idx="2752">
                  <c:v>0.96299714594787256</c:v>
                </c:pt>
                <c:pt idx="2753">
                  <c:v>0.96299714594787256</c:v>
                </c:pt>
                <c:pt idx="2754">
                  <c:v>0.99457605699579754</c:v>
                </c:pt>
                <c:pt idx="2755">
                  <c:v>0.98876025307304005</c:v>
                </c:pt>
                <c:pt idx="2756">
                  <c:v>0.97722597016128909</c:v>
                </c:pt>
                <c:pt idx="2757">
                  <c:v>0.96299714594787256</c:v>
                </c:pt>
                <c:pt idx="2758">
                  <c:v>0.95176339996137127</c:v>
                </c:pt>
                <c:pt idx="2759">
                  <c:v>0.98586398156174282</c:v>
                </c:pt>
                <c:pt idx="2760">
                  <c:v>0.97436348481291335</c:v>
                </c:pt>
                <c:pt idx="2761">
                  <c:v>0.95455949077344915</c:v>
                </c:pt>
                <c:pt idx="2762">
                  <c:v>0.98009686492001069</c:v>
                </c:pt>
                <c:pt idx="2763">
                  <c:v>0.96582623926239952</c:v>
                </c:pt>
                <c:pt idx="2764">
                  <c:v>0.98009686492001069</c:v>
                </c:pt>
                <c:pt idx="2765">
                  <c:v>0.96582623926239952</c:v>
                </c:pt>
                <c:pt idx="2766">
                  <c:v>0.98586398156174282</c:v>
                </c:pt>
                <c:pt idx="2767">
                  <c:v>0.96299714594787256</c:v>
                </c:pt>
                <c:pt idx="2768">
                  <c:v>0.97436348481291335</c:v>
                </c:pt>
                <c:pt idx="2769">
                  <c:v>0.95736379594198362</c:v>
                </c:pt>
                <c:pt idx="2770">
                  <c:v>0.98586398156174282</c:v>
                </c:pt>
                <c:pt idx="2771">
                  <c:v>1.0004283725526246</c:v>
                </c:pt>
                <c:pt idx="2772">
                  <c:v>0.97150938424208133</c:v>
                </c:pt>
                <c:pt idx="2773">
                  <c:v>0.96866364388814497</c:v>
                </c:pt>
                <c:pt idx="2774">
                  <c:v>0.99166274986118885</c:v>
                </c:pt>
                <c:pt idx="2775">
                  <c:v>0.94897768454365261</c:v>
                </c:pt>
                <c:pt idx="2776">
                  <c:v>0.98586398156174282</c:v>
                </c:pt>
                <c:pt idx="2777">
                  <c:v>0.97722597016128909</c:v>
                </c:pt>
                <c:pt idx="2778">
                  <c:v>0.98586398156174282</c:v>
                </c:pt>
                <c:pt idx="2779">
                  <c:v>0.99749792284501126</c:v>
                </c:pt>
                <c:pt idx="2780">
                  <c:v>0.99457605699579754</c:v>
                </c:pt>
                <c:pt idx="2781">
                  <c:v>0.99749792284501126</c:v>
                </c:pt>
                <c:pt idx="2782">
                  <c:v>0.95736379594198362</c:v>
                </c:pt>
                <c:pt idx="2783">
                  <c:v>0.96299714594787256</c:v>
                </c:pt>
                <c:pt idx="2784">
                  <c:v>0.95176339996137127</c:v>
                </c:pt>
                <c:pt idx="2785">
                  <c:v>0.97722597016128909</c:v>
                </c:pt>
                <c:pt idx="2786">
                  <c:v>0.98297619379424606</c:v>
                </c:pt>
                <c:pt idx="2787">
                  <c:v>0.95455949077344915</c:v>
                </c:pt>
                <c:pt idx="2788">
                  <c:v>0.96299714594787256</c:v>
                </c:pt>
                <c:pt idx="2789">
                  <c:v>0.98586398156174282</c:v>
                </c:pt>
                <c:pt idx="2790">
                  <c:v>1.0004283725526246</c:v>
                </c:pt>
                <c:pt idx="2791">
                  <c:v>0.98009686492001069</c:v>
                </c:pt>
                <c:pt idx="2792">
                  <c:v>0.97150938424208133</c:v>
                </c:pt>
                <c:pt idx="2793">
                  <c:v>0.98297619379424606</c:v>
                </c:pt>
                <c:pt idx="2794">
                  <c:v>0.98009686492001069</c:v>
                </c:pt>
                <c:pt idx="2795">
                  <c:v>0.9601763395991133</c:v>
                </c:pt>
                <c:pt idx="2796">
                  <c:v>0.99457605699579754</c:v>
                </c:pt>
                <c:pt idx="2797">
                  <c:v>1.0033674313362995</c:v>
                </c:pt>
                <c:pt idx="2798">
                  <c:v>0.99749792284501126</c:v>
                </c:pt>
                <c:pt idx="2799">
                  <c:v>0.9601763395991133</c:v>
                </c:pt>
                <c:pt idx="2800">
                  <c:v>0.98297619379424606</c:v>
                </c:pt>
                <c:pt idx="2801">
                  <c:v>0.97722597016128909</c:v>
                </c:pt>
                <c:pt idx="2802">
                  <c:v>0.95455949077344915</c:v>
                </c:pt>
                <c:pt idx="2803">
                  <c:v>0.97722597016128909</c:v>
                </c:pt>
                <c:pt idx="2804">
                  <c:v>0.95736379594198362</c:v>
                </c:pt>
                <c:pt idx="2805">
                  <c:v>0.98297619379424606</c:v>
                </c:pt>
                <c:pt idx="2806">
                  <c:v>0.97436348481291335</c:v>
                </c:pt>
                <c:pt idx="2807">
                  <c:v>0.96299714594787256</c:v>
                </c:pt>
                <c:pt idx="2808">
                  <c:v>0.95736379594198362</c:v>
                </c:pt>
                <c:pt idx="2809">
                  <c:v>0.97436348481291335</c:v>
                </c:pt>
                <c:pt idx="2810">
                  <c:v>0.96582623926239952</c:v>
                </c:pt>
                <c:pt idx="2811">
                  <c:v>0.98009686492001069</c:v>
                </c:pt>
                <c:pt idx="2812">
                  <c:v>0.98009686492001069</c:v>
                </c:pt>
                <c:pt idx="2813">
                  <c:v>0.9601763395991133</c:v>
                </c:pt>
                <c:pt idx="2814">
                  <c:v>0.98009686492001069</c:v>
                </c:pt>
                <c:pt idx="2815">
                  <c:v>1.0004283725526246</c:v>
                </c:pt>
                <c:pt idx="2816">
                  <c:v>0.97436348481291335</c:v>
                </c:pt>
                <c:pt idx="2817">
                  <c:v>0.96866364388814497</c:v>
                </c:pt>
                <c:pt idx="2818">
                  <c:v>0.9601763395991133</c:v>
                </c:pt>
                <c:pt idx="2819">
                  <c:v>0.9601763395991133</c:v>
                </c:pt>
                <c:pt idx="2820">
                  <c:v>0.98586398156174282</c:v>
                </c:pt>
                <c:pt idx="2821">
                  <c:v>0.98586398156174282</c:v>
                </c:pt>
                <c:pt idx="2822">
                  <c:v>0.9601763395991133</c:v>
                </c:pt>
                <c:pt idx="2823">
                  <c:v>0.96299714594787256</c:v>
                </c:pt>
                <c:pt idx="2824">
                  <c:v>0.98297619379424606</c:v>
                </c:pt>
                <c:pt idx="2825">
                  <c:v>0.97722597016128909</c:v>
                </c:pt>
                <c:pt idx="2826">
                  <c:v>0.98586398156174282</c:v>
                </c:pt>
                <c:pt idx="2827">
                  <c:v>0.98297619379424606</c:v>
                </c:pt>
                <c:pt idx="2828">
                  <c:v>0.97436348481291335</c:v>
                </c:pt>
                <c:pt idx="2829">
                  <c:v>0.98876025307304005</c:v>
                </c:pt>
                <c:pt idx="2830">
                  <c:v>0.98586398156174282</c:v>
                </c:pt>
                <c:pt idx="2831">
                  <c:v>0.97722597016128909</c:v>
                </c:pt>
                <c:pt idx="2832">
                  <c:v>0.99457605699579754</c:v>
                </c:pt>
                <c:pt idx="2833">
                  <c:v>0.97722597016128909</c:v>
                </c:pt>
                <c:pt idx="2834">
                  <c:v>0.96582623926239952</c:v>
                </c:pt>
                <c:pt idx="2835">
                  <c:v>0.98876025307304005</c:v>
                </c:pt>
                <c:pt idx="2836">
                  <c:v>0.98297619379424606</c:v>
                </c:pt>
                <c:pt idx="2837">
                  <c:v>1.0004283725526246</c:v>
                </c:pt>
                <c:pt idx="2838">
                  <c:v>0.95455949077344915</c:v>
                </c:pt>
                <c:pt idx="2839">
                  <c:v>0.98876025307304005</c:v>
                </c:pt>
                <c:pt idx="2840">
                  <c:v>0.98586398156174282</c:v>
                </c:pt>
                <c:pt idx="2841">
                  <c:v>0.94342634571849904</c:v>
                </c:pt>
                <c:pt idx="2842">
                  <c:v>0.97150938424208133</c:v>
                </c:pt>
                <c:pt idx="2843">
                  <c:v>0.97150938424208133</c:v>
                </c:pt>
                <c:pt idx="2844">
                  <c:v>0.98009686492001069</c:v>
                </c:pt>
                <c:pt idx="2845">
                  <c:v>0.95455949077344915</c:v>
                </c:pt>
                <c:pt idx="2846">
                  <c:v>0.96866364388814497</c:v>
                </c:pt>
                <c:pt idx="2847">
                  <c:v>0.96582623926239952</c:v>
                </c:pt>
                <c:pt idx="2848">
                  <c:v>0.98297619379424606</c:v>
                </c:pt>
                <c:pt idx="2849">
                  <c:v>0.99749792284501126</c:v>
                </c:pt>
                <c:pt idx="2850">
                  <c:v>0.99166274986118885</c:v>
                </c:pt>
                <c:pt idx="2851">
                  <c:v>0.95455949077344915</c:v>
                </c:pt>
                <c:pt idx="2852">
                  <c:v>0.9601763395991133</c:v>
                </c:pt>
                <c:pt idx="2853">
                  <c:v>0.98586398156174282</c:v>
                </c:pt>
                <c:pt idx="2854">
                  <c:v>0.98009686492001069</c:v>
                </c:pt>
                <c:pt idx="2855">
                  <c:v>0.96866364388814497</c:v>
                </c:pt>
                <c:pt idx="2856">
                  <c:v>0.95455949077344915</c:v>
                </c:pt>
                <c:pt idx="2857">
                  <c:v>0.95455949077344915</c:v>
                </c:pt>
                <c:pt idx="2858">
                  <c:v>0.98586398156174282</c:v>
                </c:pt>
                <c:pt idx="2859">
                  <c:v>0.95736379594198362</c:v>
                </c:pt>
                <c:pt idx="2860">
                  <c:v>0.99457605699579754</c:v>
                </c:pt>
                <c:pt idx="2861">
                  <c:v>0.95455949077344915</c:v>
                </c:pt>
                <c:pt idx="2862">
                  <c:v>0.97722597016128909</c:v>
                </c:pt>
                <c:pt idx="2863">
                  <c:v>0.99457605699579754</c:v>
                </c:pt>
                <c:pt idx="2864">
                  <c:v>0.98586398156174282</c:v>
                </c:pt>
                <c:pt idx="2865">
                  <c:v>0.94897768454365261</c:v>
                </c:pt>
                <c:pt idx="2866">
                  <c:v>0.99457605699579754</c:v>
                </c:pt>
                <c:pt idx="2867">
                  <c:v>0.94897768454365261</c:v>
                </c:pt>
                <c:pt idx="2868">
                  <c:v>0.97436348481291335</c:v>
                </c:pt>
                <c:pt idx="2869">
                  <c:v>0.9601763395991133</c:v>
                </c:pt>
                <c:pt idx="2870">
                  <c:v>0.99166274986118885</c:v>
                </c:pt>
                <c:pt idx="2871">
                  <c:v>0.96299714594787256</c:v>
                </c:pt>
                <c:pt idx="2872">
                  <c:v>0.98297619379424606</c:v>
                </c:pt>
                <c:pt idx="2873">
                  <c:v>0.96299714594787256</c:v>
                </c:pt>
                <c:pt idx="2874">
                  <c:v>0.97436348481291335</c:v>
                </c:pt>
                <c:pt idx="2875">
                  <c:v>0.97436348481291335</c:v>
                </c:pt>
                <c:pt idx="2876">
                  <c:v>0.99457605699579754</c:v>
                </c:pt>
                <c:pt idx="2877">
                  <c:v>0.99166274986118885</c:v>
                </c:pt>
                <c:pt idx="2878">
                  <c:v>0.96299714594787256</c:v>
                </c:pt>
                <c:pt idx="2879">
                  <c:v>0.99166274986118885</c:v>
                </c:pt>
                <c:pt idx="2880">
                  <c:v>0.9601763395991133</c:v>
                </c:pt>
                <c:pt idx="2881">
                  <c:v>0.96582623926239952</c:v>
                </c:pt>
                <c:pt idx="2882">
                  <c:v>0.95176339996137127</c:v>
                </c:pt>
                <c:pt idx="2883">
                  <c:v>0.96582623926239952</c:v>
                </c:pt>
                <c:pt idx="2884">
                  <c:v>0.98297619379424606</c:v>
                </c:pt>
                <c:pt idx="2885">
                  <c:v>0.97722597016128909</c:v>
                </c:pt>
                <c:pt idx="2886">
                  <c:v>0.96299714594787256</c:v>
                </c:pt>
                <c:pt idx="2887">
                  <c:v>0.98009686492001069</c:v>
                </c:pt>
                <c:pt idx="2888">
                  <c:v>0.98876025307304005</c:v>
                </c:pt>
                <c:pt idx="2889">
                  <c:v>0.97436348481291335</c:v>
                </c:pt>
                <c:pt idx="2890">
                  <c:v>0.98009686492001069</c:v>
                </c:pt>
                <c:pt idx="2891">
                  <c:v>0.95736379594198362</c:v>
                </c:pt>
                <c:pt idx="2892">
                  <c:v>0.97150938424208133</c:v>
                </c:pt>
                <c:pt idx="2893">
                  <c:v>0.96866364388814497</c:v>
                </c:pt>
                <c:pt idx="2894">
                  <c:v>0.96582623926239952</c:v>
                </c:pt>
                <c:pt idx="2895">
                  <c:v>0.97722597016128909</c:v>
                </c:pt>
                <c:pt idx="2896">
                  <c:v>0.98586398156174282</c:v>
                </c:pt>
                <c:pt idx="2897">
                  <c:v>0.9601763395991133</c:v>
                </c:pt>
                <c:pt idx="2898">
                  <c:v>0.98586398156174282</c:v>
                </c:pt>
                <c:pt idx="2899">
                  <c:v>0.99749792284501126</c:v>
                </c:pt>
                <c:pt idx="2900">
                  <c:v>0.9601763395991133</c:v>
                </c:pt>
                <c:pt idx="2901">
                  <c:v>0.9601763395991133</c:v>
                </c:pt>
                <c:pt idx="2902">
                  <c:v>0.97436348481291335</c:v>
                </c:pt>
                <c:pt idx="2903">
                  <c:v>0.9601763395991133</c:v>
                </c:pt>
                <c:pt idx="2904">
                  <c:v>0.96299714594787256</c:v>
                </c:pt>
                <c:pt idx="2905">
                  <c:v>1.0033674313362995</c:v>
                </c:pt>
                <c:pt idx="2906">
                  <c:v>0.98009686492001069</c:v>
                </c:pt>
                <c:pt idx="2907">
                  <c:v>0.96866364388814497</c:v>
                </c:pt>
                <c:pt idx="2908">
                  <c:v>0.97150938424208133</c:v>
                </c:pt>
                <c:pt idx="2909">
                  <c:v>0.98586398156174282</c:v>
                </c:pt>
                <c:pt idx="2910">
                  <c:v>0.97722597016128909</c:v>
                </c:pt>
                <c:pt idx="2911">
                  <c:v>0.97436348481291335</c:v>
                </c:pt>
                <c:pt idx="2912">
                  <c:v>0.98009686492001069</c:v>
                </c:pt>
                <c:pt idx="2913">
                  <c:v>0.98586398156174282</c:v>
                </c:pt>
                <c:pt idx="2914">
                  <c:v>0.99166274986118885</c:v>
                </c:pt>
                <c:pt idx="2915">
                  <c:v>0.96582623926239952</c:v>
                </c:pt>
                <c:pt idx="2916">
                  <c:v>0.96299714594787256</c:v>
                </c:pt>
                <c:pt idx="2917">
                  <c:v>0.97150938424208133</c:v>
                </c:pt>
                <c:pt idx="2918">
                  <c:v>0.96582623926239952</c:v>
                </c:pt>
                <c:pt idx="2919">
                  <c:v>1.0004283725526246</c:v>
                </c:pt>
                <c:pt idx="2920">
                  <c:v>0.98297619379424606</c:v>
                </c:pt>
                <c:pt idx="2921">
                  <c:v>0.98297619379424606</c:v>
                </c:pt>
                <c:pt idx="2922">
                  <c:v>0.96582623926239952</c:v>
                </c:pt>
                <c:pt idx="2923">
                  <c:v>0.96582623926239952</c:v>
                </c:pt>
                <c:pt idx="2924">
                  <c:v>0.95176339996137127</c:v>
                </c:pt>
                <c:pt idx="2925">
                  <c:v>0.97150938424208133</c:v>
                </c:pt>
                <c:pt idx="2926">
                  <c:v>0.96866364388814497</c:v>
                </c:pt>
                <c:pt idx="2927">
                  <c:v>0.95176339996137127</c:v>
                </c:pt>
                <c:pt idx="2928">
                  <c:v>0.98586398156174282</c:v>
                </c:pt>
                <c:pt idx="2929">
                  <c:v>0.98009686492001069</c:v>
                </c:pt>
                <c:pt idx="2930">
                  <c:v>0.97436348481291335</c:v>
                </c:pt>
                <c:pt idx="2931">
                  <c:v>0.9601763395991133</c:v>
                </c:pt>
                <c:pt idx="2932">
                  <c:v>0.95736379594198362</c:v>
                </c:pt>
                <c:pt idx="2933">
                  <c:v>0.99749792284501126</c:v>
                </c:pt>
                <c:pt idx="2934">
                  <c:v>0.95455949077344915</c:v>
                </c:pt>
                <c:pt idx="2935">
                  <c:v>0.97436348481291335</c:v>
                </c:pt>
                <c:pt idx="2936">
                  <c:v>0.97150938424208133</c:v>
                </c:pt>
                <c:pt idx="2937">
                  <c:v>0.98586398156174282</c:v>
                </c:pt>
                <c:pt idx="2938">
                  <c:v>0.97436348481291335</c:v>
                </c:pt>
                <c:pt idx="2939">
                  <c:v>0.96299714594787256</c:v>
                </c:pt>
                <c:pt idx="2940">
                  <c:v>0.95455949077344915</c:v>
                </c:pt>
                <c:pt idx="2941">
                  <c:v>0.98586398156174282</c:v>
                </c:pt>
                <c:pt idx="2942">
                  <c:v>0.97150938424208133</c:v>
                </c:pt>
                <c:pt idx="2943">
                  <c:v>0.98297619379424606</c:v>
                </c:pt>
                <c:pt idx="2944">
                  <c:v>0.98586398156174282</c:v>
                </c:pt>
                <c:pt idx="2945">
                  <c:v>1.0004283725526246</c:v>
                </c:pt>
                <c:pt idx="2946">
                  <c:v>0.98009686492001069</c:v>
                </c:pt>
                <c:pt idx="2947">
                  <c:v>0.98009686492001069</c:v>
                </c:pt>
                <c:pt idx="2948">
                  <c:v>0.98297619379424606</c:v>
                </c:pt>
                <c:pt idx="2949">
                  <c:v>0.96299714594787256</c:v>
                </c:pt>
                <c:pt idx="2950">
                  <c:v>0.98297619379424606</c:v>
                </c:pt>
                <c:pt idx="2951">
                  <c:v>0.97722597016128909</c:v>
                </c:pt>
                <c:pt idx="2952">
                  <c:v>0.95736379594198362</c:v>
                </c:pt>
                <c:pt idx="2953">
                  <c:v>0.98009686492001069</c:v>
                </c:pt>
                <c:pt idx="2954">
                  <c:v>0.97436348481291335</c:v>
                </c:pt>
                <c:pt idx="2955">
                  <c:v>0.96299714594787256</c:v>
                </c:pt>
                <c:pt idx="2956">
                  <c:v>0.97436348481291335</c:v>
                </c:pt>
                <c:pt idx="2957">
                  <c:v>0.98009686492001069</c:v>
                </c:pt>
                <c:pt idx="2958">
                  <c:v>0.98009686492001069</c:v>
                </c:pt>
                <c:pt idx="2959">
                  <c:v>0.97436348481291335</c:v>
                </c:pt>
                <c:pt idx="2960">
                  <c:v>0.96299714594787256</c:v>
                </c:pt>
                <c:pt idx="2961">
                  <c:v>0.98297619379424606</c:v>
                </c:pt>
                <c:pt idx="2962">
                  <c:v>0.99457605699579754</c:v>
                </c:pt>
                <c:pt idx="2963">
                  <c:v>0.99166274986118885</c:v>
                </c:pt>
                <c:pt idx="2964">
                  <c:v>0.98876025307304005</c:v>
                </c:pt>
                <c:pt idx="2965">
                  <c:v>0.97722597016128909</c:v>
                </c:pt>
                <c:pt idx="2966">
                  <c:v>0.98586398156174282</c:v>
                </c:pt>
                <c:pt idx="2967">
                  <c:v>0.98586398156174282</c:v>
                </c:pt>
                <c:pt idx="2968">
                  <c:v>0.96866364388814497</c:v>
                </c:pt>
                <c:pt idx="2969">
                  <c:v>0.98297619379424606</c:v>
                </c:pt>
                <c:pt idx="2970">
                  <c:v>0.94342634571849904</c:v>
                </c:pt>
                <c:pt idx="2971">
                  <c:v>0.97436348481291335</c:v>
                </c:pt>
                <c:pt idx="2972">
                  <c:v>0.96582623926239952</c:v>
                </c:pt>
                <c:pt idx="2973">
                  <c:v>0.96866364388814497</c:v>
                </c:pt>
                <c:pt idx="2974">
                  <c:v>0.98586398156174282</c:v>
                </c:pt>
                <c:pt idx="2975">
                  <c:v>0.98297619379424606</c:v>
                </c:pt>
                <c:pt idx="2976">
                  <c:v>0.97722597016128909</c:v>
                </c:pt>
                <c:pt idx="2977">
                  <c:v>0.97436348481291335</c:v>
                </c:pt>
                <c:pt idx="2978">
                  <c:v>0.97150938424208133</c:v>
                </c:pt>
                <c:pt idx="2979">
                  <c:v>0.96582623926239952</c:v>
                </c:pt>
                <c:pt idx="2980">
                  <c:v>0.97436348481291335</c:v>
                </c:pt>
                <c:pt idx="2981">
                  <c:v>0.97436348481291335</c:v>
                </c:pt>
                <c:pt idx="2982">
                  <c:v>0.97722597016128909</c:v>
                </c:pt>
                <c:pt idx="2983">
                  <c:v>0.98876025307304005</c:v>
                </c:pt>
                <c:pt idx="2984">
                  <c:v>0.95455949077344915</c:v>
                </c:pt>
                <c:pt idx="2985">
                  <c:v>0.98586398156174282</c:v>
                </c:pt>
                <c:pt idx="2986">
                  <c:v>1.0004283725526246</c:v>
                </c:pt>
                <c:pt idx="2987">
                  <c:v>0.99457605699579754</c:v>
                </c:pt>
                <c:pt idx="2988">
                  <c:v>0.96582623926239952</c:v>
                </c:pt>
                <c:pt idx="2989">
                  <c:v>0.98586398156174282</c:v>
                </c:pt>
                <c:pt idx="2990">
                  <c:v>0.9601763395991133</c:v>
                </c:pt>
                <c:pt idx="2991">
                  <c:v>0.98009686492001069</c:v>
                </c:pt>
                <c:pt idx="2992">
                  <c:v>0.98297619379424606</c:v>
                </c:pt>
                <c:pt idx="2993">
                  <c:v>1.0004283725526246</c:v>
                </c:pt>
                <c:pt idx="2994">
                  <c:v>0.98876025307304005</c:v>
                </c:pt>
                <c:pt idx="2995">
                  <c:v>0.9601763395991133</c:v>
                </c:pt>
                <c:pt idx="2996">
                  <c:v>0.96866364388814497</c:v>
                </c:pt>
                <c:pt idx="2997">
                  <c:v>0.97722597016128909</c:v>
                </c:pt>
                <c:pt idx="2998">
                  <c:v>0.9601763395991133</c:v>
                </c:pt>
                <c:pt idx="2999">
                  <c:v>0.99166274986118885</c:v>
                </c:pt>
                <c:pt idx="3000">
                  <c:v>0.98876025307304005</c:v>
                </c:pt>
                <c:pt idx="3001">
                  <c:v>0.97436348481291335</c:v>
                </c:pt>
                <c:pt idx="3002">
                  <c:v>0.97436348481291335</c:v>
                </c:pt>
                <c:pt idx="3003">
                  <c:v>0.95455949077344915</c:v>
                </c:pt>
                <c:pt idx="3004">
                  <c:v>0.97722597016128909</c:v>
                </c:pt>
                <c:pt idx="3005">
                  <c:v>0.98009686492001069</c:v>
                </c:pt>
                <c:pt idx="3006">
                  <c:v>0.97722597016128909</c:v>
                </c:pt>
                <c:pt idx="3007">
                  <c:v>0.98586398156174282</c:v>
                </c:pt>
                <c:pt idx="3008">
                  <c:v>0.98009686492001069</c:v>
                </c:pt>
                <c:pt idx="3009">
                  <c:v>0.96299714594787256</c:v>
                </c:pt>
                <c:pt idx="3010">
                  <c:v>0.97436348481291335</c:v>
                </c:pt>
                <c:pt idx="3011">
                  <c:v>0.99166274986118885</c:v>
                </c:pt>
                <c:pt idx="3012">
                  <c:v>0.97150938424208133</c:v>
                </c:pt>
                <c:pt idx="3013">
                  <c:v>0.96582623926239952</c:v>
                </c:pt>
                <c:pt idx="3014">
                  <c:v>0.95455949077344915</c:v>
                </c:pt>
                <c:pt idx="3015">
                  <c:v>0.97436348481291335</c:v>
                </c:pt>
                <c:pt idx="3016">
                  <c:v>0.95455949077344915</c:v>
                </c:pt>
                <c:pt idx="3017">
                  <c:v>0.98586398156174282</c:v>
                </c:pt>
                <c:pt idx="3018">
                  <c:v>0.98297619379424606</c:v>
                </c:pt>
                <c:pt idx="3019">
                  <c:v>0.97150938424208133</c:v>
                </c:pt>
                <c:pt idx="3020">
                  <c:v>0.95176339996137127</c:v>
                </c:pt>
                <c:pt idx="3021">
                  <c:v>0.99749792284501126</c:v>
                </c:pt>
                <c:pt idx="3022">
                  <c:v>0.96866364388814497</c:v>
                </c:pt>
                <c:pt idx="3023">
                  <c:v>0.99166274986118885</c:v>
                </c:pt>
                <c:pt idx="3024">
                  <c:v>0.96866364388814497</c:v>
                </c:pt>
                <c:pt idx="3025">
                  <c:v>0.96866364388814497</c:v>
                </c:pt>
                <c:pt idx="3026">
                  <c:v>0.97722597016128909</c:v>
                </c:pt>
                <c:pt idx="3027">
                  <c:v>0.97150938424208133</c:v>
                </c:pt>
                <c:pt idx="3028">
                  <c:v>0.97150938424208133</c:v>
                </c:pt>
                <c:pt idx="3029">
                  <c:v>0.96299714594787256</c:v>
                </c:pt>
                <c:pt idx="3030">
                  <c:v>0.98586398156174282</c:v>
                </c:pt>
                <c:pt idx="3031">
                  <c:v>0.96866364388814497</c:v>
                </c:pt>
                <c:pt idx="3032">
                  <c:v>0.98009686492001069</c:v>
                </c:pt>
                <c:pt idx="3033">
                  <c:v>0.9601763395991133</c:v>
                </c:pt>
                <c:pt idx="3034">
                  <c:v>0.9601763395991133</c:v>
                </c:pt>
                <c:pt idx="3035">
                  <c:v>0.98586398156174282</c:v>
                </c:pt>
                <c:pt idx="3036">
                  <c:v>0.95455949077344915</c:v>
                </c:pt>
                <c:pt idx="3037">
                  <c:v>0.98876025307304005</c:v>
                </c:pt>
                <c:pt idx="3038">
                  <c:v>0.98009686492001069</c:v>
                </c:pt>
                <c:pt idx="3039">
                  <c:v>0.95176339996137127</c:v>
                </c:pt>
                <c:pt idx="3040">
                  <c:v>0.98876025307304005</c:v>
                </c:pt>
                <c:pt idx="3041">
                  <c:v>0.98876025307304005</c:v>
                </c:pt>
                <c:pt idx="3042">
                  <c:v>0.98586398156174282</c:v>
                </c:pt>
                <c:pt idx="3043">
                  <c:v>0.95176339996137127</c:v>
                </c:pt>
                <c:pt idx="3044">
                  <c:v>0.98297619379424606</c:v>
                </c:pt>
                <c:pt idx="3045">
                  <c:v>0.97722597016128909</c:v>
                </c:pt>
                <c:pt idx="3046">
                  <c:v>0.98876025307304005</c:v>
                </c:pt>
                <c:pt idx="3047">
                  <c:v>0.97722597016128909</c:v>
                </c:pt>
                <c:pt idx="3048">
                  <c:v>0.98009686492001069</c:v>
                </c:pt>
                <c:pt idx="3049">
                  <c:v>0.98009686492001069</c:v>
                </c:pt>
                <c:pt idx="3050">
                  <c:v>0.99749792284501126</c:v>
                </c:pt>
                <c:pt idx="3051">
                  <c:v>0.96582623926239952</c:v>
                </c:pt>
                <c:pt idx="3052">
                  <c:v>0.95455949077344915</c:v>
                </c:pt>
                <c:pt idx="3053">
                  <c:v>0.94897768454365261</c:v>
                </c:pt>
                <c:pt idx="3054">
                  <c:v>0.97150938424208133</c:v>
                </c:pt>
                <c:pt idx="3055">
                  <c:v>0.99457605699579754</c:v>
                </c:pt>
                <c:pt idx="3056">
                  <c:v>0.98876025307304005</c:v>
                </c:pt>
                <c:pt idx="3057">
                  <c:v>0.99166274986118885</c:v>
                </c:pt>
                <c:pt idx="3058">
                  <c:v>0.97722597016128909</c:v>
                </c:pt>
                <c:pt idx="3059">
                  <c:v>0.95736379594198362</c:v>
                </c:pt>
                <c:pt idx="3060">
                  <c:v>0.97722597016128909</c:v>
                </c:pt>
                <c:pt idx="3061">
                  <c:v>0.97436348481291335</c:v>
                </c:pt>
                <c:pt idx="3062">
                  <c:v>0.98297619379424606</c:v>
                </c:pt>
                <c:pt idx="3063">
                  <c:v>0.97436348481291335</c:v>
                </c:pt>
                <c:pt idx="3064">
                  <c:v>0.96866364388814497</c:v>
                </c:pt>
                <c:pt idx="3065">
                  <c:v>0.95455949077344915</c:v>
                </c:pt>
                <c:pt idx="3066">
                  <c:v>0.96582623926239952</c:v>
                </c:pt>
                <c:pt idx="3067">
                  <c:v>0.95176339996137127</c:v>
                </c:pt>
                <c:pt idx="3068">
                  <c:v>0.97722597016128909</c:v>
                </c:pt>
                <c:pt idx="3069">
                  <c:v>0.95736379594198362</c:v>
                </c:pt>
                <c:pt idx="3070">
                  <c:v>0.98876025307304005</c:v>
                </c:pt>
                <c:pt idx="3071">
                  <c:v>0.94897768454365261</c:v>
                </c:pt>
                <c:pt idx="3072">
                  <c:v>0.95455949077344915</c:v>
                </c:pt>
                <c:pt idx="3073">
                  <c:v>0.99166274986118885</c:v>
                </c:pt>
                <c:pt idx="3074">
                  <c:v>0.97722597016128909</c:v>
                </c:pt>
                <c:pt idx="3075">
                  <c:v>0.98586398156174282</c:v>
                </c:pt>
                <c:pt idx="3076">
                  <c:v>0.99457605699579754</c:v>
                </c:pt>
                <c:pt idx="3077">
                  <c:v>0.98297619379424606</c:v>
                </c:pt>
                <c:pt idx="3078">
                  <c:v>0.97436348481291335</c:v>
                </c:pt>
                <c:pt idx="3079">
                  <c:v>0.97436348481291335</c:v>
                </c:pt>
                <c:pt idx="3080">
                  <c:v>0.97436348481291335</c:v>
                </c:pt>
                <c:pt idx="3081">
                  <c:v>0.99166274986118885</c:v>
                </c:pt>
                <c:pt idx="3082">
                  <c:v>0.95455949077344915</c:v>
                </c:pt>
                <c:pt idx="3083">
                  <c:v>0.9601763395991133</c:v>
                </c:pt>
                <c:pt idx="3084">
                  <c:v>0.97436348481291335</c:v>
                </c:pt>
                <c:pt idx="3085">
                  <c:v>0.96299714594787256</c:v>
                </c:pt>
                <c:pt idx="3086">
                  <c:v>0.96299714594787256</c:v>
                </c:pt>
                <c:pt idx="3087">
                  <c:v>0.98586398156174282</c:v>
                </c:pt>
                <c:pt idx="3088">
                  <c:v>0.98876025307304005</c:v>
                </c:pt>
                <c:pt idx="3089">
                  <c:v>0.98586398156174282</c:v>
                </c:pt>
                <c:pt idx="3090">
                  <c:v>0.97436348481291335</c:v>
                </c:pt>
                <c:pt idx="3091">
                  <c:v>0.95455949077344915</c:v>
                </c:pt>
                <c:pt idx="3092">
                  <c:v>0.96866364388814497</c:v>
                </c:pt>
                <c:pt idx="3093">
                  <c:v>0.97150938424208133</c:v>
                </c:pt>
                <c:pt idx="3094">
                  <c:v>0.96866364388814497</c:v>
                </c:pt>
                <c:pt idx="3095">
                  <c:v>0.98009686492001069</c:v>
                </c:pt>
                <c:pt idx="3096">
                  <c:v>0.99166274986118885</c:v>
                </c:pt>
                <c:pt idx="3097">
                  <c:v>0.97722597016128909</c:v>
                </c:pt>
                <c:pt idx="3098">
                  <c:v>0.96582623926239952</c:v>
                </c:pt>
                <c:pt idx="3099">
                  <c:v>1.0033674313362995</c:v>
                </c:pt>
                <c:pt idx="3100">
                  <c:v>0.9601763395991133</c:v>
                </c:pt>
                <c:pt idx="3101">
                  <c:v>0.95455949077344915</c:v>
                </c:pt>
                <c:pt idx="3102">
                  <c:v>0.98297619379424606</c:v>
                </c:pt>
                <c:pt idx="3103">
                  <c:v>0.99166274986118885</c:v>
                </c:pt>
                <c:pt idx="3104">
                  <c:v>0.97722597016128909</c:v>
                </c:pt>
                <c:pt idx="3105">
                  <c:v>0.96299714594787256</c:v>
                </c:pt>
                <c:pt idx="3106">
                  <c:v>0.9601763395991133</c:v>
                </c:pt>
                <c:pt idx="3107">
                  <c:v>0.98297619379424606</c:v>
                </c:pt>
                <c:pt idx="3108">
                  <c:v>0.97150938424208133</c:v>
                </c:pt>
                <c:pt idx="3109">
                  <c:v>0.98297619379424606</c:v>
                </c:pt>
                <c:pt idx="3110">
                  <c:v>0.99457605699579754</c:v>
                </c:pt>
                <c:pt idx="3111">
                  <c:v>0.96299714594787256</c:v>
                </c:pt>
                <c:pt idx="3112">
                  <c:v>0.98876025307304005</c:v>
                </c:pt>
                <c:pt idx="3113">
                  <c:v>0.98876025307304005</c:v>
                </c:pt>
                <c:pt idx="3114">
                  <c:v>0.99749792284501126</c:v>
                </c:pt>
                <c:pt idx="3115">
                  <c:v>0.95176339996137127</c:v>
                </c:pt>
                <c:pt idx="3116">
                  <c:v>0.99749792284501126</c:v>
                </c:pt>
                <c:pt idx="3117">
                  <c:v>0.96582623926239952</c:v>
                </c:pt>
                <c:pt idx="3118">
                  <c:v>0.97722597016128909</c:v>
                </c:pt>
                <c:pt idx="3119">
                  <c:v>0.98586398156174282</c:v>
                </c:pt>
                <c:pt idx="3120">
                  <c:v>0.96582623926239952</c:v>
                </c:pt>
                <c:pt idx="3121">
                  <c:v>0.9601763395991133</c:v>
                </c:pt>
                <c:pt idx="3122">
                  <c:v>0.96866364388814497</c:v>
                </c:pt>
                <c:pt idx="3123">
                  <c:v>0.98297619379424606</c:v>
                </c:pt>
                <c:pt idx="3124">
                  <c:v>0.97436348481291335</c:v>
                </c:pt>
                <c:pt idx="3125">
                  <c:v>0.94897768454365261</c:v>
                </c:pt>
                <c:pt idx="3126">
                  <c:v>0.98009686492001069</c:v>
                </c:pt>
                <c:pt idx="3127">
                  <c:v>0.99166274986118885</c:v>
                </c:pt>
                <c:pt idx="3128">
                  <c:v>0.95455949077344915</c:v>
                </c:pt>
                <c:pt idx="3129">
                  <c:v>0.99457605699579754</c:v>
                </c:pt>
                <c:pt idx="3130">
                  <c:v>0.96866364388814497</c:v>
                </c:pt>
                <c:pt idx="3131">
                  <c:v>0.98586398156174282</c:v>
                </c:pt>
                <c:pt idx="3132">
                  <c:v>0.98586398156174282</c:v>
                </c:pt>
                <c:pt idx="3133">
                  <c:v>0.98297619379424606</c:v>
                </c:pt>
                <c:pt idx="3134">
                  <c:v>0.99166274986118885</c:v>
                </c:pt>
                <c:pt idx="3135">
                  <c:v>0.9601763395991133</c:v>
                </c:pt>
                <c:pt idx="3136">
                  <c:v>0.97436348481291335</c:v>
                </c:pt>
                <c:pt idx="3137">
                  <c:v>0.98297619379424606</c:v>
                </c:pt>
                <c:pt idx="3138">
                  <c:v>0.95736379594198362</c:v>
                </c:pt>
                <c:pt idx="3139">
                  <c:v>0.94897768454365261</c:v>
                </c:pt>
                <c:pt idx="3140">
                  <c:v>0.95455949077344915</c:v>
                </c:pt>
                <c:pt idx="3141">
                  <c:v>0.99457605699579754</c:v>
                </c:pt>
                <c:pt idx="3142">
                  <c:v>0.98586398156174282</c:v>
                </c:pt>
                <c:pt idx="3143">
                  <c:v>0.98297619379424606</c:v>
                </c:pt>
                <c:pt idx="3144">
                  <c:v>0.98297619379424606</c:v>
                </c:pt>
                <c:pt idx="3145">
                  <c:v>0.96299714594787256</c:v>
                </c:pt>
                <c:pt idx="3146">
                  <c:v>0.98876025307304005</c:v>
                </c:pt>
                <c:pt idx="3147">
                  <c:v>0.98586398156174282</c:v>
                </c:pt>
                <c:pt idx="3148">
                  <c:v>0.98009686492001069</c:v>
                </c:pt>
                <c:pt idx="3149">
                  <c:v>0.9601763395991133</c:v>
                </c:pt>
                <c:pt idx="3150">
                  <c:v>0.98297619379424606</c:v>
                </c:pt>
                <c:pt idx="3151">
                  <c:v>0.96582623926239952</c:v>
                </c:pt>
                <c:pt idx="3152">
                  <c:v>0.98586398156174282</c:v>
                </c:pt>
                <c:pt idx="3153">
                  <c:v>0.97150938424208133</c:v>
                </c:pt>
                <c:pt idx="3154">
                  <c:v>0.9601763395991133</c:v>
                </c:pt>
                <c:pt idx="3155">
                  <c:v>0.96582623926239952</c:v>
                </c:pt>
                <c:pt idx="3156">
                  <c:v>0.97150938424208133</c:v>
                </c:pt>
                <c:pt idx="3157">
                  <c:v>0.98876025307304005</c:v>
                </c:pt>
                <c:pt idx="3158">
                  <c:v>0.95455949077344915</c:v>
                </c:pt>
                <c:pt idx="3159">
                  <c:v>0.97436348481291335</c:v>
                </c:pt>
                <c:pt idx="3160">
                  <c:v>0.95736379594198362</c:v>
                </c:pt>
                <c:pt idx="3161">
                  <c:v>0.96866364388814497</c:v>
                </c:pt>
                <c:pt idx="3162">
                  <c:v>0.95455949077344915</c:v>
                </c:pt>
                <c:pt idx="3163">
                  <c:v>0.96299714594787256</c:v>
                </c:pt>
                <c:pt idx="3164">
                  <c:v>0.97150938424208133</c:v>
                </c:pt>
                <c:pt idx="3165">
                  <c:v>0.96299714594787256</c:v>
                </c:pt>
                <c:pt idx="3166">
                  <c:v>0.96866364388814497</c:v>
                </c:pt>
                <c:pt idx="3167">
                  <c:v>0.97436348481291335</c:v>
                </c:pt>
                <c:pt idx="3168">
                  <c:v>0.96299714594787256</c:v>
                </c:pt>
                <c:pt idx="3169">
                  <c:v>0.97436348481291335</c:v>
                </c:pt>
                <c:pt idx="3170">
                  <c:v>0.98586398156174282</c:v>
                </c:pt>
                <c:pt idx="3171">
                  <c:v>0.98586398156174282</c:v>
                </c:pt>
                <c:pt idx="3172">
                  <c:v>0.97722597016128909</c:v>
                </c:pt>
                <c:pt idx="3173">
                  <c:v>0.99457605699579754</c:v>
                </c:pt>
                <c:pt idx="3174">
                  <c:v>0.96582623926239952</c:v>
                </c:pt>
                <c:pt idx="3175">
                  <c:v>0.95455949077344915</c:v>
                </c:pt>
                <c:pt idx="3176">
                  <c:v>0.98586398156174282</c:v>
                </c:pt>
                <c:pt idx="3177">
                  <c:v>0.96299714594787256</c:v>
                </c:pt>
                <c:pt idx="3178">
                  <c:v>0.96299714594787256</c:v>
                </c:pt>
                <c:pt idx="3179">
                  <c:v>0.95176339996137127</c:v>
                </c:pt>
                <c:pt idx="3180">
                  <c:v>0.98586398156174282</c:v>
                </c:pt>
                <c:pt idx="3181">
                  <c:v>0.96582623926239952</c:v>
                </c:pt>
                <c:pt idx="3182">
                  <c:v>0.96299714594787256</c:v>
                </c:pt>
                <c:pt idx="3183">
                  <c:v>0.99166274986118885</c:v>
                </c:pt>
                <c:pt idx="3184">
                  <c:v>0.97722597016128909</c:v>
                </c:pt>
                <c:pt idx="3185">
                  <c:v>0.98586398156174282</c:v>
                </c:pt>
                <c:pt idx="3186">
                  <c:v>0.97150938424208133</c:v>
                </c:pt>
                <c:pt idx="3187">
                  <c:v>0.99749792284501126</c:v>
                </c:pt>
                <c:pt idx="3188">
                  <c:v>0.98586398156174282</c:v>
                </c:pt>
                <c:pt idx="3189">
                  <c:v>0.97436348481291335</c:v>
                </c:pt>
                <c:pt idx="3190">
                  <c:v>0.9601763395991133</c:v>
                </c:pt>
                <c:pt idx="3191">
                  <c:v>0.98876025307304005</c:v>
                </c:pt>
                <c:pt idx="3192">
                  <c:v>0.98586398156174282</c:v>
                </c:pt>
                <c:pt idx="3193">
                  <c:v>0.96582623926239952</c:v>
                </c:pt>
                <c:pt idx="3194">
                  <c:v>0.97722597016128909</c:v>
                </c:pt>
                <c:pt idx="3195">
                  <c:v>0.99166274986118885</c:v>
                </c:pt>
                <c:pt idx="3196">
                  <c:v>0.98586398156174282</c:v>
                </c:pt>
                <c:pt idx="3197">
                  <c:v>0.96299714594787256</c:v>
                </c:pt>
                <c:pt idx="3198">
                  <c:v>0.99166274986118885</c:v>
                </c:pt>
                <c:pt idx="3199">
                  <c:v>0.97150938424208133</c:v>
                </c:pt>
                <c:pt idx="3200">
                  <c:v>0.95736379594198362</c:v>
                </c:pt>
                <c:pt idx="3201">
                  <c:v>0.96299714594787256</c:v>
                </c:pt>
                <c:pt idx="3202">
                  <c:v>0.98586398156174282</c:v>
                </c:pt>
                <c:pt idx="3203">
                  <c:v>0.98297619379424606</c:v>
                </c:pt>
                <c:pt idx="3204">
                  <c:v>0.98586398156174282</c:v>
                </c:pt>
                <c:pt idx="3205">
                  <c:v>0.9601763395991133</c:v>
                </c:pt>
                <c:pt idx="3206">
                  <c:v>0.97722597016128909</c:v>
                </c:pt>
                <c:pt idx="3207">
                  <c:v>0.98586398156174282</c:v>
                </c:pt>
                <c:pt idx="3208">
                  <c:v>0.95736379594198362</c:v>
                </c:pt>
                <c:pt idx="3209">
                  <c:v>0.99166274986118885</c:v>
                </c:pt>
                <c:pt idx="3210">
                  <c:v>0.97436348481291335</c:v>
                </c:pt>
                <c:pt idx="3211">
                  <c:v>0.99749792284501126</c:v>
                </c:pt>
                <c:pt idx="3212">
                  <c:v>0.98297619379424606</c:v>
                </c:pt>
                <c:pt idx="3213">
                  <c:v>0.9601763395991133</c:v>
                </c:pt>
                <c:pt idx="3214">
                  <c:v>0.96582623926239952</c:v>
                </c:pt>
                <c:pt idx="3215">
                  <c:v>0.96299714594787256</c:v>
                </c:pt>
                <c:pt idx="3216">
                  <c:v>0.97150938424208133</c:v>
                </c:pt>
                <c:pt idx="3217">
                  <c:v>0.96582623926239952</c:v>
                </c:pt>
                <c:pt idx="3218">
                  <c:v>0.98586398156174282</c:v>
                </c:pt>
                <c:pt idx="3219">
                  <c:v>0.99457605699579754</c:v>
                </c:pt>
                <c:pt idx="3220">
                  <c:v>0.98297619379424606</c:v>
                </c:pt>
                <c:pt idx="3221">
                  <c:v>0.98586398156174282</c:v>
                </c:pt>
                <c:pt idx="3222">
                  <c:v>0.98297619379424606</c:v>
                </c:pt>
                <c:pt idx="3223">
                  <c:v>0.99749792284501126</c:v>
                </c:pt>
                <c:pt idx="3224">
                  <c:v>0.98586398156174282</c:v>
                </c:pt>
                <c:pt idx="3225">
                  <c:v>0.98586398156174282</c:v>
                </c:pt>
                <c:pt idx="3226">
                  <c:v>0.95176339996137127</c:v>
                </c:pt>
                <c:pt idx="3227">
                  <c:v>0.98586398156174282</c:v>
                </c:pt>
                <c:pt idx="3228">
                  <c:v>0.97150938424208133</c:v>
                </c:pt>
                <c:pt idx="3229">
                  <c:v>0.98009686492001069</c:v>
                </c:pt>
                <c:pt idx="3230">
                  <c:v>0.97722597016128909</c:v>
                </c:pt>
                <c:pt idx="3231">
                  <c:v>0.98009686492001069</c:v>
                </c:pt>
                <c:pt idx="3232">
                  <c:v>0.98586398156174282</c:v>
                </c:pt>
                <c:pt idx="3233">
                  <c:v>0.97150938424208133</c:v>
                </c:pt>
                <c:pt idx="3234">
                  <c:v>0.98586398156174282</c:v>
                </c:pt>
                <c:pt idx="3235">
                  <c:v>0.96866364388814497</c:v>
                </c:pt>
                <c:pt idx="3236">
                  <c:v>0.98876025307304005</c:v>
                </c:pt>
                <c:pt idx="3237">
                  <c:v>0.98586398156174282</c:v>
                </c:pt>
                <c:pt idx="3238">
                  <c:v>0.99166274986118885</c:v>
                </c:pt>
                <c:pt idx="3239">
                  <c:v>0.99166274986118885</c:v>
                </c:pt>
                <c:pt idx="3240">
                  <c:v>0.96582623926239952</c:v>
                </c:pt>
                <c:pt idx="3241">
                  <c:v>0.98009686492001069</c:v>
                </c:pt>
                <c:pt idx="3242">
                  <c:v>0.98297619379424606</c:v>
                </c:pt>
                <c:pt idx="3243">
                  <c:v>0.96299714594787256</c:v>
                </c:pt>
                <c:pt idx="3244">
                  <c:v>0.97436348481291335</c:v>
                </c:pt>
                <c:pt idx="3245">
                  <c:v>0.95455949077344915</c:v>
                </c:pt>
                <c:pt idx="3246">
                  <c:v>0.95736379594198362</c:v>
                </c:pt>
                <c:pt idx="3247">
                  <c:v>0.95176339996137127</c:v>
                </c:pt>
                <c:pt idx="3248">
                  <c:v>0.99166274986118885</c:v>
                </c:pt>
                <c:pt idx="3249">
                  <c:v>0.98297619379424606</c:v>
                </c:pt>
                <c:pt idx="3250">
                  <c:v>0.99749792284501126</c:v>
                </c:pt>
                <c:pt idx="3251">
                  <c:v>0.95736379594198362</c:v>
                </c:pt>
                <c:pt idx="3252">
                  <c:v>0.98876025307304005</c:v>
                </c:pt>
                <c:pt idx="3253">
                  <c:v>0.97436348481291335</c:v>
                </c:pt>
                <c:pt idx="3254">
                  <c:v>0.98297619379424606</c:v>
                </c:pt>
                <c:pt idx="3255">
                  <c:v>0.98009686492001069</c:v>
                </c:pt>
                <c:pt idx="3256">
                  <c:v>0.97436348481291335</c:v>
                </c:pt>
                <c:pt idx="3257">
                  <c:v>0.97722597016128909</c:v>
                </c:pt>
                <c:pt idx="3258">
                  <c:v>0.95455949077344915</c:v>
                </c:pt>
                <c:pt idx="3259">
                  <c:v>0.95736379594198362</c:v>
                </c:pt>
                <c:pt idx="3260">
                  <c:v>0.99166274986118885</c:v>
                </c:pt>
                <c:pt idx="3261">
                  <c:v>0.97150938424208133</c:v>
                </c:pt>
                <c:pt idx="3262">
                  <c:v>0.96299714594787256</c:v>
                </c:pt>
                <c:pt idx="3263">
                  <c:v>0.98586398156174282</c:v>
                </c:pt>
                <c:pt idx="3264">
                  <c:v>0.97436348481291335</c:v>
                </c:pt>
                <c:pt idx="3265">
                  <c:v>0.98876025307304005</c:v>
                </c:pt>
                <c:pt idx="3266">
                  <c:v>0.96299714594787256</c:v>
                </c:pt>
                <c:pt idx="3267">
                  <c:v>0.97150938424208133</c:v>
                </c:pt>
                <c:pt idx="3268">
                  <c:v>0.96582623926239952</c:v>
                </c:pt>
                <c:pt idx="3269">
                  <c:v>0.95176339996137127</c:v>
                </c:pt>
                <c:pt idx="3270">
                  <c:v>0.98586398156174282</c:v>
                </c:pt>
                <c:pt idx="3271">
                  <c:v>0.98586398156174282</c:v>
                </c:pt>
                <c:pt idx="3272">
                  <c:v>0.96866364388814497</c:v>
                </c:pt>
                <c:pt idx="3273">
                  <c:v>0.9601763395991133</c:v>
                </c:pt>
                <c:pt idx="3274">
                  <c:v>0.98297619379424606</c:v>
                </c:pt>
                <c:pt idx="3275">
                  <c:v>0.98297619379424606</c:v>
                </c:pt>
                <c:pt idx="3276">
                  <c:v>0.9406628660583698</c:v>
                </c:pt>
                <c:pt idx="3277">
                  <c:v>0.9601763395991133</c:v>
                </c:pt>
                <c:pt idx="3278">
                  <c:v>0.98009686492001069</c:v>
                </c:pt>
                <c:pt idx="3279">
                  <c:v>0.98586398156174282</c:v>
                </c:pt>
                <c:pt idx="3280">
                  <c:v>0.98876025307304005</c:v>
                </c:pt>
                <c:pt idx="3281">
                  <c:v>0.9601763395991133</c:v>
                </c:pt>
                <c:pt idx="3282">
                  <c:v>0.98586398156174282</c:v>
                </c:pt>
                <c:pt idx="3283">
                  <c:v>0.97436348481291335</c:v>
                </c:pt>
                <c:pt idx="3284">
                  <c:v>0.98586398156174282</c:v>
                </c:pt>
                <c:pt idx="3285">
                  <c:v>0.99457605699579754</c:v>
                </c:pt>
                <c:pt idx="3286">
                  <c:v>0.98586398156174282</c:v>
                </c:pt>
                <c:pt idx="3287">
                  <c:v>0.97150938424208133</c:v>
                </c:pt>
                <c:pt idx="3288">
                  <c:v>0.97722597016128909</c:v>
                </c:pt>
                <c:pt idx="3289">
                  <c:v>0.96299714594787256</c:v>
                </c:pt>
                <c:pt idx="3290">
                  <c:v>0.96299714594787256</c:v>
                </c:pt>
                <c:pt idx="3291">
                  <c:v>0.95455949077344915</c:v>
                </c:pt>
                <c:pt idx="3292">
                  <c:v>0.97436348481291335</c:v>
                </c:pt>
                <c:pt idx="3293">
                  <c:v>0.96582623926239952</c:v>
                </c:pt>
                <c:pt idx="3294">
                  <c:v>0.97150938424208133</c:v>
                </c:pt>
                <c:pt idx="3295">
                  <c:v>0.99166274986118885</c:v>
                </c:pt>
                <c:pt idx="3296">
                  <c:v>0.98009686492001069</c:v>
                </c:pt>
                <c:pt idx="3297">
                  <c:v>0.95176339996137127</c:v>
                </c:pt>
                <c:pt idx="3298">
                  <c:v>0.99457605699579754</c:v>
                </c:pt>
                <c:pt idx="3299">
                  <c:v>0.9601763395991133</c:v>
                </c:pt>
                <c:pt idx="3300">
                  <c:v>0.98586398156174282</c:v>
                </c:pt>
                <c:pt idx="3301">
                  <c:v>0.96866364388814497</c:v>
                </c:pt>
                <c:pt idx="3302">
                  <c:v>0.99457605699579754</c:v>
                </c:pt>
                <c:pt idx="3303">
                  <c:v>0.98297619379424606</c:v>
                </c:pt>
                <c:pt idx="3304">
                  <c:v>0.95176339996137127</c:v>
                </c:pt>
                <c:pt idx="3305">
                  <c:v>0.98586398156174282</c:v>
                </c:pt>
                <c:pt idx="3306">
                  <c:v>0.98586398156174282</c:v>
                </c:pt>
                <c:pt idx="3307">
                  <c:v>0.95736379594198362</c:v>
                </c:pt>
                <c:pt idx="3308">
                  <c:v>0.97436348481291335</c:v>
                </c:pt>
                <c:pt idx="3309">
                  <c:v>0.94619794393003243</c:v>
                </c:pt>
                <c:pt idx="3310">
                  <c:v>0.9601763395991133</c:v>
                </c:pt>
                <c:pt idx="3311">
                  <c:v>0.98009686492001069</c:v>
                </c:pt>
                <c:pt idx="3312">
                  <c:v>0.96866364388814497</c:v>
                </c:pt>
                <c:pt idx="3313">
                  <c:v>0.97436348481291335</c:v>
                </c:pt>
                <c:pt idx="3314">
                  <c:v>0.98586398156174282</c:v>
                </c:pt>
                <c:pt idx="3315">
                  <c:v>0.9601763395991133</c:v>
                </c:pt>
                <c:pt idx="3316">
                  <c:v>0.9601763395991133</c:v>
                </c:pt>
                <c:pt idx="3317">
                  <c:v>0.98009686492001069</c:v>
                </c:pt>
                <c:pt idx="3318">
                  <c:v>0.94897768454365261</c:v>
                </c:pt>
                <c:pt idx="3319">
                  <c:v>0.99166274986118885</c:v>
                </c:pt>
                <c:pt idx="3320">
                  <c:v>0.98586398156174282</c:v>
                </c:pt>
                <c:pt idx="3321">
                  <c:v>0.97436348481291335</c:v>
                </c:pt>
                <c:pt idx="3322">
                  <c:v>0.99457605699579754</c:v>
                </c:pt>
                <c:pt idx="3323">
                  <c:v>0.9601763395991133</c:v>
                </c:pt>
                <c:pt idx="3324">
                  <c:v>0.99749792284501126</c:v>
                </c:pt>
                <c:pt idx="3325">
                  <c:v>0.95736379594198362</c:v>
                </c:pt>
                <c:pt idx="3326">
                  <c:v>0.9601763395991133</c:v>
                </c:pt>
                <c:pt idx="3327">
                  <c:v>0.97436348481291335</c:v>
                </c:pt>
                <c:pt idx="3328">
                  <c:v>0.97150938424208133</c:v>
                </c:pt>
                <c:pt idx="3329">
                  <c:v>0.96866364388814497</c:v>
                </c:pt>
                <c:pt idx="3330">
                  <c:v>0.95736379594198362</c:v>
                </c:pt>
                <c:pt idx="3331">
                  <c:v>0.95736379594198362</c:v>
                </c:pt>
                <c:pt idx="3332">
                  <c:v>0.96866364388814497</c:v>
                </c:pt>
                <c:pt idx="3333">
                  <c:v>0.98009686492001069</c:v>
                </c:pt>
                <c:pt idx="3334">
                  <c:v>0.98297619379424606</c:v>
                </c:pt>
                <c:pt idx="3335">
                  <c:v>0.98297619379424606</c:v>
                </c:pt>
                <c:pt idx="3336">
                  <c:v>0.9601763395991133</c:v>
                </c:pt>
                <c:pt idx="3337">
                  <c:v>0.98586398156174282</c:v>
                </c:pt>
                <c:pt idx="3338">
                  <c:v>0.98586398156174282</c:v>
                </c:pt>
                <c:pt idx="3339">
                  <c:v>0.98297619379424606</c:v>
                </c:pt>
                <c:pt idx="3340">
                  <c:v>0.9601763395991133</c:v>
                </c:pt>
                <c:pt idx="3341">
                  <c:v>0.97150938424208133</c:v>
                </c:pt>
                <c:pt idx="3342">
                  <c:v>0.98586398156174282</c:v>
                </c:pt>
                <c:pt idx="3343">
                  <c:v>0.97436348481291335</c:v>
                </c:pt>
                <c:pt idx="3344">
                  <c:v>0.98876025307304005</c:v>
                </c:pt>
                <c:pt idx="3345">
                  <c:v>0.96299714594787256</c:v>
                </c:pt>
                <c:pt idx="3346">
                  <c:v>0.97150938424208133</c:v>
                </c:pt>
                <c:pt idx="3347">
                  <c:v>0.99166274986118885</c:v>
                </c:pt>
                <c:pt idx="3348">
                  <c:v>0.98876025307304005</c:v>
                </c:pt>
                <c:pt idx="3349">
                  <c:v>0.98586398156174282</c:v>
                </c:pt>
                <c:pt idx="3350">
                  <c:v>0.97722597016128909</c:v>
                </c:pt>
                <c:pt idx="3351">
                  <c:v>0.9601763395991133</c:v>
                </c:pt>
                <c:pt idx="3352">
                  <c:v>0.98009686492001069</c:v>
                </c:pt>
                <c:pt idx="3353">
                  <c:v>0.96866364388814497</c:v>
                </c:pt>
                <c:pt idx="3354">
                  <c:v>0.98586398156174282</c:v>
                </c:pt>
                <c:pt idx="3355">
                  <c:v>0.98586398156174282</c:v>
                </c:pt>
                <c:pt idx="3356">
                  <c:v>0.97150938424208133</c:v>
                </c:pt>
                <c:pt idx="3357">
                  <c:v>0.99166274986118885</c:v>
                </c:pt>
                <c:pt idx="3358">
                  <c:v>0.98009686492001069</c:v>
                </c:pt>
                <c:pt idx="3359">
                  <c:v>0.97150938424208133</c:v>
                </c:pt>
                <c:pt idx="3360">
                  <c:v>0.98297619379424606</c:v>
                </c:pt>
                <c:pt idx="3361">
                  <c:v>0.98009686492001069</c:v>
                </c:pt>
                <c:pt idx="3362">
                  <c:v>0.9601763395991133</c:v>
                </c:pt>
                <c:pt idx="3363">
                  <c:v>0.96866364388814497</c:v>
                </c:pt>
                <c:pt idx="3364">
                  <c:v>0.97436348481291335</c:v>
                </c:pt>
                <c:pt idx="3365">
                  <c:v>0.96299714594787256</c:v>
                </c:pt>
                <c:pt idx="3366">
                  <c:v>0.98586398156174282</c:v>
                </c:pt>
                <c:pt idx="3367">
                  <c:v>0.94897768454365261</c:v>
                </c:pt>
                <c:pt idx="3368">
                  <c:v>0.97150938424208133</c:v>
                </c:pt>
                <c:pt idx="3369">
                  <c:v>0.95176339996137127</c:v>
                </c:pt>
                <c:pt idx="3370">
                  <c:v>0.95455949077344915</c:v>
                </c:pt>
                <c:pt idx="3371">
                  <c:v>0.97150938424208133</c:v>
                </c:pt>
                <c:pt idx="3372">
                  <c:v>0.97150938424208133</c:v>
                </c:pt>
                <c:pt idx="3373">
                  <c:v>0.96582623926239952</c:v>
                </c:pt>
                <c:pt idx="3374">
                  <c:v>0.98586398156174282</c:v>
                </c:pt>
                <c:pt idx="3375">
                  <c:v>0.98876025307304005</c:v>
                </c:pt>
                <c:pt idx="3376">
                  <c:v>0.99457605699579754</c:v>
                </c:pt>
                <c:pt idx="3377">
                  <c:v>0.95176339996137127</c:v>
                </c:pt>
                <c:pt idx="3378">
                  <c:v>0.99457605699579754</c:v>
                </c:pt>
                <c:pt idx="3379">
                  <c:v>0.98297619379424606</c:v>
                </c:pt>
                <c:pt idx="3380">
                  <c:v>0.95455949077344915</c:v>
                </c:pt>
                <c:pt idx="3381">
                  <c:v>0.99166274986118885</c:v>
                </c:pt>
                <c:pt idx="3382">
                  <c:v>0.9406628660583698</c:v>
                </c:pt>
                <c:pt idx="3383">
                  <c:v>1.0004283725526246</c:v>
                </c:pt>
                <c:pt idx="3384">
                  <c:v>0.95736379594198362</c:v>
                </c:pt>
                <c:pt idx="3385">
                  <c:v>0.99749792284501126</c:v>
                </c:pt>
                <c:pt idx="3386">
                  <c:v>0.99166274986118885</c:v>
                </c:pt>
                <c:pt idx="3387">
                  <c:v>0.96866364388814497</c:v>
                </c:pt>
                <c:pt idx="3388">
                  <c:v>0.96582623926239952</c:v>
                </c:pt>
                <c:pt idx="3389">
                  <c:v>0.96582623926239952</c:v>
                </c:pt>
                <c:pt idx="3390">
                  <c:v>0.98876025307304005</c:v>
                </c:pt>
                <c:pt idx="3391">
                  <c:v>0.99166274986118885</c:v>
                </c:pt>
                <c:pt idx="3392">
                  <c:v>0.97436348481291335</c:v>
                </c:pt>
                <c:pt idx="3393">
                  <c:v>0.96866364388814497</c:v>
                </c:pt>
                <c:pt idx="3394">
                  <c:v>0.98876025307304005</c:v>
                </c:pt>
                <c:pt idx="3395">
                  <c:v>0.96299714594787256</c:v>
                </c:pt>
                <c:pt idx="3396">
                  <c:v>0.97436348481291335</c:v>
                </c:pt>
                <c:pt idx="3397">
                  <c:v>0.95736379594198362</c:v>
                </c:pt>
                <c:pt idx="3398">
                  <c:v>0.98586398156174282</c:v>
                </c:pt>
                <c:pt idx="3399">
                  <c:v>0.98009686492001069</c:v>
                </c:pt>
                <c:pt idx="3400">
                  <c:v>0.98297619379424606</c:v>
                </c:pt>
                <c:pt idx="3401">
                  <c:v>0.96866364388814497</c:v>
                </c:pt>
                <c:pt idx="3402">
                  <c:v>0.96299714594787256</c:v>
                </c:pt>
                <c:pt idx="3403">
                  <c:v>0.97150938424208133</c:v>
                </c:pt>
                <c:pt idx="3404">
                  <c:v>0.98876025307304005</c:v>
                </c:pt>
                <c:pt idx="3405">
                  <c:v>0.98876025307304005</c:v>
                </c:pt>
                <c:pt idx="3406">
                  <c:v>0.97722597016128909</c:v>
                </c:pt>
                <c:pt idx="3407">
                  <c:v>0.9601763395991133</c:v>
                </c:pt>
                <c:pt idx="3408">
                  <c:v>0.95736379594198362</c:v>
                </c:pt>
                <c:pt idx="3409">
                  <c:v>0.9601763395991133</c:v>
                </c:pt>
                <c:pt idx="3410">
                  <c:v>0.98586398156174282</c:v>
                </c:pt>
                <c:pt idx="3411">
                  <c:v>0.99749792284501126</c:v>
                </c:pt>
                <c:pt idx="3412">
                  <c:v>0.97722597016128909</c:v>
                </c:pt>
                <c:pt idx="3413">
                  <c:v>0.98586398156174282</c:v>
                </c:pt>
                <c:pt idx="3414">
                  <c:v>0.98586398156174282</c:v>
                </c:pt>
                <c:pt idx="3415">
                  <c:v>0.9601763395991133</c:v>
                </c:pt>
                <c:pt idx="3416">
                  <c:v>0.96299714594787256</c:v>
                </c:pt>
                <c:pt idx="3417">
                  <c:v>0.99166274986118885</c:v>
                </c:pt>
                <c:pt idx="3418">
                  <c:v>0.99166274986118885</c:v>
                </c:pt>
                <c:pt idx="3419">
                  <c:v>0.95736379594198362</c:v>
                </c:pt>
                <c:pt idx="3420">
                  <c:v>0.9601763395991133</c:v>
                </c:pt>
                <c:pt idx="3421">
                  <c:v>0.98297619379424606</c:v>
                </c:pt>
                <c:pt idx="3422">
                  <c:v>0.95176339996137127</c:v>
                </c:pt>
                <c:pt idx="3423">
                  <c:v>0.98876025307304005</c:v>
                </c:pt>
                <c:pt idx="3424">
                  <c:v>0.98876025307304005</c:v>
                </c:pt>
                <c:pt idx="3425">
                  <c:v>0.96299714594787256</c:v>
                </c:pt>
                <c:pt idx="3426">
                  <c:v>0.98586398156174282</c:v>
                </c:pt>
                <c:pt idx="3427">
                  <c:v>0.96582623926239952</c:v>
                </c:pt>
                <c:pt idx="3428">
                  <c:v>0.9601763395991133</c:v>
                </c:pt>
                <c:pt idx="3429">
                  <c:v>0.96582623926239952</c:v>
                </c:pt>
                <c:pt idx="3430">
                  <c:v>0.98876025307304005</c:v>
                </c:pt>
                <c:pt idx="3431">
                  <c:v>0.99166274986118885</c:v>
                </c:pt>
                <c:pt idx="3432">
                  <c:v>0.94897768454365261</c:v>
                </c:pt>
                <c:pt idx="3433">
                  <c:v>0.99166274986118885</c:v>
                </c:pt>
                <c:pt idx="3434">
                  <c:v>0.97436348481291335</c:v>
                </c:pt>
                <c:pt idx="3435">
                  <c:v>0.98297619379424606</c:v>
                </c:pt>
                <c:pt idx="3436">
                  <c:v>0.99749792284501126</c:v>
                </c:pt>
                <c:pt idx="3437">
                  <c:v>0.98009686492001069</c:v>
                </c:pt>
                <c:pt idx="3438">
                  <c:v>0.97436348481291335</c:v>
                </c:pt>
                <c:pt idx="3439">
                  <c:v>0.98586398156174282</c:v>
                </c:pt>
                <c:pt idx="3440">
                  <c:v>0.98876025307304005</c:v>
                </c:pt>
                <c:pt idx="3441">
                  <c:v>0.98297619379424606</c:v>
                </c:pt>
                <c:pt idx="3442">
                  <c:v>0.96299714594787256</c:v>
                </c:pt>
                <c:pt idx="3443">
                  <c:v>0.99749792284501126</c:v>
                </c:pt>
                <c:pt idx="3444">
                  <c:v>0.97150938424208133</c:v>
                </c:pt>
                <c:pt idx="3445">
                  <c:v>0.96582623926239952</c:v>
                </c:pt>
                <c:pt idx="3446">
                  <c:v>0.97436348481291335</c:v>
                </c:pt>
                <c:pt idx="3447">
                  <c:v>0.99166274986118885</c:v>
                </c:pt>
                <c:pt idx="3448">
                  <c:v>0.96299714594787256</c:v>
                </c:pt>
                <c:pt idx="3449">
                  <c:v>0.97150938424208133</c:v>
                </c:pt>
                <c:pt idx="3450">
                  <c:v>0.97436348481291335</c:v>
                </c:pt>
                <c:pt idx="3451">
                  <c:v>0.96299714594787256</c:v>
                </c:pt>
                <c:pt idx="3452">
                  <c:v>0.96299714594787256</c:v>
                </c:pt>
                <c:pt idx="3453">
                  <c:v>0.96582623926239952</c:v>
                </c:pt>
                <c:pt idx="3454">
                  <c:v>0.99749792284501126</c:v>
                </c:pt>
                <c:pt idx="3455">
                  <c:v>0.98586398156174282</c:v>
                </c:pt>
                <c:pt idx="3456">
                  <c:v>0.96866364388814497</c:v>
                </c:pt>
                <c:pt idx="3457">
                  <c:v>0.96582623926239952</c:v>
                </c:pt>
                <c:pt idx="3458">
                  <c:v>0.98586398156174282</c:v>
                </c:pt>
                <c:pt idx="3459">
                  <c:v>0.96866364388814497</c:v>
                </c:pt>
                <c:pt idx="3460">
                  <c:v>0.96299714594787256</c:v>
                </c:pt>
                <c:pt idx="3461">
                  <c:v>0.99166274986118885</c:v>
                </c:pt>
                <c:pt idx="3462">
                  <c:v>0.98586398156174282</c:v>
                </c:pt>
                <c:pt idx="3463">
                  <c:v>0.9601763395991133</c:v>
                </c:pt>
                <c:pt idx="3464">
                  <c:v>0.9601763395991133</c:v>
                </c:pt>
                <c:pt idx="3465">
                  <c:v>0.97722597016128909</c:v>
                </c:pt>
                <c:pt idx="3466">
                  <c:v>0.99166274986118885</c:v>
                </c:pt>
                <c:pt idx="3467">
                  <c:v>0.96582623926239952</c:v>
                </c:pt>
                <c:pt idx="3468">
                  <c:v>0.95736379594198362</c:v>
                </c:pt>
                <c:pt idx="3469">
                  <c:v>0.98586398156174282</c:v>
                </c:pt>
                <c:pt idx="3470">
                  <c:v>0.99166274986118885</c:v>
                </c:pt>
                <c:pt idx="3471">
                  <c:v>0.99166274986118885</c:v>
                </c:pt>
                <c:pt idx="3472">
                  <c:v>0.98586398156174282</c:v>
                </c:pt>
                <c:pt idx="3473">
                  <c:v>0.94342634571849904</c:v>
                </c:pt>
                <c:pt idx="3474">
                  <c:v>0.96299714594787256</c:v>
                </c:pt>
                <c:pt idx="3475">
                  <c:v>0.98297619379424606</c:v>
                </c:pt>
                <c:pt idx="3476">
                  <c:v>0.97150938424208133</c:v>
                </c:pt>
                <c:pt idx="3477">
                  <c:v>0.99457605699579754</c:v>
                </c:pt>
                <c:pt idx="3478">
                  <c:v>0.9601763395991133</c:v>
                </c:pt>
                <c:pt idx="3479">
                  <c:v>0.98586398156174282</c:v>
                </c:pt>
                <c:pt idx="3480">
                  <c:v>0.9601763395991133</c:v>
                </c:pt>
                <c:pt idx="3481">
                  <c:v>0.98297619379424606</c:v>
                </c:pt>
                <c:pt idx="3482">
                  <c:v>0.98009686492001069</c:v>
                </c:pt>
                <c:pt idx="3483">
                  <c:v>0.98009686492001069</c:v>
                </c:pt>
                <c:pt idx="3484">
                  <c:v>0.9601763395991133</c:v>
                </c:pt>
                <c:pt idx="3485">
                  <c:v>0.97150938424208133</c:v>
                </c:pt>
                <c:pt idx="3486">
                  <c:v>0.97436348481291335</c:v>
                </c:pt>
                <c:pt idx="3487">
                  <c:v>0.9601763395991133</c:v>
                </c:pt>
                <c:pt idx="3488">
                  <c:v>0.98297619379424606</c:v>
                </c:pt>
                <c:pt idx="3489">
                  <c:v>0.98009686492001069</c:v>
                </c:pt>
                <c:pt idx="3490">
                  <c:v>0.96299714594787256</c:v>
                </c:pt>
                <c:pt idx="3491">
                  <c:v>0.96582623926239952</c:v>
                </c:pt>
                <c:pt idx="3492">
                  <c:v>0.96866364388814497</c:v>
                </c:pt>
                <c:pt idx="3493">
                  <c:v>0.99166274986118885</c:v>
                </c:pt>
                <c:pt idx="3494">
                  <c:v>0.98009686492001069</c:v>
                </c:pt>
                <c:pt idx="3495">
                  <c:v>0.9601763395991133</c:v>
                </c:pt>
                <c:pt idx="3496">
                  <c:v>0.97150938424208133</c:v>
                </c:pt>
                <c:pt idx="3497">
                  <c:v>0.96866364388814497</c:v>
                </c:pt>
                <c:pt idx="3498">
                  <c:v>0.98586398156174282</c:v>
                </c:pt>
                <c:pt idx="3499">
                  <c:v>0.97150938424208133</c:v>
                </c:pt>
                <c:pt idx="3500">
                  <c:v>0.98297619379424606</c:v>
                </c:pt>
                <c:pt idx="3501">
                  <c:v>0.98297619379424606</c:v>
                </c:pt>
                <c:pt idx="3502">
                  <c:v>0.96299714594787256</c:v>
                </c:pt>
                <c:pt idx="3503">
                  <c:v>0.97150938424208133</c:v>
                </c:pt>
                <c:pt idx="3504">
                  <c:v>0.98297619379424606</c:v>
                </c:pt>
                <c:pt idx="3505">
                  <c:v>0.95455949077344915</c:v>
                </c:pt>
                <c:pt idx="3506">
                  <c:v>0.97436348481291335</c:v>
                </c:pt>
                <c:pt idx="3507">
                  <c:v>0.99166274986118885</c:v>
                </c:pt>
                <c:pt idx="3508">
                  <c:v>0.97150938424208133</c:v>
                </c:pt>
                <c:pt idx="3509">
                  <c:v>0.95455949077344915</c:v>
                </c:pt>
                <c:pt idx="3510">
                  <c:v>0.97150938424208133</c:v>
                </c:pt>
                <c:pt idx="3511">
                  <c:v>0.97722597016128909</c:v>
                </c:pt>
                <c:pt idx="3512">
                  <c:v>0.98009686492001069</c:v>
                </c:pt>
                <c:pt idx="3513">
                  <c:v>0.98009686492001069</c:v>
                </c:pt>
                <c:pt idx="3514">
                  <c:v>0.96866364388814497</c:v>
                </c:pt>
                <c:pt idx="3515">
                  <c:v>0.97436348481291335</c:v>
                </c:pt>
                <c:pt idx="3516">
                  <c:v>0.99166274986118885</c:v>
                </c:pt>
                <c:pt idx="3517">
                  <c:v>0.98876025307304005</c:v>
                </c:pt>
                <c:pt idx="3518">
                  <c:v>0.95736379594198362</c:v>
                </c:pt>
                <c:pt idx="3519">
                  <c:v>0.98009686492001069</c:v>
                </c:pt>
                <c:pt idx="3520">
                  <c:v>0.97150938424208133</c:v>
                </c:pt>
                <c:pt idx="3521">
                  <c:v>0.97722597016128909</c:v>
                </c:pt>
                <c:pt idx="3522">
                  <c:v>0.9601763395991133</c:v>
                </c:pt>
                <c:pt idx="3523">
                  <c:v>0.97436348481291335</c:v>
                </c:pt>
                <c:pt idx="3524">
                  <c:v>0.97436348481291335</c:v>
                </c:pt>
                <c:pt idx="3525">
                  <c:v>0.98297619379424606</c:v>
                </c:pt>
                <c:pt idx="3526">
                  <c:v>0.98009686492001069</c:v>
                </c:pt>
                <c:pt idx="3527">
                  <c:v>0.94342634571849904</c:v>
                </c:pt>
                <c:pt idx="3528">
                  <c:v>0.97436348481291335</c:v>
                </c:pt>
                <c:pt idx="3529">
                  <c:v>0.98586398156174282</c:v>
                </c:pt>
                <c:pt idx="3530">
                  <c:v>0.95455949077344915</c:v>
                </c:pt>
                <c:pt idx="3531">
                  <c:v>0.98009686492001069</c:v>
                </c:pt>
                <c:pt idx="3532">
                  <c:v>0.98009686492001069</c:v>
                </c:pt>
                <c:pt idx="3533">
                  <c:v>0.97722597016128909</c:v>
                </c:pt>
                <c:pt idx="3534">
                  <c:v>0.98297619379424606</c:v>
                </c:pt>
                <c:pt idx="3535">
                  <c:v>0.98586398156174282</c:v>
                </c:pt>
                <c:pt idx="3536">
                  <c:v>0.97722597016128909</c:v>
                </c:pt>
                <c:pt idx="3537">
                  <c:v>0.96299714594787256</c:v>
                </c:pt>
                <c:pt idx="3538">
                  <c:v>0.97436348481291335</c:v>
                </c:pt>
                <c:pt idx="3539">
                  <c:v>0.97722597016128909</c:v>
                </c:pt>
                <c:pt idx="3540">
                  <c:v>0.95455949077344915</c:v>
                </c:pt>
                <c:pt idx="3541">
                  <c:v>0.9601763395991133</c:v>
                </c:pt>
                <c:pt idx="3542">
                  <c:v>0.97436348481291335</c:v>
                </c:pt>
                <c:pt idx="3543">
                  <c:v>0.97722597016128909</c:v>
                </c:pt>
                <c:pt idx="3544">
                  <c:v>0.96299714594787256</c:v>
                </c:pt>
                <c:pt idx="3545">
                  <c:v>0.97722597016128909</c:v>
                </c:pt>
                <c:pt idx="3546">
                  <c:v>0.98009686492001069</c:v>
                </c:pt>
                <c:pt idx="3547">
                  <c:v>0.98009686492001069</c:v>
                </c:pt>
                <c:pt idx="3548">
                  <c:v>0.96299714594787256</c:v>
                </c:pt>
                <c:pt idx="3549">
                  <c:v>0.99166274986118885</c:v>
                </c:pt>
                <c:pt idx="3550">
                  <c:v>0.99457605699579754</c:v>
                </c:pt>
                <c:pt idx="3551">
                  <c:v>0.96582623926239952</c:v>
                </c:pt>
                <c:pt idx="3552">
                  <c:v>0.97436348481291335</c:v>
                </c:pt>
                <c:pt idx="3553">
                  <c:v>0.98586398156174282</c:v>
                </c:pt>
                <c:pt idx="3554">
                  <c:v>0.96582623926239952</c:v>
                </c:pt>
                <c:pt idx="3555">
                  <c:v>0.98876025307304005</c:v>
                </c:pt>
                <c:pt idx="3556">
                  <c:v>0.95176339996137127</c:v>
                </c:pt>
                <c:pt idx="3557">
                  <c:v>0.99457605699579754</c:v>
                </c:pt>
                <c:pt idx="3558">
                  <c:v>0.99457605699579754</c:v>
                </c:pt>
                <c:pt idx="3559">
                  <c:v>0.98009686492001069</c:v>
                </c:pt>
                <c:pt idx="3560">
                  <c:v>0.98297619379424606</c:v>
                </c:pt>
                <c:pt idx="3561">
                  <c:v>0.96299714594787256</c:v>
                </c:pt>
                <c:pt idx="3562">
                  <c:v>0.9406628660583698</c:v>
                </c:pt>
                <c:pt idx="3563">
                  <c:v>0.97150938424208133</c:v>
                </c:pt>
                <c:pt idx="3564">
                  <c:v>0.98297619379424606</c:v>
                </c:pt>
                <c:pt idx="3565">
                  <c:v>0.96299714594787256</c:v>
                </c:pt>
                <c:pt idx="3566">
                  <c:v>0.95455949077344915</c:v>
                </c:pt>
                <c:pt idx="3567">
                  <c:v>1.0004283725526246</c:v>
                </c:pt>
                <c:pt idx="3568">
                  <c:v>0.96299714594787256</c:v>
                </c:pt>
                <c:pt idx="3569">
                  <c:v>0.95455949077344915</c:v>
                </c:pt>
                <c:pt idx="3570">
                  <c:v>0.98009686492001069</c:v>
                </c:pt>
                <c:pt idx="3571">
                  <c:v>0.99749792284501126</c:v>
                </c:pt>
                <c:pt idx="3572">
                  <c:v>0.98009686492001069</c:v>
                </c:pt>
                <c:pt idx="3573">
                  <c:v>0.97722597016128909</c:v>
                </c:pt>
                <c:pt idx="3574">
                  <c:v>0.98876025307304005</c:v>
                </c:pt>
                <c:pt idx="3575">
                  <c:v>0.96866364388814497</c:v>
                </c:pt>
                <c:pt idx="3576">
                  <c:v>0.98297619379424606</c:v>
                </c:pt>
                <c:pt idx="3577">
                  <c:v>0.97722597016128909</c:v>
                </c:pt>
                <c:pt idx="3578">
                  <c:v>0.99749792284501126</c:v>
                </c:pt>
                <c:pt idx="3579">
                  <c:v>1.0033674313362995</c:v>
                </c:pt>
                <c:pt idx="3580">
                  <c:v>0.96866364388814497</c:v>
                </c:pt>
                <c:pt idx="3581">
                  <c:v>0.95736379594198362</c:v>
                </c:pt>
                <c:pt idx="3582">
                  <c:v>0.99749792284501126</c:v>
                </c:pt>
                <c:pt idx="3583">
                  <c:v>0.97436348481291335</c:v>
                </c:pt>
                <c:pt idx="3584">
                  <c:v>0.98586398156174282</c:v>
                </c:pt>
                <c:pt idx="3585">
                  <c:v>0.98009686492001069</c:v>
                </c:pt>
                <c:pt idx="3586">
                  <c:v>0.97722597016128909</c:v>
                </c:pt>
                <c:pt idx="3587">
                  <c:v>0.95736379594198362</c:v>
                </c:pt>
                <c:pt idx="3588">
                  <c:v>0.96866364388814497</c:v>
                </c:pt>
                <c:pt idx="3589">
                  <c:v>0.98297619379424606</c:v>
                </c:pt>
                <c:pt idx="3590">
                  <c:v>0.98586398156174282</c:v>
                </c:pt>
                <c:pt idx="3591">
                  <c:v>0.94342634571849904</c:v>
                </c:pt>
                <c:pt idx="3592">
                  <c:v>0.98876025307304005</c:v>
                </c:pt>
                <c:pt idx="3593">
                  <c:v>0.96582623926239952</c:v>
                </c:pt>
                <c:pt idx="3594">
                  <c:v>0.96582623926239952</c:v>
                </c:pt>
                <c:pt idx="3595">
                  <c:v>0.96866364388814497</c:v>
                </c:pt>
                <c:pt idx="3596">
                  <c:v>0.96299714594787256</c:v>
                </c:pt>
                <c:pt idx="3597">
                  <c:v>0.95736379594198362</c:v>
                </c:pt>
                <c:pt idx="3598">
                  <c:v>0.97722597016128909</c:v>
                </c:pt>
                <c:pt idx="3599">
                  <c:v>0.96299714594787256</c:v>
                </c:pt>
                <c:pt idx="3600">
                  <c:v>0.97150938424208133</c:v>
                </c:pt>
                <c:pt idx="3601">
                  <c:v>0.97436348481291335</c:v>
                </c:pt>
                <c:pt idx="3602">
                  <c:v>0.98009686492001069</c:v>
                </c:pt>
                <c:pt idx="3603">
                  <c:v>0.95736379594198362</c:v>
                </c:pt>
                <c:pt idx="3604">
                  <c:v>0.98586398156174282</c:v>
                </c:pt>
                <c:pt idx="3605">
                  <c:v>0.99457605699579754</c:v>
                </c:pt>
                <c:pt idx="3606">
                  <c:v>0.98297619379424606</c:v>
                </c:pt>
                <c:pt idx="3607">
                  <c:v>0.95736379594198362</c:v>
                </c:pt>
                <c:pt idx="3608">
                  <c:v>0.98009686492001069</c:v>
                </c:pt>
                <c:pt idx="3609">
                  <c:v>0.99749792284501126</c:v>
                </c:pt>
                <c:pt idx="3610">
                  <c:v>0.98876025307304005</c:v>
                </c:pt>
                <c:pt idx="3611">
                  <c:v>0.98586398156174282</c:v>
                </c:pt>
                <c:pt idx="3612">
                  <c:v>0.97150938424208133</c:v>
                </c:pt>
                <c:pt idx="3613">
                  <c:v>0.95176339996137127</c:v>
                </c:pt>
                <c:pt idx="3614">
                  <c:v>0.98009686492001069</c:v>
                </c:pt>
                <c:pt idx="3615">
                  <c:v>0.98586398156174282</c:v>
                </c:pt>
                <c:pt idx="3616">
                  <c:v>0.96299714594787256</c:v>
                </c:pt>
                <c:pt idx="3617">
                  <c:v>0.9601763395991133</c:v>
                </c:pt>
                <c:pt idx="3618">
                  <c:v>0.98586398156174282</c:v>
                </c:pt>
                <c:pt idx="3619">
                  <c:v>0.97722597016128909</c:v>
                </c:pt>
                <c:pt idx="3620">
                  <c:v>0.98586398156174282</c:v>
                </c:pt>
                <c:pt idx="3621">
                  <c:v>0.9601763395991133</c:v>
                </c:pt>
                <c:pt idx="3622">
                  <c:v>0.95736379594198362</c:v>
                </c:pt>
                <c:pt idx="3623">
                  <c:v>0.96299714594787256</c:v>
                </c:pt>
                <c:pt idx="3624">
                  <c:v>0.95736379594198362</c:v>
                </c:pt>
                <c:pt idx="3625">
                  <c:v>0.98297619379424606</c:v>
                </c:pt>
                <c:pt idx="3626">
                  <c:v>0.98586398156174282</c:v>
                </c:pt>
                <c:pt idx="3627">
                  <c:v>0.95176339996137127</c:v>
                </c:pt>
                <c:pt idx="3628">
                  <c:v>0.97722597016128909</c:v>
                </c:pt>
                <c:pt idx="3629">
                  <c:v>0.95736379594198362</c:v>
                </c:pt>
                <c:pt idx="3630">
                  <c:v>0.99457605699579754</c:v>
                </c:pt>
                <c:pt idx="3631">
                  <c:v>0.98297619379424606</c:v>
                </c:pt>
                <c:pt idx="3632">
                  <c:v>0.97150938424208133</c:v>
                </c:pt>
                <c:pt idx="3633">
                  <c:v>0.98297619379424606</c:v>
                </c:pt>
                <c:pt idx="3634">
                  <c:v>0.9601763395991133</c:v>
                </c:pt>
                <c:pt idx="3635">
                  <c:v>0.9601763395991133</c:v>
                </c:pt>
                <c:pt idx="3636">
                  <c:v>0.97436348481291335</c:v>
                </c:pt>
                <c:pt idx="3637">
                  <c:v>0.96866364388814497</c:v>
                </c:pt>
                <c:pt idx="3638">
                  <c:v>0.97436348481291335</c:v>
                </c:pt>
                <c:pt idx="3639">
                  <c:v>0.95176339996137127</c:v>
                </c:pt>
                <c:pt idx="3640">
                  <c:v>0.9601763395991133</c:v>
                </c:pt>
                <c:pt idx="3641">
                  <c:v>0.9601763395991133</c:v>
                </c:pt>
                <c:pt idx="3642">
                  <c:v>0.98009686492001069</c:v>
                </c:pt>
                <c:pt idx="3643">
                  <c:v>0.98297619379424606</c:v>
                </c:pt>
                <c:pt idx="3644">
                  <c:v>0.99166274986118885</c:v>
                </c:pt>
                <c:pt idx="3645">
                  <c:v>0.95176339996137127</c:v>
                </c:pt>
                <c:pt idx="3646">
                  <c:v>0.96299714594787256</c:v>
                </c:pt>
                <c:pt idx="3647">
                  <c:v>0.94897768454365261</c:v>
                </c:pt>
                <c:pt idx="3648">
                  <c:v>0.98009686492001069</c:v>
                </c:pt>
                <c:pt idx="3649">
                  <c:v>0.9601763395991133</c:v>
                </c:pt>
                <c:pt idx="3650">
                  <c:v>0.98586398156174282</c:v>
                </c:pt>
                <c:pt idx="3651">
                  <c:v>0.97436348481291335</c:v>
                </c:pt>
                <c:pt idx="3652">
                  <c:v>0.98876025307304005</c:v>
                </c:pt>
                <c:pt idx="3653">
                  <c:v>0.99166274986118885</c:v>
                </c:pt>
                <c:pt idx="3654">
                  <c:v>0.96866364388814497</c:v>
                </c:pt>
                <c:pt idx="3655">
                  <c:v>0.99749792284501126</c:v>
                </c:pt>
                <c:pt idx="3656">
                  <c:v>0.96866364388814497</c:v>
                </c:pt>
                <c:pt idx="3657">
                  <c:v>0.98876025307304005</c:v>
                </c:pt>
                <c:pt idx="3658">
                  <c:v>0.99457605699579754</c:v>
                </c:pt>
                <c:pt idx="3659">
                  <c:v>0.97436348481291335</c:v>
                </c:pt>
                <c:pt idx="3660">
                  <c:v>0.98297619379424606</c:v>
                </c:pt>
                <c:pt idx="3661">
                  <c:v>0.97722597016128909</c:v>
                </c:pt>
                <c:pt idx="3662">
                  <c:v>0.98586398156174282</c:v>
                </c:pt>
                <c:pt idx="3663">
                  <c:v>0.98586398156174282</c:v>
                </c:pt>
                <c:pt idx="3664">
                  <c:v>0.95455949077344915</c:v>
                </c:pt>
                <c:pt idx="3665">
                  <c:v>0.96299714594787256</c:v>
                </c:pt>
                <c:pt idx="3666">
                  <c:v>0.98876025307304005</c:v>
                </c:pt>
                <c:pt idx="3667">
                  <c:v>0.95736379594198362</c:v>
                </c:pt>
                <c:pt idx="3668">
                  <c:v>0.97722597016128909</c:v>
                </c:pt>
                <c:pt idx="3669">
                  <c:v>0.98297619379424606</c:v>
                </c:pt>
                <c:pt idx="3670">
                  <c:v>0.99749792284501126</c:v>
                </c:pt>
                <c:pt idx="3671">
                  <c:v>0.95455949077344915</c:v>
                </c:pt>
                <c:pt idx="3672">
                  <c:v>0.95736379594198362</c:v>
                </c:pt>
                <c:pt idx="3673">
                  <c:v>0.98009686492001069</c:v>
                </c:pt>
                <c:pt idx="3674">
                  <c:v>0.98586398156174282</c:v>
                </c:pt>
                <c:pt idx="3675">
                  <c:v>0.97436348481291335</c:v>
                </c:pt>
                <c:pt idx="3676">
                  <c:v>0.97722597016128909</c:v>
                </c:pt>
                <c:pt idx="3677">
                  <c:v>0.98009686492001069</c:v>
                </c:pt>
                <c:pt idx="3678">
                  <c:v>0.98586398156174282</c:v>
                </c:pt>
                <c:pt idx="3679">
                  <c:v>0.95176339996137127</c:v>
                </c:pt>
                <c:pt idx="3680">
                  <c:v>0.96299714594787256</c:v>
                </c:pt>
                <c:pt idx="3681">
                  <c:v>0.99457605699579754</c:v>
                </c:pt>
                <c:pt idx="3682">
                  <c:v>0.96866364388814497</c:v>
                </c:pt>
                <c:pt idx="3683">
                  <c:v>0.99749792284501126</c:v>
                </c:pt>
                <c:pt idx="3684">
                  <c:v>0.97150938424208133</c:v>
                </c:pt>
                <c:pt idx="3685">
                  <c:v>0.9601763395991133</c:v>
                </c:pt>
                <c:pt idx="3686">
                  <c:v>0.99749792284501126</c:v>
                </c:pt>
                <c:pt idx="3687">
                  <c:v>0.97150938424208133</c:v>
                </c:pt>
                <c:pt idx="3688">
                  <c:v>0.98009686492001069</c:v>
                </c:pt>
                <c:pt idx="3689">
                  <c:v>0.98876025307304005</c:v>
                </c:pt>
                <c:pt idx="3690">
                  <c:v>0.9601763395991133</c:v>
                </c:pt>
                <c:pt idx="3691">
                  <c:v>0.96866364388814497</c:v>
                </c:pt>
                <c:pt idx="3692">
                  <c:v>0.95176339996137127</c:v>
                </c:pt>
                <c:pt idx="3693">
                  <c:v>0.98586398156174282</c:v>
                </c:pt>
                <c:pt idx="3694">
                  <c:v>0.96299714594787256</c:v>
                </c:pt>
                <c:pt idx="3695">
                  <c:v>0.97436348481291335</c:v>
                </c:pt>
                <c:pt idx="3696">
                  <c:v>0.96582623926239952</c:v>
                </c:pt>
                <c:pt idx="3697">
                  <c:v>0.96299714594787256</c:v>
                </c:pt>
                <c:pt idx="3698">
                  <c:v>0.99166274986118885</c:v>
                </c:pt>
                <c:pt idx="3699">
                  <c:v>0.97150938424208133</c:v>
                </c:pt>
                <c:pt idx="3700">
                  <c:v>0.95736379594198362</c:v>
                </c:pt>
                <c:pt idx="3701">
                  <c:v>0.99166274986118885</c:v>
                </c:pt>
                <c:pt idx="3702">
                  <c:v>0.98297619379424606</c:v>
                </c:pt>
                <c:pt idx="3703">
                  <c:v>0.98876025307304005</c:v>
                </c:pt>
                <c:pt idx="3704">
                  <c:v>0.95736379594198362</c:v>
                </c:pt>
                <c:pt idx="3705">
                  <c:v>0.98586398156174282</c:v>
                </c:pt>
                <c:pt idx="3706">
                  <c:v>0.96866364388814497</c:v>
                </c:pt>
                <c:pt idx="3707">
                  <c:v>0.96582623926239952</c:v>
                </c:pt>
                <c:pt idx="3708">
                  <c:v>0.96299714594787256</c:v>
                </c:pt>
                <c:pt idx="3709">
                  <c:v>0.99457605699579754</c:v>
                </c:pt>
                <c:pt idx="3710">
                  <c:v>0.98586398156174282</c:v>
                </c:pt>
                <c:pt idx="3711">
                  <c:v>0.97150938424208133</c:v>
                </c:pt>
                <c:pt idx="3712">
                  <c:v>0.96299714594787256</c:v>
                </c:pt>
                <c:pt idx="3713">
                  <c:v>0.95455949077344915</c:v>
                </c:pt>
                <c:pt idx="3714">
                  <c:v>0.95176339996137127</c:v>
                </c:pt>
                <c:pt idx="3715">
                  <c:v>0.98009686492001069</c:v>
                </c:pt>
                <c:pt idx="3716">
                  <c:v>0.95455949077344915</c:v>
                </c:pt>
                <c:pt idx="3717">
                  <c:v>0.99166274986118885</c:v>
                </c:pt>
                <c:pt idx="3718">
                  <c:v>0.97722597016128909</c:v>
                </c:pt>
                <c:pt idx="3719">
                  <c:v>0.98586398156174282</c:v>
                </c:pt>
                <c:pt idx="3720">
                  <c:v>0.99749792284501126</c:v>
                </c:pt>
                <c:pt idx="3721">
                  <c:v>0.97722597016128909</c:v>
                </c:pt>
                <c:pt idx="3722">
                  <c:v>0.98297619379424606</c:v>
                </c:pt>
                <c:pt idx="3723">
                  <c:v>0.9601763395991133</c:v>
                </c:pt>
                <c:pt idx="3724">
                  <c:v>0.94897768454365261</c:v>
                </c:pt>
                <c:pt idx="3725">
                  <c:v>0.96866364388814497</c:v>
                </c:pt>
                <c:pt idx="3726">
                  <c:v>0.98586398156174282</c:v>
                </c:pt>
                <c:pt idx="3727">
                  <c:v>0.99166274986118885</c:v>
                </c:pt>
                <c:pt idx="3728">
                  <c:v>0.97436348481291335</c:v>
                </c:pt>
                <c:pt idx="3729">
                  <c:v>0.95176339996137127</c:v>
                </c:pt>
                <c:pt idx="3730">
                  <c:v>0.97722597016128909</c:v>
                </c:pt>
                <c:pt idx="3731">
                  <c:v>0.98586398156174282</c:v>
                </c:pt>
                <c:pt idx="3732">
                  <c:v>0.97150938424208133</c:v>
                </c:pt>
                <c:pt idx="3733">
                  <c:v>0.97436348481291335</c:v>
                </c:pt>
                <c:pt idx="3734">
                  <c:v>0.9601763395991133</c:v>
                </c:pt>
                <c:pt idx="3735">
                  <c:v>0.99457605699579754</c:v>
                </c:pt>
                <c:pt idx="3736">
                  <c:v>0.95455949077344915</c:v>
                </c:pt>
                <c:pt idx="3737">
                  <c:v>0.99457605699579754</c:v>
                </c:pt>
                <c:pt idx="3738">
                  <c:v>0.97722597016128909</c:v>
                </c:pt>
                <c:pt idx="3739">
                  <c:v>0.99166274986118885</c:v>
                </c:pt>
                <c:pt idx="3740">
                  <c:v>0.97150938424208133</c:v>
                </c:pt>
                <c:pt idx="3741">
                  <c:v>0.97436348481291335</c:v>
                </c:pt>
                <c:pt idx="3742">
                  <c:v>0.96866364388814497</c:v>
                </c:pt>
                <c:pt idx="3743">
                  <c:v>0.98586398156174282</c:v>
                </c:pt>
                <c:pt idx="3744">
                  <c:v>0.96299714594787256</c:v>
                </c:pt>
                <c:pt idx="3745">
                  <c:v>0.97436348481291335</c:v>
                </c:pt>
                <c:pt idx="3746">
                  <c:v>0.97436348481291335</c:v>
                </c:pt>
                <c:pt idx="3747">
                  <c:v>0.9406628660583698</c:v>
                </c:pt>
                <c:pt idx="3748">
                  <c:v>0.96866364388814497</c:v>
                </c:pt>
                <c:pt idx="3749">
                  <c:v>0.99457605699579754</c:v>
                </c:pt>
                <c:pt idx="3750">
                  <c:v>0.96299714594787256</c:v>
                </c:pt>
                <c:pt idx="3751">
                  <c:v>0.96866364388814497</c:v>
                </c:pt>
                <c:pt idx="3752">
                  <c:v>0.96866364388814497</c:v>
                </c:pt>
                <c:pt idx="3753">
                  <c:v>1.0004283725526246</c:v>
                </c:pt>
                <c:pt idx="3754">
                  <c:v>0.98297619379424606</c:v>
                </c:pt>
                <c:pt idx="3755">
                  <c:v>0.95455949077344915</c:v>
                </c:pt>
                <c:pt idx="3756">
                  <c:v>0.97436348481291335</c:v>
                </c:pt>
                <c:pt idx="3757">
                  <c:v>0.96299714594787256</c:v>
                </c:pt>
                <c:pt idx="3758">
                  <c:v>0.97150938424208133</c:v>
                </c:pt>
                <c:pt idx="3759">
                  <c:v>0.99166274986118885</c:v>
                </c:pt>
                <c:pt idx="3760">
                  <c:v>0.97436348481291335</c:v>
                </c:pt>
                <c:pt idx="3761">
                  <c:v>0.9601763395991133</c:v>
                </c:pt>
                <c:pt idx="3762">
                  <c:v>0.96299714594787256</c:v>
                </c:pt>
                <c:pt idx="3763">
                  <c:v>0.95455949077344915</c:v>
                </c:pt>
                <c:pt idx="3764">
                  <c:v>0.99749792284501126</c:v>
                </c:pt>
                <c:pt idx="3765">
                  <c:v>0.98876025307304005</c:v>
                </c:pt>
                <c:pt idx="3766">
                  <c:v>0.98876025307304005</c:v>
                </c:pt>
                <c:pt idx="3767">
                  <c:v>0.9601763395991133</c:v>
                </c:pt>
                <c:pt idx="3768">
                  <c:v>0.96299714594787256</c:v>
                </c:pt>
                <c:pt idx="3769">
                  <c:v>0.98009686492001069</c:v>
                </c:pt>
                <c:pt idx="3770">
                  <c:v>0.93242090092629959</c:v>
                </c:pt>
                <c:pt idx="3771">
                  <c:v>0.99749792284501126</c:v>
                </c:pt>
                <c:pt idx="3772">
                  <c:v>0.99166274986118885</c:v>
                </c:pt>
                <c:pt idx="3773">
                  <c:v>0.96299714594787256</c:v>
                </c:pt>
                <c:pt idx="3774">
                  <c:v>0.96866364388814497</c:v>
                </c:pt>
                <c:pt idx="3775">
                  <c:v>0.99749792284501126</c:v>
                </c:pt>
                <c:pt idx="3776">
                  <c:v>0.95176339996137127</c:v>
                </c:pt>
                <c:pt idx="3777">
                  <c:v>0.97436348481291335</c:v>
                </c:pt>
                <c:pt idx="3778">
                  <c:v>0.97150938424208133</c:v>
                </c:pt>
                <c:pt idx="3779">
                  <c:v>0.95736379594198362</c:v>
                </c:pt>
                <c:pt idx="3780">
                  <c:v>0.97436348481291335</c:v>
                </c:pt>
                <c:pt idx="3781">
                  <c:v>0.98297619379424606</c:v>
                </c:pt>
                <c:pt idx="3782">
                  <c:v>0.96299714594787256</c:v>
                </c:pt>
                <c:pt idx="3783">
                  <c:v>0.98009686492001069</c:v>
                </c:pt>
                <c:pt idx="3784">
                  <c:v>0.98586398156174282</c:v>
                </c:pt>
                <c:pt idx="3785">
                  <c:v>0.98586398156174282</c:v>
                </c:pt>
                <c:pt idx="3786">
                  <c:v>0.98297619379424606</c:v>
                </c:pt>
                <c:pt idx="3787">
                  <c:v>0.98297619379424606</c:v>
                </c:pt>
                <c:pt idx="3788">
                  <c:v>0.95455949077344915</c:v>
                </c:pt>
                <c:pt idx="3789">
                  <c:v>0.98297619379424606</c:v>
                </c:pt>
                <c:pt idx="3790">
                  <c:v>0.94619794393003243</c:v>
                </c:pt>
                <c:pt idx="3791">
                  <c:v>0.96582623926239952</c:v>
                </c:pt>
                <c:pt idx="3792">
                  <c:v>0.98009686492001069</c:v>
                </c:pt>
                <c:pt idx="3793">
                  <c:v>0.95455949077344915</c:v>
                </c:pt>
                <c:pt idx="3794">
                  <c:v>0.98009686492001069</c:v>
                </c:pt>
                <c:pt idx="3795">
                  <c:v>0.96299714594787256</c:v>
                </c:pt>
                <c:pt idx="3796">
                  <c:v>0.97722597016128909</c:v>
                </c:pt>
                <c:pt idx="3797">
                  <c:v>0.95176339996137127</c:v>
                </c:pt>
                <c:pt idx="3798">
                  <c:v>0.96299714594787256</c:v>
                </c:pt>
                <c:pt idx="3799">
                  <c:v>0.97150938424208133</c:v>
                </c:pt>
                <c:pt idx="3800">
                  <c:v>0.98009686492001069</c:v>
                </c:pt>
                <c:pt idx="3801">
                  <c:v>0.96299714594787256</c:v>
                </c:pt>
                <c:pt idx="3802">
                  <c:v>0.96866364388814497</c:v>
                </c:pt>
                <c:pt idx="3803">
                  <c:v>0.9601763395991133</c:v>
                </c:pt>
                <c:pt idx="3804">
                  <c:v>0.96866364388814497</c:v>
                </c:pt>
                <c:pt idx="3805">
                  <c:v>0.98586398156174282</c:v>
                </c:pt>
                <c:pt idx="3806">
                  <c:v>0.97436348481291335</c:v>
                </c:pt>
                <c:pt idx="3807">
                  <c:v>0.97722597016128909</c:v>
                </c:pt>
                <c:pt idx="3808">
                  <c:v>0.97436348481291335</c:v>
                </c:pt>
                <c:pt idx="3809">
                  <c:v>0.98009686492001069</c:v>
                </c:pt>
                <c:pt idx="3810">
                  <c:v>0.99166274986118885</c:v>
                </c:pt>
                <c:pt idx="3811">
                  <c:v>0.97722597016128909</c:v>
                </c:pt>
                <c:pt idx="3812">
                  <c:v>0.97722597016128909</c:v>
                </c:pt>
                <c:pt idx="3813">
                  <c:v>0.98586398156174282</c:v>
                </c:pt>
                <c:pt idx="3814">
                  <c:v>0.96582623926239952</c:v>
                </c:pt>
                <c:pt idx="3815">
                  <c:v>0.96299714594787256</c:v>
                </c:pt>
                <c:pt idx="3816">
                  <c:v>0.98586398156174282</c:v>
                </c:pt>
                <c:pt idx="3817">
                  <c:v>0.98876025307304005</c:v>
                </c:pt>
                <c:pt idx="3818">
                  <c:v>0.95736379594198362</c:v>
                </c:pt>
                <c:pt idx="3819">
                  <c:v>0.99749792284501126</c:v>
                </c:pt>
                <c:pt idx="3820">
                  <c:v>0.98876025307304005</c:v>
                </c:pt>
                <c:pt idx="3821">
                  <c:v>0.97436348481291335</c:v>
                </c:pt>
                <c:pt idx="3822">
                  <c:v>0.97150938424208133</c:v>
                </c:pt>
                <c:pt idx="3823">
                  <c:v>0.97436348481291335</c:v>
                </c:pt>
                <c:pt idx="3824">
                  <c:v>0.98586398156174282</c:v>
                </c:pt>
                <c:pt idx="3825">
                  <c:v>0.97150938424208133</c:v>
                </c:pt>
                <c:pt idx="3826">
                  <c:v>0.98297619379424606</c:v>
                </c:pt>
                <c:pt idx="3827">
                  <c:v>0.96582623926239952</c:v>
                </c:pt>
                <c:pt idx="3828">
                  <c:v>0.95736379594198362</c:v>
                </c:pt>
                <c:pt idx="3829">
                  <c:v>0.96866364388814497</c:v>
                </c:pt>
                <c:pt idx="3830">
                  <c:v>0.95176339996137127</c:v>
                </c:pt>
                <c:pt idx="3831">
                  <c:v>0.96866364388814497</c:v>
                </c:pt>
                <c:pt idx="3832">
                  <c:v>0.97436348481291335</c:v>
                </c:pt>
                <c:pt idx="3833">
                  <c:v>0.97722597016128909</c:v>
                </c:pt>
                <c:pt idx="3834">
                  <c:v>0.96866364388814497</c:v>
                </c:pt>
                <c:pt idx="3835">
                  <c:v>0.95176339996137127</c:v>
                </c:pt>
                <c:pt idx="3836">
                  <c:v>0.9601763395991133</c:v>
                </c:pt>
                <c:pt idx="3837">
                  <c:v>0.96582623926239952</c:v>
                </c:pt>
                <c:pt idx="3838">
                  <c:v>0.97436348481291335</c:v>
                </c:pt>
                <c:pt idx="3839">
                  <c:v>0.96866364388814497</c:v>
                </c:pt>
                <c:pt idx="3840">
                  <c:v>0.99749792284501126</c:v>
                </c:pt>
                <c:pt idx="3841">
                  <c:v>0.96582623926239952</c:v>
                </c:pt>
                <c:pt idx="3842">
                  <c:v>0.98009686492001069</c:v>
                </c:pt>
                <c:pt idx="3843">
                  <c:v>0.98297619379424606</c:v>
                </c:pt>
                <c:pt idx="3844">
                  <c:v>0.96299714594787256</c:v>
                </c:pt>
                <c:pt idx="3845">
                  <c:v>0.97436348481291335</c:v>
                </c:pt>
                <c:pt idx="3846">
                  <c:v>0.95176339996137127</c:v>
                </c:pt>
                <c:pt idx="3847">
                  <c:v>0.98297619379424606</c:v>
                </c:pt>
                <c:pt idx="3848">
                  <c:v>0.98586398156174282</c:v>
                </c:pt>
                <c:pt idx="3849">
                  <c:v>0.99166274986118885</c:v>
                </c:pt>
                <c:pt idx="3850">
                  <c:v>0.98876025307304005</c:v>
                </c:pt>
                <c:pt idx="3851">
                  <c:v>0.97436348481291335</c:v>
                </c:pt>
                <c:pt idx="3852">
                  <c:v>0.98876025307304005</c:v>
                </c:pt>
                <c:pt idx="3853">
                  <c:v>0.98297619379424606</c:v>
                </c:pt>
                <c:pt idx="3854">
                  <c:v>0.97150938424208133</c:v>
                </c:pt>
                <c:pt idx="3855">
                  <c:v>0.95176339996137127</c:v>
                </c:pt>
                <c:pt idx="3856">
                  <c:v>0.9601763395991133</c:v>
                </c:pt>
                <c:pt idx="3857">
                  <c:v>0.96866364388814497</c:v>
                </c:pt>
                <c:pt idx="3858">
                  <c:v>0.98297619379424606</c:v>
                </c:pt>
                <c:pt idx="3859">
                  <c:v>0.97150938424208133</c:v>
                </c:pt>
                <c:pt idx="3860">
                  <c:v>1.0004283725526246</c:v>
                </c:pt>
                <c:pt idx="3861">
                  <c:v>0.95176339996137127</c:v>
                </c:pt>
                <c:pt idx="3862">
                  <c:v>0.99166274986118885</c:v>
                </c:pt>
                <c:pt idx="3863">
                  <c:v>0.99166274986118885</c:v>
                </c:pt>
                <c:pt idx="3864">
                  <c:v>0.99749792284501126</c:v>
                </c:pt>
                <c:pt idx="3865">
                  <c:v>0.95455949077344915</c:v>
                </c:pt>
                <c:pt idx="3866">
                  <c:v>0.96582623926239952</c:v>
                </c:pt>
                <c:pt idx="3867">
                  <c:v>0.96299714594787256</c:v>
                </c:pt>
                <c:pt idx="3868">
                  <c:v>0.98586398156174282</c:v>
                </c:pt>
                <c:pt idx="3869">
                  <c:v>0.98297619379424606</c:v>
                </c:pt>
                <c:pt idx="3870">
                  <c:v>0.96866364388814497</c:v>
                </c:pt>
                <c:pt idx="3871">
                  <c:v>0.98009686492001069</c:v>
                </c:pt>
                <c:pt idx="3872">
                  <c:v>0.98586398156174282</c:v>
                </c:pt>
                <c:pt idx="3873">
                  <c:v>0.9601763395991133</c:v>
                </c:pt>
                <c:pt idx="3874">
                  <c:v>0.98586398156174282</c:v>
                </c:pt>
                <c:pt idx="3875">
                  <c:v>0.98009686492001069</c:v>
                </c:pt>
                <c:pt idx="3876">
                  <c:v>0.97436348481291335</c:v>
                </c:pt>
                <c:pt idx="3877">
                  <c:v>0.97150938424208133</c:v>
                </c:pt>
                <c:pt idx="3878">
                  <c:v>0.97150938424208133</c:v>
                </c:pt>
                <c:pt idx="3879">
                  <c:v>0.97722597016128909</c:v>
                </c:pt>
                <c:pt idx="3880">
                  <c:v>0.96299714594787256</c:v>
                </c:pt>
                <c:pt idx="3881">
                  <c:v>0.98586398156174282</c:v>
                </c:pt>
                <c:pt idx="3882">
                  <c:v>0.9601763395991133</c:v>
                </c:pt>
                <c:pt idx="3883">
                  <c:v>0.97150938424208133</c:v>
                </c:pt>
                <c:pt idx="3884">
                  <c:v>0.9601763395991133</c:v>
                </c:pt>
                <c:pt idx="3885">
                  <c:v>0.98009686492001069</c:v>
                </c:pt>
                <c:pt idx="3886">
                  <c:v>0.97150938424208133</c:v>
                </c:pt>
                <c:pt idx="3887">
                  <c:v>0.98297619379424606</c:v>
                </c:pt>
                <c:pt idx="3888">
                  <c:v>0.98009686492001069</c:v>
                </c:pt>
                <c:pt idx="3889">
                  <c:v>0.98297619379424606</c:v>
                </c:pt>
                <c:pt idx="3890">
                  <c:v>0.96299714594787256</c:v>
                </c:pt>
                <c:pt idx="3891">
                  <c:v>0.98586398156174282</c:v>
                </c:pt>
                <c:pt idx="3892">
                  <c:v>0.94342634571849904</c:v>
                </c:pt>
                <c:pt idx="3893">
                  <c:v>0.96299714594787256</c:v>
                </c:pt>
                <c:pt idx="3894">
                  <c:v>0.98586398156174282</c:v>
                </c:pt>
                <c:pt idx="3895">
                  <c:v>0.96582623926239952</c:v>
                </c:pt>
                <c:pt idx="3896">
                  <c:v>0.96299714594787256</c:v>
                </c:pt>
                <c:pt idx="3897">
                  <c:v>0.98876025307304005</c:v>
                </c:pt>
                <c:pt idx="3898">
                  <c:v>0.96299714594787256</c:v>
                </c:pt>
                <c:pt idx="3899">
                  <c:v>0.96299714594787256</c:v>
                </c:pt>
                <c:pt idx="3900">
                  <c:v>0.99166274986118885</c:v>
                </c:pt>
                <c:pt idx="3901">
                  <c:v>0.95736379594198362</c:v>
                </c:pt>
                <c:pt idx="3902">
                  <c:v>0.97722597016128909</c:v>
                </c:pt>
                <c:pt idx="3903">
                  <c:v>0.97150938424208133</c:v>
                </c:pt>
                <c:pt idx="3904">
                  <c:v>0.98586398156174282</c:v>
                </c:pt>
                <c:pt idx="3905">
                  <c:v>0.97722597016128909</c:v>
                </c:pt>
                <c:pt idx="3906">
                  <c:v>0.96866364388814497</c:v>
                </c:pt>
                <c:pt idx="3907">
                  <c:v>0.97436348481291335</c:v>
                </c:pt>
                <c:pt idx="3908">
                  <c:v>0.99457605699579754</c:v>
                </c:pt>
                <c:pt idx="3909">
                  <c:v>0.97150938424208133</c:v>
                </c:pt>
                <c:pt idx="3910">
                  <c:v>0.99166274986118885</c:v>
                </c:pt>
                <c:pt idx="3911">
                  <c:v>0.98586398156174282</c:v>
                </c:pt>
                <c:pt idx="3912">
                  <c:v>0.96866364388814497</c:v>
                </c:pt>
                <c:pt idx="3913">
                  <c:v>0.98876025307304005</c:v>
                </c:pt>
                <c:pt idx="3914">
                  <c:v>0.97150938424208133</c:v>
                </c:pt>
                <c:pt idx="3915">
                  <c:v>1.0004283725526246</c:v>
                </c:pt>
                <c:pt idx="3916">
                  <c:v>0.98009686492001069</c:v>
                </c:pt>
                <c:pt idx="3917">
                  <c:v>0.96582623926239952</c:v>
                </c:pt>
                <c:pt idx="3918">
                  <c:v>0.96866364388814497</c:v>
                </c:pt>
                <c:pt idx="3919">
                  <c:v>0.98876025307304005</c:v>
                </c:pt>
                <c:pt idx="3920">
                  <c:v>0.97722597016128909</c:v>
                </c:pt>
                <c:pt idx="3921">
                  <c:v>1.0004283725526246</c:v>
                </c:pt>
                <c:pt idx="3922">
                  <c:v>0.99457605699579754</c:v>
                </c:pt>
                <c:pt idx="3923">
                  <c:v>0.99749792284501126</c:v>
                </c:pt>
                <c:pt idx="3924">
                  <c:v>0.98876025307304005</c:v>
                </c:pt>
                <c:pt idx="3925">
                  <c:v>0.97150938424208133</c:v>
                </c:pt>
                <c:pt idx="3926">
                  <c:v>0.98876025307304005</c:v>
                </c:pt>
                <c:pt idx="3927">
                  <c:v>0.98876025307304005</c:v>
                </c:pt>
                <c:pt idx="3928">
                  <c:v>0.98586398156174282</c:v>
                </c:pt>
                <c:pt idx="3929">
                  <c:v>0.98586398156174282</c:v>
                </c:pt>
                <c:pt idx="3930">
                  <c:v>0.98009686492001069</c:v>
                </c:pt>
                <c:pt idx="3931">
                  <c:v>0.99166274986118885</c:v>
                </c:pt>
                <c:pt idx="3932">
                  <c:v>0.97722597016128909</c:v>
                </c:pt>
                <c:pt idx="3933">
                  <c:v>0.98009686492001069</c:v>
                </c:pt>
                <c:pt idx="3934">
                  <c:v>0.98586398156174282</c:v>
                </c:pt>
                <c:pt idx="3935">
                  <c:v>0.97150938424208133</c:v>
                </c:pt>
                <c:pt idx="3936">
                  <c:v>0.96866364388814497</c:v>
                </c:pt>
                <c:pt idx="3937">
                  <c:v>0.98009686492001069</c:v>
                </c:pt>
                <c:pt idx="3938">
                  <c:v>0.99749792284501126</c:v>
                </c:pt>
                <c:pt idx="3939">
                  <c:v>0.99166274986118885</c:v>
                </c:pt>
                <c:pt idx="3940">
                  <c:v>0.99166274986118885</c:v>
                </c:pt>
                <c:pt idx="3941">
                  <c:v>0.97436348481291335</c:v>
                </c:pt>
                <c:pt idx="3942">
                  <c:v>0.98297619379424606</c:v>
                </c:pt>
                <c:pt idx="3943">
                  <c:v>0.96582623926239952</c:v>
                </c:pt>
                <c:pt idx="3944">
                  <c:v>0.97436348481291335</c:v>
                </c:pt>
                <c:pt idx="3945">
                  <c:v>0.98586398156174282</c:v>
                </c:pt>
                <c:pt idx="3946">
                  <c:v>0.95455949077344915</c:v>
                </c:pt>
                <c:pt idx="3947">
                  <c:v>0.99749792284501126</c:v>
                </c:pt>
                <c:pt idx="3948">
                  <c:v>0.96866364388814497</c:v>
                </c:pt>
                <c:pt idx="3949">
                  <c:v>0.98586398156174282</c:v>
                </c:pt>
                <c:pt idx="3950">
                  <c:v>0.97436348481291335</c:v>
                </c:pt>
                <c:pt idx="3951">
                  <c:v>0.98009686492001069</c:v>
                </c:pt>
                <c:pt idx="3952">
                  <c:v>0.97722597016128909</c:v>
                </c:pt>
                <c:pt idx="3953">
                  <c:v>0.97722597016128909</c:v>
                </c:pt>
                <c:pt idx="3954">
                  <c:v>0.98297619379424606</c:v>
                </c:pt>
                <c:pt idx="3955">
                  <c:v>0.96299714594787256</c:v>
                </c:pt>
                <c:pt idx="3956">
                  <c:v>0.98297619379424606</c:v>
                </c:pt>
                <c:pt idx="3957">
                  <c:v>0.94897768454365261</c:v>
                </c:pt>
                <c:pt idx="3958">
                  <c:v>0.9601763395991133</c:v>
                </c:pt>
                <c:pt idx="3959">
                  <c:v>0.98876025307304005</c:v>
                </c:pt>
                <c:pt idx="3960">
                  <c:v>0.99457605699579754</c:v>
                </c:pt>
                <c:pt idx="3961">
                  <c:v>0.98009686492001069</c:v>
                </c:pt>
                <c:pt idx="3962">
                  <c:v>0.99457605699579754</c:v>
                </c:pt>
                <c:pt idx="3963">
                  <c:v>0.95176339996137127</c:v>
                </c:pt>
                <c:pt idx="3964">
                  <c:v>0.94897768454365261</c:v>
                </c:pt>
                <c:pt idx="3965">
                  <c:v>0.97436348481291335</c:v>
                </c:pt>
                <c:pt idx="3966">
                  <c:v>0.97722597016128909</c:v>
                </c:pt>
                <c:pt idx="3967">
                  <c:v>0.98586398156174282</c:v>
                </c:pt>
                <c:pt idx="3968">
                  <c:v>0.9601763395991133</c:v>
                </c:pt>
                <c:pt idx="3969">
                  <c:v>0.9601763395991133</c:v>
                </c:pt>
                <c:pt idx="3970">
                  <c:v>0.98297619379424606</c:v>
                </c:pt>
                <c:pt idx="3971">
                  <c:v>0.99749792284501126</c:v>
                </c:pt>
                <c:pt idx="3972">
                  <c:v>0.96582623926239952</c:v>
                </c:pt>
                <c:pt idx="3973">
                  <c:v>0.95736379594198362</c:v>
                </c:pt>
                <c:pt idx="3974">
                  <c:v>1.0004283725526246</c:v>
                </c:pt>
                <c:pt idx="3975">
                  <c:v>0.96866364388814497</c:v>
                </c:pt>
                <c:pt idx="3976">
                  <c:v>0.99457605699579754</c:v>
                </c:pt>
                <c:pt idx="3977">
                  <c:v>0.98297619379424606</c:v>
                </c:pt>
                <c:pt idx="3978">
                  <c:v>0.96299714594787256</c:v>
                </c:pt>
                <c:pt idx="3979">
                  <c:v>0.97150938424208133</c:v>
                </c:pt>
                <c:pt idx="3980">
                  <c:v>0.9601763395991133</c:v>
                </c:pt>
                <c:pt idx="3981">
                  <c:v>0.98876025307304005</c:v>
                </c:pt>
                <c:pt idx="3982">
                  <c:v>0.97722597016128909</c:v>
                </c:pt>
                <c:pt idx="3983">
                  <c:v>0.97436348481291335</c:v>
                </c:pt>
                <c:pt idx="3984">
                  <c:v>0.95736379594198362</c:v>
                </c:pt>
                <c:pt idx="3985">
                  <c:v>0.95176339996137127</c:v>
                </c:pt>
                <c:pt idx="3986">
                  <c:v>0.96299714594787256</c:v>
                </c:pt>
                <c:pt idx="3987">
                  <c:v>0.96866364388814497</c:v>
                </c:pt>
                <c:pt idx="3988">
                  <c:v>0.99166274986118885</c:v>
                </c:pt>
                <c:pt idx="3989">
                  <c:v>0.99457605699579754</c:v>
                </c:pt>
                <c:pt idx="3990">
                  <c:v>0.95736379594198362</c:v>
                </c:pt>
                <c:pt idx="3991">
                  <c:v>0.95455949077344915</c:v>
                </c:pt>
                <c:pt idx="3992">
                  <c:v>0.98876025307304005</c:v>
                </c:pt>
                <c:pt idx="3993">
                  <c:v>0.98297619379424606</c:v>
                </c:pt>
                <c:pt idx="3994">
                  <c:v>0.97722597016128909</c:v>
                </c:pt>
                <c:pt idx="3995">
                  <c:v>0.99166274986118885</c:v>
                </c:pt>
                <c:pt idx="3996">
                  <c:v>0.97436348481291335</c:v>
                </c:pt>
                <c:pt idx="3997">
                  <c:v>0.96299714594787256</c:v>
                </c:pt>
                <c:pt idx="3998">
                  <c:v>0.95455949077344915</c:v>
                </c:pt>
                <c:pt idx="3999">
                  <c:v>0.96299714594787256</c:v>
                </c:pt>
                <c:pt idx="4000">
                  <c:v>0.96582623926239952</c:v>
                </c:pt>
                <c:pt idx="4001">
                  <c:v>0.96582623926239952</c:v>
                </c:pt>
                <c:pt idx="4002">
                  <c:v>0.98586398156174282</c:v>
                </c:pt>
                <c:pt idx="4003">
                  <c:v>0.96866364388814497</c:v>
                </c:pt>
                <c:pt idx="4004">
                  <c:v>0.9601763395991133</c:v>
                </c:pt>
                <c:pt idx="4005">
                  <c:v>0.96299714594787256</c:v>
                </c:pt>
                <c:pt idx="4006">
                  <c:v>0.97722597016128909</c:v>
                </c:pt>
                <c:pt idx="4007">
                  <c:v>0.98586398156174282</c:v>
                </c:pt>
                <c:pt idx="4008">
                  <c:v>0.97436348481291335</c:v>
                </c:pt>
                <c:pt idx="4009">
                  <c:v>0.97722597016128909</c:v>
                </c:pt>
                <c:pt idx="4010">
                  <c:v>0.98586398156174282</c:v>
                </c:pt>
                <c:pt idx="4011">
                  <c:v>0.99457605699579754</c:v>
                </c:pt>
                <c:pt idx="4012">
                  <c:v>0.96299714594787256</c:v>
                </c:pt>
                <c:pt idx="4013">
                  <c:v>0.99166274986118885</c:v>
                </c:pt>
                <c:pt idx="4014">
                  <c:v>0.97722597016128909</c:v>
                </c:pt>
                <c:pt idx="4015">
                  <c:v>0.95736379594198362</c:v>
                </c:pt>
                <c:pt idx="4016">
                  <c:v>0.97722597016128909</c:v>
                </c:pt>
                <c:pt idx="4017">
                  <c:v>0.98297619379424606</c:v>
                </c:pt>
                <c:pt idx="4018">
                  <c:v>0.95176339996137127</c:v>
                </c:pt>
                <c:pt idx="4019">
                  <c:v>0.99166274986118885</c:v>
                </c:pt>
                <c:pt idx="4020">
                  <c:v>0.97436348481291335</c:v>
                </c:pt>
                <c:pt idx="4021">
                  <c:v>0.97436348481291335</c:v>
                </c:pt>
                <c:pt idx="4022">
                  <c:v>0.97722597016128909</c:v>
                </c:pt>
                <c:pt idx="4023">
                  <c:v>0.98009686492001069</c:v>
                </c:pt>
                <c:pt idx="4024">
                  <c:v>0.98009686492001069</c:v>
                </c:pt>
                <c:pt idx="4025">
                  <c:v>0.97722597016128909</c:v>
                </c:pt>
                <c:pt idx="4026">
                  <c:v>0.96299714594787256</c:v>
                </c:pt>
                <c:pt idx="4027">
                  <c:v>0.98009686492001069</c:v>
                </c:pt>
                <c:pt idx="4028">
                  <c:v>0.99749792284501126</c:v>
                </c:pt>
                <c:pt idx="4029">
                  <c:v>0.94619794393003243</c:v>
                </c:pt>
                <c:pt idx="4030">
                  <c:v>0.96299714594787256</c:v>
                </c:pt>
                <c:pt idx="4031">
                  <c:v>0.97722597016128909</c:v>
                </c:pt>
                <c:pt idx="4032">
                  <c:v>0.98297619379424606</c:v>
                </c:pt>
                <c:pt idx="4033">
                  <c:v>0.96299714594787256</c:v>
                </c:pt>
                <c:pt idx="4034">
                  <c:v>0.95455949077344915</c:v>
                </c:pt>
                <c:pt idx="4035">
                  <c:v>0.98876025307304005</c:v>
                </c:pt>
                <c:pt idx="4036">
                  <c:v>0.96866364388814497</c:v>
                </c:pt>
                <c:pt idx="4037">
                  <c:v>0.95736379594198362</c:v>
                </c:pt>
                <c:pt idx="4038">
                  <c:v>0.98009686492001069</c:v>
                </c:pt>
                <c:pt idx="4039">
                  <c:v>0.96866364388814497</c:v>
                </c:pt>
                <c:pt idx="4040">
                  <c:v>0.98009686492001069</c:v>
                </c:pt>
                <c:pt idx="4041">
                  <c:v>0.95455949077344915</c:v>
                </c:pt>
                <c:pt idx="4042">
                  <c:v>0.98009686492001069</c:v>
                </c:pt>
                <c:pt idx="4043">
                  <c:v>0.97436348481291335</c:v>
                </c:pt>
                <c:pt idx="4044">
                  <c:v>0.95736379594198362</c:v>
                </c:pt>
                <c:pt idx="4045">
                  <c:v>0.98876025307304005</c:v>
                </c:pt>
                <c:pt idx="4046">
                  <c:v>0.99166274986118885</c:v>
                </c:pt>
                <c:pt idx="4047">
                  <c:v>0.99166274986118885</c:v>
                </c:pt>
                <c:pt idx="4048">
                  <c:v>0.96866364388814497</c:v>
                </c:pt>
                <c:pt idx="4049">
                  <c:v>0.96299714594787256</c:v>
                </c:pt>
                <c:pt idx="4050">
                  <c:v>0.94897768454365261</c:v>
                </c:pt>
                <c:pt idx="4051">
                  <c:v>0.97150938424208133</c:v>
                </c:pt>
                <c:pt idx="4052">
                  <c:v>0.97436348481291335</c:v>
                </c:pt>
                <c:pt idx="4053">
                  <c:v>0.98297619379424606</c:v>
                </c:pt>
                <c:pt idx="4054">
                  <c:v>0.97150938424208133</c:v>
                </c:pt>
                <c:pt idx="4055">
                  <c:v>0.99749792284501126</c:v>
                </c:pt>
                <c:pt idx="4056">
                  <c:v>0.98876025307304005</c:v>
                </c:pt>
                <c:pt idx="4057">
                  <c:v>0.96866364388814497</c:v>
                </c:pt>
                <c:pt idx="4058">
                  <c:v>0.99749792284501126</c:v>
                </c:pt>
                <c:pt idx="4059">
                  <c:v>0.98297619379424606</c:v>
                </c:pt>
                <c:pt idx="4060">
                  <c:v>0.96866364388814497</c:v>
                </c:pt>
                <c:pt idx="4061">
                  <c:v>0.9601763395991133</c:v>
                </c:pt>
                <c:pt idx="4062">
                  <c:v>0.96866364388814497</c:v>
                </c:pt>
                <c:pt idx="4063">
                  <c:v>0.98586398156174282</c:v>
                </c:pt>
                <c:pt idx="4064">
                  <c:v>0.95736379594198362</c:v>
                </c:pt>
                <c:pt idx="4065">
                  <c:v>0.95736379594198362</c:v>
                </c:pt>
                <c:pt idx="4066">
                  <c:v>0.96866364388814497</c:v>
                </c:pt>
                <c:pt idx="4067">
                  <c:v>0.98009686492001069</c:v>
                </c:pt>
                <c:pt idx="4068">
                  <c:v>0.96866364388814497</c:v>
                </c:pt>
                <c:pt idx="4069">
                  <c:v>0.98876025307304005</c:v>
                </c:pt>
                <c:pt idx="4070">
                  <c:v>0.97150938424208133</c:v>
                </c:pt>
                <c:pt idx="4071">
                  <c:v>0.96299714594787256</c:v>
                </c:pt>
                <c:pt idx="4072">
                  <c:v>0.97436348481291335</c:v>
                </c:pt>
                <c:pt idx="4073">
                  <c:v>0.99457605699579754</c:v>
                </c:pt>
                <c:pt idx="4074">
                  <c:v>0.97722597016128909</c:v>
                </c:pt>
                <c:pt idx="4075">
                  <c:v>0.96866364388814497</c:v>
                </c:pt>
                <c:pt idx="4076">
                  <c:v>0.97436348481291335</c:v>
                </c:pt>
                <c:pt idx="4077">
                  <c:v>0.97722597016128909</c:v>
                </c:pt>
                <c:pt idx="4078">
                  <c:v>0.98297619379424606</c:v>
                </c:pt>
                <c:pt idx="4079">
                  <c:v>0.95176339996137127</c:v>
                </c:pt>
                <c:pt idx="4080">
                  <c:v>0.98586398156174282</c:v>
                </c:pt>
                <c:pt idx="4081">
                  <c:v>0.97436348481291335</c:v>
                </c:pt>
                <c:pt idx="4082">
                  <c:v>0.97150938424208133</c:v>
                </c:pt>
                <c:pt idx="4083">
                  <c:v>0.98297619379424606</c:v>
                </c:pt>
                <c:pt idx="4084">
                  <c:v>0.97436348481291335</c:v>
                </c:pt>
                <c:pt idx="4085">
                  <c:v>0.99749792284501126</c:v>
                </c:pt>
                <c:pt idx="4086">
                  <c:v>0.97436348481291335</c:v>
                </c:pt>
                <c:pt idx="4087">
                  <c:v>0.98009686492001069</c:v>
                </c:pt>
                <c:pt idx="4088">
                  <c:v>0.98876025307304005</c:v>
                </c:pt>
                <c:pt idx="4089">
                  <c:v>0.98009686492001069</c:v>
                </c:pt>
                <c:pt idx="4090">
                  <c:v>0.96582623926239952</c:v>
                </c:pt>
                <c:pt idx="4091">
                  <c:v>0.97436348481291335</c:v>
                </c:pt>
                <c:pt idx="4092">
                  <c:v>0.98586398156174282</c:v>
                </c:pt>
                <c:pt idx="4093">
                  <c:v>0.98297619379424606</c:v>
                </c:pt>
                <c:pt idx="4094">
                  <c:v>0.99457605699579754</c:v>
                </c:pt>
                <c:pt idx="4095">
                  <c:v>0.98009686492001069</c:v>
                </c:pt>
                <c:pt idx="4096">
                  <c:v>0.99166274986118885</c:v>
                </c:pt>
                <c:pt idx="4097">
                  <c:v>0.96299714594787256</c:v>
                </c:pt>
                <c:pt idx="4098">
                  <c:v>0.98876025307304005</c:v>
                </c:pt>
                <c:pt idx="4099">
                  <c:v>0.97436348481291335</c:v>
                </c:pt>
                <c:pt idx="4100">
                  <c:v>0.98009686492001069</c:v>
                </c:pt>
                <c:pt idx="4101">
                  <c:v>0.95736379594198362</c:v>
                </c:pt>
                <c:pt idx="4102">
                  <c:v>0.97722597016128909</c:v>
                </c:pt>
                <c:pt idx="4103">
                  <c:v>0.99457605699579754</c:v>
                </c:pt>
                <c:pt idx="4104">
                  <c:v>0.9601763395991133</c:v>
                </c:pt>
                <c:pt idx="4105">
                  <c:v>0.93516016733870355</c:v>
                </c:pt>
                <c:pt idx="4106">
                  <c:v>0.99749792284501126</c:v>
                </c:pt>
                <c:pt idx="4107">
                  <c:v>0.97722597016128909</c:v>
                </c:pt>
                <c:pt idx="4108">
                  <c:v>0.95736379594198362</c:v>
                </c:pt>
                <c:pt idx="4109">
                  <c:v>0.98297619379424606</c:v>
                </c:pt>
                <c:pt idx="4110">
                  <c:v>0.98876025307304005</c:v>
                </c:pt>
                <c:pt idx="4111">
                  <c:v>0.95455949077344915</c:v>
                </c:pt>
                <c:pt idx="4112">
                  <c:v>0.95455949077344915</c:v>
                </c:pt>
                <c:pt idx="4113">
                  <c:v>0.98586398156174282</c:v>
                </c:pt>
                <c:pt idx="4114">
                  <c:v>0.96299714594787256</c:v>
                </c:pt>
                <c:pt idx="4115">
                  <c:v>0.98586398156174282</c:v>
                </c:pt>
                <c:pt idx="4116">
                  <c:v>0.99749792284501126</c:v>
                </c:pt>
                <c:pt idx="4117">
                  <c:v>0.99457605699579754</c:v>
                </c:pt>
                <c:pt idx="4118">
                  <c:v>0.98009686492001069</c:v>
                </c:pt>
                <c:pt idx="4119">
                  <c:v>0.95455949077344915</c:v>
                </c:pt>
                <c:pt idx="4120">
                  <c:v>0.9601763395991133</c:v>
                </c:pt>
                <c:pt idx="4121">
                  <c:v>0.98586398156174282</c:v>
                </c:pt>
                <c:pt idx="4122">
                  <c:v>0.98009686492001069</c:v>
                </c:pt>
                <c:pt idx="4123">
                  <c:v>0.96299714594787256</c:v>
                </c:pt>
                <c:pt idx="4124">
                  <c:v>0.96299714594787256</c:v>
                </c:pt>
                <c:pt idx="4125">
                  <c:v>0.96866364388814497</c:v>
                </c:pt>
                <c:pt idx="4126">
                  <c:v>0.98297619379424606</c:v>
                </c:pt>
                <c:pt idx="4127">
                  <c:v>0.98009686492001069</c:v>
                </c:pt>
                <c:pt idx="4128">
                  <c:v>0.96299714594787256</c:v>
                </c:pt>
                <c:pt idx="4129">
                  <c:v>0.95455949077344915</c:v>
                </c:pt>
                <c:pt idx="4130">
                  <c:v>0.9601763395991133</c:v>
                </c:pt>
                <c:pt idx="4131">
                  <c:v>0.96866364388814497</c:v>
                </c:pt>
                <c:pt idx="4132">
                  <c:v>0.94619794393003243</c:v>
                </c:pt>
                <c:pt idx="4133">
                  <c:v>0.99457605699579754</c:v>
                </c:pt>
                <c:pt idx="4134">
                  <c:v>0.9601763395991133</c:v>
                </c:pt>
                <c:pt idx="4135">
                  <c:v>0.95736379594198362</c:v>
                </c:pt>
                <c:pt idx="4136">
                  <c:v>0.98297619379424606</c:v>
                </c:pt>
                <c:pt idx="4137">
                  <c:v>0.94619794393003243</c:v>
                </c:pt>
                <c:pt idx="4138">
                  <c:v>0.98586398156174282</c:v>
                </c:pt>
                <c:pt idx="4139">
                  <c:v>0.99749792284501126</c:v>
                </c:pt>
                <c:pt idx="4140">
                  <c:v>0.9601763395991133</c:v>
                </c:pt>
                <c:pt idx="4141">
                  <c:v>0.97150938424208133</c:v>
                </c:pt>
                <c:pt idx="4142">
                  <c:v>0.98876025307304005</c:v>
                </c:pt>
                <c:pt idx="4143">
                  <c:v>0.99166274986118885</c:v>
                </c:pt>
                <c:pt idx="4144">
                  <c:v>0.98586398156174282</c:v>
                </c:pt>
                <c:pt idx="4145">
                  <c:v>0.9406628660583698</c:v>
                </c:pt>
                <c:pt idx="4146">
                  <c:v>0.96582623926239952</c:v>
                </c:pt>
                <c:pt idx="4147">
                  <c:v>0.96299714594787256</c:v>
                </c:pt>
                <c:pt idx="4148">
                  <c:v>0.95736379594198362</c:v>
                </c:pt>
                <c:pt idx="4149">
                  <c:v>0.9406628660583698</c:v>
                </c:pt>
                <c:pt idx="4150">
                  <c:v>0.99457605699579754</c:v>
                </c:pt>
                <c:pt idx="4151">
                  <c:v>0.97436348481291335</c:v>
                </c:pt>
                <c:pt idx="4152">
                  <c:v>0.98297619379424606</c:v>
                </c:pt>
                <c:pt idx="4153">
                  <c:v>0.97436348481291335</c:v>
                </c:pt>
                <c:pt idx="4154">
                  <c:v>0.98009686492001069</c:v>
                </c:pt>
                <c:pt idx="4155">
                  <c:v>0.98009686492001069</c:v>
                </c:pt>
                <c:pt idx="4156">
                  <c:v>0.97150938424208133</c:v>
                </c:pt>
                <c:pt idx="4157">
                  <c:v>0.96866364388814497</c:v>
                </c:pt>
                <c:pt idx="4158">
                  <c:v>0.96299714594787256</c:v>
                </c:pt>
                <c:pt idx="4159">
                  <c:v>0.95736379594198362</c:v>
                </c:pt>
                <c:pt idx="4160">
                  <c:v>0.95736379594198362</c:v>
                </c:pt>
                <c:pt idx="4161">
                  <c:v>0.96582623926239952</c:v>
                </c:pt>
                <c:pt idx="4162">
                  <c:v>0.99457605699579754</c:v>
                </c:pt>
                <c:pt idx="4163">
                  <c:v>0.97150938424208133</c:v>
                </c:pt>
                <c:pt idx="4164">
                  <c:v>0.96866364388814497</c:v>
                </c:pt>
                <c:pt idx="4165">
                  <c:v>1.0004283725526246</c:v>
                </c:pt>
                <c:pt idx="4166">
                  <c:v>0.98297619379424606</c:v>
                </c:pt>
                <c:pt idx="4167">
                  <c:v>0.9601763395991133</c:v>
                </c:pt>
                <c:pt idx="4168">
                  <c:v>0.97436348481291335</c:v>
                </c:pt>
                <c:pt idx="4169">
                  <c:v>0.95736379594198362</c:v>
                </c:pt>
                <c:pt idx="4170">
                  <c:v>0.99749792284501126</c:v>
                </c:pt>
                <c:pt idx="4171">
                  <c:v>0.97722597016128909</c:v>
                </c:pt>
                <c:pt idx="4172">
                  <c:v>0.96866364388814497</c:v>
                </c:pt>
                <c:pt idx="4173">
                  <c:v>0.98009686492001069</c:v>
                </c:pt>
                <c:pt idx="4174">
                  <c:v>0.96582623926239952</c:v>
                </c:pt>
                <c:pt idx="4175">
                  <c:v>0.95736379594198362</c:v>
                </c:pt>
                <c:pt idx="4176">
                  <c:v>0.98297619379424606</c:v>
                </c:pt>
                <c:pt idx="4177">
                  <c:v>0.97722597016128909</c:v>
                </c:pt>
                <c:pt idx="4178">
                  <c:v>0.98297619379424606</c:v>
                </c:pt>
                <c:pt idx="4179">
                  <c:v>0.96582623926239952</c:v>
                </c:pt>
                <c:pt idx="4180">
                  <c:v>0.98876025307304005</c:v>
                </c:pt>
                <c:pt idx="4181">
                  <c:v>0.97150938424208133</c:v>
                </c:pt>
                <c:pt idx="4182">
                  <c:v>0.98586398156174282</c:v>
                </c:pt>
                <c:pt idx="4183">
                  <c:v>0.98586398156174282</c:v>
                </c:pt>
                <c:pt idx="4184">
                  <c:v>0.98297619379424606</c:v>
                </c:pt>
                <c:pt idx="4185">
                  <c:v>0.99457605699579754</c:v>
                </c:pt>
                <c:pt idx="4186">
                  <c:v>0.97436348481291335</c:v>
                </c:pt>
                <c:pt idx="4187">
                  <c:v>0.96299714594787256</c:v>
                </c:pt>
                <c:pt idx="4188">
                  <c:v>0.96582623926239952</c:v>
                </c:pt>
                <c:pt idx="4189">
                  <c:v>0.98586398156174282</c:v>
                </c:pt>
                <c:pt idx="4190">
                  <c:v>0.96582623926239952</c:v>
                </c:pt>
                <c:pt idx="4191">
                  <c:v>0.95176339996137127</c:v>
                </c:pt>
                <c:pt idx="4192">
                  <c:v>0.9601763395991133</c:v>
                </c:pt>
                <c:pt idx="4193">
                  <c:v>0.9601763395991133</c:v>
                </c:pt>
                <c:pt idx="4194">
                  <c:v>0.96299714594787256</c:v>
                </c:pt>
                <c:pt idx="4195">
                  <c:v>0.98297619379424606</c:v>
                </c:pt>
                <c:pt idx="4196">
                  <c:v>0.97436348481291335</c:v>
                </c:pt>
                <c:pt idx="4197">
                  <c:v>0.96866364388814497</c:v>
                </c:pt>
                <c:pt idx="4198">
                  <c:v>0.98876025307304005</c:v>
                </c:pt>
                <c:pt idx="4199">
                  <c:v>0.98297619379424606</c:v>
                </c:pt>
                <c:pt idx="4200">
                  <c:v>0.97722597016128909</c:v>
                </c:pt>
                <c:pt idx="4201">
                  <c:v>0.95736379594198362</c:v>
                </c:pt>
                <c:pt idx="4202">
                  <c:v>0.98009686492001069</c:v>
                </c:pt>
                <c:pt idx="4203">
                  <c:v>0.99749792284501126</c:v>
                </c:pt>
                <c:pt idx="4204">
                  <c:v>0.98009686492001069</c:v>
                </c:pt>
                <c:pt idx="4205">
                  <c:v>0.98876025307304005</c:v>
                </c:pt>
                <c:pt idx="4206">
                  <c:v>0.98876025307304005</c:v>
                </c:pt>
                <c:pt idx="4207">
                  <c:v>0.98009686492001069</c:v>
                </c:pt>
                <c:pt idx="4208">
                  <c:v>0.96299714594787256</c:v>
                </c:pt>
                <c:pt idx="4209">
                  <c:v>0.98297619379424606</c:v>
                </c:pt>
                <c:pt idx="4210">
                  <c:v>0.97150938424208133</c:v>
                </c:pt>
                <c:pt idx="4211">
                  <c:v>0.97436348481291335</c:v>
                </c:pt>
                <c:pt idx="4212">
                  <c:v>0.99166274986118885</c:v>
                </c:pt>
                <c:pt idx="4213">
                  <c:v>0.9601763395991133</c:v>
                </c:pt>
                <c:pt idx="4214">
                  <c:v>0.95176339996137127</c:v>
                </c:pt>
                <c:pt idx="4215">
                  <c:v>0.97722597016128909</c:v>
                </c:pt>
                <c:pt idx="4216">
                  <c:v>0.9601763395991133</c:v>
                </c:pt>
                <c:pt idx="4217">
                  <c:v>0.97722597016128909</c:v>
                </c:pt>
                <c:pt idx="4218">
                  <c:v>0.99166274986118885</c:v>
                </c:pt>
                <c:pt idx="4219">
                  <c:v>0.98876025307304005</c:v>
                </c:pt>
                <c:pt idx="4220">
                  <c:v>0.97436348481291335</c:v>
                </c:pt>
                <c:pt idx="4221">
                  <c:v>0.96582623926239952</c:v>
                </c:pt>
                <c:pt idx="4222">
                  <c:v>0.95455949077344915</c:v>
                </c:pt>
                <c:pt idx="4223">
                  <c:v>0.96582623926239952</c:v>
                </c:pt>
                <c:pt idx="4224">
                  <c:v>0.9601763395991133</c:v>
                </c:pt>
                <c:pt idx="4225">
                  <c:v>0.98876025307304005</c:v>
                </c:pt>
                <c:pt idx="4226">
                  <c:v>0.98586398156174282</c:v>
                </c:pt>
                <c:pt idx="4227">
                  <c:v>0.98009686492001069</c:v>
                </c:pt>
                <c:pt idx="4228">
                  <c:v>0.9601763395991133</c:v>
                </c:pt>
                <c:pt idx="4229">
                  <c:v>0.97150938424208133</c:v>
                </c:pt>
                <c:pt idx="4230">
                  <c:v>0.98009686492001069</c:v>
                </c:pt>
                <c:pt idx="4231">
                  <c:v>0.98009686492001069</c:v>
                </c:pt>
                <c:pt idx="4232">
                  <c:v>0.9601763395991133</c:v>
                </c:pt>
                <c:pt idx="4233">
                  <c:v>0.96866364388814497</c:v>
                </c:pt>
                <c:pt idx="4234">
                  <c:v>0.98297619379424606</c:v>
                </c:pt>
                <c:pt idx="4235">
                  <c:v>0.98297619379424606</c:v>
                </c:pt>
                <c:pt idx="4236">
                  <c:v>0.99749792284501126</c:v>
                </c:pt>
                <c:pt idx="4237">
                  <c:v>0.97436348481291335</c:v>
                </c:pt>
                <c:pt idx="4238">
                  <c:v>0.96582623926239952</c:v>
                </c:pt>
                <c:pt idx="4239">
                  <c:v>0.95736379594198362</c:v>
                </c:pt>
                <c:pt idx="4240">
                  <c:v>0.95176339996137127</c:v>
                </c:pt>
                <c:pt idx="4241">
                  <c:v>0.97150938424208133</c:v>
                </c:pt>
                <c:pt idx="4242">
                  <c:v>0.99166274986118885</c:v>
                </c:pt>
                <c:pt idx="4243">
                  <c:v>0.97150938424208133</c:v>
                </c:pt>
                <c:pt idx="4244">
                  <c:v>0.97436348481291335</c:v>
                </c:pt>
                <c:pt idx="4245">
                  <c:v>0.95736379594198362</c:v>
                </c:pt>
                <c:pt idx="4246">
                  <c:v>0.95736379594198362</c:v>
                </c:pt>
                <c:pt idx="4247">
                  <c:v>0.99166274986118885</c:v>
                </c:pt>
                <c:pt idx="4248">
                  <c:v>0.95176339996137127</c:v>
                </c:pt>
                <c:pt idx="4249">
                  <c:v>0.9601763395991133</c:v>
                </c:pt>
                <c:pt idx="4250">
                  <c:v>0.9601763395991133</c:v>
                </c:pt>
                <c:pt idx="4251">
                  <c:v>0.9601763395991133</c:v>
                </c:pt>
                <c:pt idx="4252">
                  <c:v>0.98297619379424606</c:v>
                </c:pt>
                <c:pt idx="4253">
                  <c:v>0.98586398156174282</c:v>
                </c:pt>
                <c:pt idx="4254">
                  <c:v>0.99749792284501126</c:v>
                </c:pt>
                <c:pt idx="4255">
                  <c:v>1.0004283725526246</c:v>
                </c:pt>
                <c:pt idx="4256">
                  <c:v>0.98586398156174282</c:v>
                </c:pt>
                <c:pt idx="4257">
                  <c:v>0.98297619379424606</c:v>
                </c:pt>
                <c:pt idx="4258">
                  <c:v>0.99166274986118885</c:v>
                </c:pt>
                <c:pt idx="4259">
                  <c:v>0.97722597016128909</c:v>
                </c:pt>
                <c:pt idx="4260">
                  <c:v>0.97722597016128909</c:v>
                </c:pt>
                <c:pt idx="4261">
                  <c:v>0.96866364388814497</c:v>
                </c:pt>
                <c:pt idx="4262">
                  <c:v>0.98586398156174282</c:v>
                </c:pt>
                <c:pt idx="4263">
                  <c:v>0.95736379594198362</c:v>
                </c:pt>
                <c:pt idx="4264">
                  <c:v>0.96299714594787256</c:v>
                </c:pt>
                <c:pt idx="4265">
                  <c:v>1.0033674313362995</c:v>
                </c:pt>
                <c:pt idx="4266">
                  <c:v>0.98586398156174282</c:v>
                </c:pt>
                <c:pt idx="4267">
                  <c:v>0.96299714594787256</c:v>
                </c:pt>
                <c:pt idx="4268">
                  <c:v>0.97722597016128909</c:v>
                </c:pt>
                <c:pt idx="4269">
                  <c:v>0.98297619379424606</c:v>
                </c:pt>
                <c:pt idx="4270">
                  <c:v>0.98586398156174282</c:v>
                </c:pt>
                <c:pt idx="4271">
                  <c:v>0.97722597016128909</c:v>
                </c:pt>
                <c:pt idx="4272">
                  <c:v>0.93242090092629959</c:v>
                </c:pt>
                <c:pt idx="4273">
                  <c:v>0.99749792284501126</c:v>
                </c:pt>
                <c:pt idx="4274">
                  <c:v>0.97722597016128909</c:v>
                </c:pt>
                <c:pt idx="4275">
                  <c:v>0.98586398156174282</c:v>
                </c:pt>
                <c:pt idx="4276">
                  <c:v>0.97722597016128909</c:v>
                </c:pt>
                <c:pt idx="4277">
                  <c:v>0.98297619379424606</c:v>
                </c:pt>
                <c:pt idx="4278">
                  <c:v>0.9601763395991133</c:v>
                </c:pt>
                <c:pt idx="4279">
                  <c:v>0.97436348481291335</c:v>
                </c:pt>
                <c:pt idx="4280">
                  <c:v>0.99457605699579754</c:v>
                </c:pt>
                <c:pt idx="4281">
                  <c:v>0.97436348481291335</c:v>
                </c:pt>
                <c:pt idx="4282">
                  <c:v>0.97436348481291335</c:v>
                </c:pt>
                <c:pt idx="4283">
                  <c:v>0.94897768454365261</c:v>
                </c:pt>
                <c:pt idx="4284">
                  <c:v>0.98009686492001069</c:v>
                </c:pt>
                <c:pt idx="4285">
                  <c:v>0.97722597016128909</c:v>
                </c:pt>
                <c:pt idx="4286">
                  <c:v>0.95176339996137127</c:v>
                </c:pt>
                <c:pt idx="4287">
                  <c:v>0.96299714594787256</c:v>
                </c:pt>
                <c:pt idx="4288">
                  <c:v>0.98876025307304005</c:v>
                </c:pt>
                <c:pt idx="4289">
                  <c:v>0.96866364388814497</c:v>
                </c:pt>
                <c:pt idx="4290">
                  <c:v>0.97436348481291335</c:v>
                </c:pt>
                <c:pt idx="4291">
                  <c:v>1.0033674313362995</c:v>
                </c:pt>
                <c:pt idx="4292">
                  <c:v>0.9601763395991133</c:v>
                </c:pt>
                <c:pt idx="4293">
                  <c:v>0.99166274986118885</c:v>
                </c:pt>
                <c:pt idx="4294">
                  <c:v>0.95176339996137127</c:v>
                </c:pt>
                <c:pt idx="4295">
                  <c:v>0.96299714594787256</c:v>
                </c:pt>
                <c:pt idx="4296">
                  <c:v>0.96866364388814497</c:v>
                </c:pt>
                <c:pt idx="4297">
                  <c:v>0.98586398156174282</c:v>
                </c:pt>
                <c:pt idx="4298">
                  <c:v>0.99749792284501126</c:v>
                </c:pt>
                <c:pt idx="4299">
                  <c:v>0.96582623926239952</c:v>
                </c:pt>
                <c:pt idx="4300">
                  <c:v>0.96582623926239952</c:v>
                </c:pt>
                <c:pt idx="4301">
                  <c:v>0.96866364388814497</c:v>
                </c:pt>
                <c:pt idx="4302">
                  <c:v>0.95455949077344915</c:v>
                </c:pt>
                <c:pt idx="4303">
                  <c:v>0.98297619379424606</c:v>
                </c:pt>
                <c:pt idx="4304">
                  <c:v>0.99166274986118885</c:v>
                </c:pt>
                <c:pt idx="4305">
                  <c:v>0.98009686492001069</c:v>
                </c:pt>
                <c:pt idx="4306">
                  <c:v>0.95736379594198362</c:v>
                </c:pt>
                <c:pt idx="4307">
                  <c:v>0.99457605699579754</c:v>
                </c:pt>
                <c:pt idx="4308">
                  <c:v>0.97150938424208133</c:v>
                </c:pt>
                <c:pt idx="4309">
                  <c:v>0.96299714594787256</c:v>
                </c:pt>
                <c:pt idx="4310">
                  <c:v>0.96299714594787256</c:v>
                </c:pt>
                <c:pt idx="4311">
                  <c:v>0.98297619379424606</c:v>
                </c:pt>
                <c:pt idx="4312">
                  <c:v>0.98009686492001069</c:v>
                </c:pt>
                <c:pt idx="4313">
                  <c:v>0.97722597016128909</c:v>
                </c:pt>
                <c:pt idx="4314">
                  <c:v>0.97150938424208133</c:v>
                </c:pt>
                <c:pt idx="4315">
                  <c:v>0.98876025307304005</c:v>
                </c:pt>
                <c:pt idx="4316">
                  <c:v>0.95455949077344915</c:v>
                </c:pt>
                <c:pt idx="4317">
                  <c:v>0.9601763395991133</c:v>
                </c:pt>
                <c:pt idx="4318">
                  <c:v>0.94342634571849904</c:v>
                </c:pt>
                <c:pt idx="4319">
                  <c:v>0.96299714594787256</c:v>
                </c:pt>
                <c:pt idx="4320">
                  <c:v>0.98586398156174282</c:v>
                </c:pt>
                <c:pt idx="4321">
                  <c:v>0.98876025307304005</c:v>
                </c:pt>
                <c:pt idx="4322">
                  <c:v>0.97436348481291335</c:v>
                </c:pt>
                <c:pt idx="4323">
                  <c:v>0.99166274986118885</c:v>
                </c:pt>
                <c:pt idx="4324">
                  <c:v>0.96299714594787256</c:v>
                </c:pt>
                <c:pt idx="4325">
                  <c:v>0.95176339996137127</c:v>
                </c:pt>
                <c:pt idx="4326">
                  <c:v>0.97150938424208133</c:v>
                </c:pt>
                <c:pt idx="4327">
                  <c:v>0.97722597016128909</c:v>
                </c:pt>
                <c:pt idx="4328">
                  <c:v>0.96299714594787256</c:v>
                </c:pt>
                <c:pt idx="4329">
                  <c:v>0.97436348481291335</c:v>
                </c:pt>
                <c:pt idx="4330">
                  <c:v>0.96299714594787256</c:v>
                </c:pt>
                <c:pt idx="4331">
                  <c:v>0.98586398156174282</c:v>
                </c:pt>
                <c:pt idx="4332">
                  <c:v>0.97436348481291335</c:v>
                </c:pt>
                <c:pt idx="4333">
                  <c:v>0.97722597016128909</c:v>
                </c:pt>
                <c:pt idx="4334">
                  <c:v>0.97150938424208133</c:v>
                </c:pt>
                <c:pt idx="4335">
                  <c:v>0.97722597016128909</c:v>
                </c:pt>
                <c:pt idx="4336">
                  <c:v>0.98586398156174282</c:v>
                </c:pt>
                <c:pt idx="4337">
                  <c:v>0.97436348481291335</c:v>
                </c:pt>
                <c:pt idx="4338">
                  <c:v>0.96299714594787256</c:v>
                </c:pt>
                <c:pt idx="4339">
                  <c:v>0.94897768454365261</c:v>
                </c:pt>
                <c:pt idx="4340">
                  <c:v>0.96582623926239952</c:v>
                </c:pt>
                <c:pt idx="4341">
                  <c:v>0.99749792284501126</c:v>
                </c:pt>
                <c:pt idx="4342">
                  <c:v>0.96299714594787256</c:v>
                </c:pt>
                <c:pt idx="4343">
                  <c:v>0.97436348481291335</c:v>
                </c:pt>
                <c:pt idx="4344">
                  <c:v>0.97722597016128909</c:v>
                </c:pt>
                <c:pt idx="4345">
                  <c:v>0.99749792284501126</c:v>
                </c:pt>
                <c:pt idx="4346">
                  <c:v>0.98586398156174282</c:v>
                </c:pt>
                <c:pt idx="4347">
                  <c:v>0.96582623926239952</c:v>
                </c:pt>
                <c:pt idx="4348">
                  <c:v>0.94897768454365261</c:v>
                </c:pt>
                <c:pt idx="4349">
                  <c:v>0.95736379594198362</c:v>
                </c:pt>
                <c:pt idx="4350">
                  <c:v>0.98297619379424606</c:v>
                </c:pt>
                <c:pt idx="4351">
                  <c:v>0.96299714594787256</c:v>
                </c:pt>
                <c:pt idx="4352">
                  <c:v>0.97722597016128909</c:v>
                </c:pt>
                <c:pt idx="4353">
                  <c:v>0.97436348481291335</c:v>
                </c:pt>
                <c:pt idx="4354">
                  <c:v>0.92968965835915796</c:v>
                </c:pt>
                <c:pt idx="4355">
                  <c:v>0.9601763395991133</c:v>
                </c:pt>
                <c:pt idx="4356">
                  <c:v>0.98586398156174282</c:v>
                </c:pt>
                <c:pt idx="4357">
                  <c:v>0.95736379594198362</c:v>
                </c:pt>
                <c:pt idx="4358">
                  <c:v>0.9601763395991133</c:v>
                </c:pt>
                <c:pt idx="4359">
                  <c:v>0.97436348481291335</c:v>
                </c:pt>
                <c:pt idx="4360">
                  <c:v>0.96866364388814497</c:v>
                </c:pt>
                <c:pt idx="4361">
                  <c:v>0.98876025307304005</c:v>
                </c:pt>
                <c:pt idx="4362">
                  <c:v>0.95176339996137127</c:v>
                </c:pt>
                <c:pt idx="4363">
                  <c:v>0.97150938424208133</c:v>
                </c:pt>
                <c:pt idx="4364">
                  <c:v>0.96299714594787256</c:v>
                </c:pt>
                <c:pt idx="4365">
                  <c:v>0.96299714594787256</c:v>
                </c:pt>
                <c:pt idx="4366">
                  <c:v>0.97436348481291335</c:v>
                </c:pt>
                <c:pt idx="4367">
                  <c:v>0.96299714594787256</c:v>
                </c:pt>
                <c:pt idx="4368">
                  <c:v>0.96866364388814497</c:v>
                </c:pt>
                <c:pt idx="4369">
                  <c:v>0.97150938424208133</c:v>
                </c:pt>
                <c:pt idx="4370">
                  <c:v>0.98009686492001069</c:v>
                </c:pt>
                <c:pt idx="4371">
                  <c:v>0.95455949077344915</c:v>
                </c:pt>
                <c:pt idx="4372">
                  <c:v>0.95736379594198362</c:v>
                </c:pt>
                <c:pt idx="4373">
                  <c:v>0.95455949077344915</c:v>
                </c:pt>
                <c:pt idx="4374">
                  <c:v>0.97722597016128909</c:v>
                </c:pt>
                <c:pt idx="4375">
                  <c:v>0.97722597016128909</c:v>
                </c:pt>
                <c:pt idx="4376">
                  <c:v>0.94342634571849904</c:v>
                </c:pt>
                <c:pt idx="4377">
                  <c:v>0.97436348481291335</c:v>
                </c:pt>
                <c:pt idx="4378">
                  <c:v>0.97150938424208133</c:v>
                </c:pt>
                <c:pt idx="4379">
                  <c:v>0.99166274986118885</c:v>
                </c:pt>
                <c:pt idx="4380">
                  <c:v>0.95176339996137127</c:v>
                </c:pt>
                <c:pt idx="4381">
                  <c:v>0.98009686492001069</c:v>
                </c:pt>
                <c:pt idx="4382">
                  <c:v>0.97722597016128909</c:v>
                </c:pt>
                <c:pt idx="4383">
                  <c:v>0.98009686492001069</c:v>
                </c:pt>
                <c:pt idx="4384">
                  <c:v>0.9601763395991133</c:v>
                </c:pt>
                <c:pt idx="4385">
                  <c:v>0.9601763395991133</c:v>
                </c:pt>
                <c:pt idx="4386">
                  <c:v>0.98586398156174282</c:v>
                </c:pt>
                <c:pt idx="4387">
                  <c:v>0.95736379594198362</c:v>
                </c:pt>
                <c:pt idx="4388">
                  <c:v>0.96299714594787256</c:v>
                </c:pt>
                <c:pt idx="4389">
                  <c:v>0.95176339996137127</c:v>
                </c:pt>
                <c:pt idx="4390">
                  <c:v>0.96866364388814497</c:v>
                </c:pt>
                <c:pt idx="4391">
                  <c:v>0.96299714594787256</c:v>
                </c:pt>
                <c:pt idx="4392">
                  <c:v>0.97150938424208133</c:v>
                </c:pt>
                <c:pt idx="4393">
                  <c:v>0.99749792284501126</c:v>
                </c:pt>
                <c:pt idx="4394">
                  <c:v>0.98297619379424606</c:v>
                </c:pt>
                <c:pt idx="4395">
                  <c:v>0.99166274986118885</c:v>
                </c:pt>
                <c:pt idx="4396">
                  <c:v>0.98009686492001069</c:v>
                </c:pt>
                <c:pt idx="4397">
                  <c:v>0.98009686492001069</c:v>
                </c:pt>
                <c:pt idx="4398">
                  <c:v>0.96299714594787256</c:v>
                </c:pt>
                <c:pt idx="4399">
                  <c:v>0.95455949077344915</c:v>
                </c:pt>
                <c:pt idx="4400">
                  <c:v>0.98297619379424606</c:v>
                </c:pt>
                <c:pt idx="4401">
                  <c:v>0.96582623926239952</c:v>
                </c:pt>
                <c:pt idx="4402">
                  <c:v>0.98586398156174282</c:v>
                </c:pt>
                <c:pt idx="4403">
                  <c:v>0.98876025307304005</c:v>
                </c:pt>
                <c:pt idx="4404">
                  <c:v>0.97722597016128909</c:v>
                </c:pt>
                <c:pt idx="4405">
                  <c:v>0.96866364388814497</c:v>
                </c:pt>
                <c:pt idx="4406">
                  <c:v>0.97436348481291335</c:v>
                </c:pt>
                <c:pt idx="4407">
                  <c:v>0.97436348481291335</c:v>
                </c:pt>
                <c:pt idx="4408">
                  <c:v>0.96582623926239952</c:v>
                </c:pt>
                <c:pt idx="4409">
                  <c:v>0.95736379594198362</c:v>
                </c:pt>
                <c:pt idx="4410">
                  <c:v>0.96866364388814497</c:v>
                </c:pt>
                <c:pt idx="4411">
                  <c:v>0.99749792284501126</c:v>
                </c:pt>
                <c:pt idx="4412">
                  <c:v>0.98586398156174282</c:v>
                </c:pt>
                <c:pt idx="4413">
                  <c:v>0.96866364388814497</c:v>
                </c:pt>
                <c:pt idx="4414">
                  <c:v>0.9601763395991133</c:v>
                </c:pt>
                <c:pt idx="4415">
                  <c:v>0.98297619379424606</c:v>
                </c:pt>
                <c:pt idx="4416">
                  <c:v>0.98297619379424606</c:v>
                </c:pt>
                <c:pt idx="4417">
                  <c:v>0.97722597016128909</c:v>
                </c:pt>
                <c:pt idx="4418">
                  <c:v>0.98876025307304005</c:v>
                </c:pt>
                <c:pt idx="4419">
                  <c:v>0.98586398156174282</c:v>
                </c:pt>
                <c:pt idx="4420">
                  <c:v>0.97150938424208133</c:v>
                </c:pt>
                <c:pt idx="4421">
                  <c:v>0.98009686492001069</c:v>
                </c:pt>
                <c:pt idx="4422">
                  <c:v>0.97722597016128909</c:v>
                </c:pt>
                <c:pt idx="4423">
                  <c:v>0.99457605699579754</c:v>
                </c:pt>
                <c:pt idx="4424">
                  <c:v>0.99166274986118885</c:v>
                </c:pt>
                <c:pt idx="4425">
                  <c:v>1.0004283725526246</c:v>
                </c:pt>
                <c:pt idx="4426">
                  <c:v>0.98586398156174282</c:v>
                </c:pt>
                <c:pt idx="4427">
                  <c:v>0.98586398156174282</c:v>
                </c:pt>
                <c:pt idx="4428">
                  <c:v>0.97722597016128909</c:v>
                </c:pt>
                <c:pt idx="4429">
                  <c:v>0.97150938424208133</c:v>
                </c:pt>
                <c:pt idx="4430">
                  <c:v>0.98009686492001069</c:v>
                </c:pt>
                <c:pt idx="4431">
                  <c:v>0.99749792284501126</c:v>
                </c:pt>
                <c:pt idx="4432">
                  <c:v>0.97722597016128909</c:v>
                </c:pt>
                <c:pt idx="4433">
                  <c:v>0.98297619379424606</c:v>
                </c:pt>
                <c:pt idx="4434">
                  <c:v>0.97722597016128909</c:v>
                </c:pt>
                <c:pt idx="4435">
                  <c:v>0.97150938424208133</c:v>
                </c:pt>
                <c:pt idx="4436">
                  <c:v>0.98297619379424606</c:v>
                </c:pt>
                <c:pt idx="4437">
                  <c:v>0.98297619379424606</c:v>
                </c:pt>
                <c:pt idx="4438">
                  <c:v>0.98586398156174282</c:v>
                </c:pt>
                <c:pt idx="4439">
                  <c:v>0.98586398156174282</c:v>
                </c:pt>
                <c:pt idx="4440">
                  <c:v>0.98586398156174282</c:v>
                </c:pt>
                <c:pt idx="4441">
                  <c:v>0.94342634571849904</c:v>
                </c:pt>
                <c:pt idx="4442">
                  <c:v>0.97150938424208133</c:v>
                </c:pt>
                <c:pt idx="4443">
                  <c:v>0.95176339996137127</c:v>
                </c:pt>
                <c:pt idx="4444">
                  <c:v>0.99166274986118885</c:v>
                </c:pt>
                <c:pt idx="4445">
                  <c:v>0.98876025307304005</c:v>
                </c:pt>
                <c:pt idx="4446">
                  <c:v>0.96582623926239952</c:v>
                </c:pt>
                <c:pt idx="4447">
                  <c:v>0.95176339996137127</c:v>
                </c:pt>
                <c:pt idx="4448">
                  <c:v>0.98009686492001069</c:v>
                </c:pt>
                <c:pt idx="4449">
                  <c:v>0.96866364388814497</c:v>
                </c:pt>
                <c:pt idx="4450">
                  <c:v>0.97150938424208133</c:v>
                </c:pt>
                <c:pt idx="4451">
                  <c:v>0.98876025307304005</c:v>
                </c:pt>
                <c:pt idx="4452">
                  <c:v>0.96299714594787256</c:v>
                </c:pt>
                <c:pt idx="4453">
                  <c:v>0.99457605699579754</c:v>
                </c:pt>
                <c:pt idx="4454">
                  <c:v>0.99166274986118885</c:v>
                </c:pt>
                <c:pt idx="4455">
                  <c:v>0.97722597016128909</c:v>
                </c:pt>
                <c:pt idx="4456">
                  <c:v>0.95736379594198362</c:v>
                </c:pt>
                <c:pt idx="4457">
                  <c:v>0.96299714594787256</c:v>
                </c:pt>
                <c:pt idx="4458">
                  <c:v>0.99749792284501126</c:v>
                </c:pt>
                <c:pt idx="4459">
                  <c:v>0.96866364388814497</c:v>
                </c:pt>
                <c:pt idx="4460">
                  <c:v>0.98009686492001069</c:v>
                </c:pt>
                <c:pt idx="4461">
                  <c:v>0.98586398156174282</c:v>
                </c:pt>
                <c:pt idx="4462">
                  <c:v>0.98586398156174282</c:v>
                </c:pt>
                <c:pt idx="4463">
                  <c:v>14.309979117635248</c:v>
                </c:pt>
                <c:pt idx="4464">
                  <c:v>3925.8888530130384</c:v>
                </c:pt>
                <c:pt idx="4465">
                  <c:v>3846.0949355925814</c:v>
                </c:pt>
                <c:pt idx="4466">
                  <c:v>3880.0917929370412</c:v>
                </c:pt>
                <c:pt idx="4467">
                  <c:v>3834.8289738419098</c:v>
                </c:pt>
                <c:pt idx="4468">
                  <c:v>4007.3290065700407</c:v>
                </c:pt>
                <c:pt idx="4469">
                  <c:v>3823.5960122891843</c:v>
                </c:pt>
                <c:pt idx="4470">
                  <c:v>3902.9231504807908</c:v>
                </c:pt>
                <c:pt idx="4471">
                  <c:v>3778.9922390196584</c:v>
                </c:pt>
                <c:pt idx="4472">
                  <c:v>3972.21731338364</c:v>
                </c:pt>
                <c:pt idx="4473">
                  <c:v>4030.9090573077542</c:v>
                </c:pt>
                <c:pt idx="4474">
                  <c:v>3880.0917929370412</c:v>
                </c:pt>
                <c:pt idx="4475">
                  <c:v>3834.8289738419098</c:v>
                </c:pt>
                <c:pt idx="4476">
                  <c:v>3880.0917929370412</c:v>
                </c:pt>
                <c:pt idx="4477">
                  <c:v>3972.21731338364</c:v>
                </c:pt>
                <c:pt idx="4478">
                  <c:v>3925.8888530130384</c:v>
                </c:pt>
                <c:pt idx="4479">
                  <c:v>546.83713591697881</c:v>
                </c:pt>
                <c:pt idx="4480">
                  <c:v>561.46540224852947</c:v>
                </c:pt>
                <c:pt idx="4481">
                  <c:v>563.11487548167815</c:v>
                </c:pt>
                <c:pt idx="4482">
                  <c:v>563.11487548167815</c:v>
                </c:pt>
                <c:pt idx="4483">
                  <c:v>172.15910649273772</c:v>
                </c:pt>
                <c:pt idx="4484">
                  <c:v>137.35295271266543</c:v>
                </c:pt>
                <c:pt idx="4485">
                  <c:v>121.78870147524569</c:v>
                </c:pt>
                <c:pt idx="4486">
                  <c:v>114.8492067710617</c:v>
                </c:pt>
                <c:pt idx="4487">
                  <c:v>111.20261498048183</c:v>
                </c:pt>
                <c:pt idx="4488">
                  <c:v>106.41577200049761</c:v>
                </c:pt>
                <c:pt idx="4489">
                  <c:v>103.94772768020289</c:v>
                </c:pt>
                <c:pt idx="4490">
                  <c:v>102.43420471856733</c:v>
                </c:pt>
                <c:pt idx="4491">
                  <c:v>96.88130942572009</c:v>
                </c:pt>
                <c:pt idx="4492">
                  <c:v>97.737674156972673</c:v>
                </c:pt>
                <c:pt idx="4493">
                  <c:v>96.314572206071574</c:v>
                </c:pt>
                <c:pt idx="4494">
                  <c:v>43.624654455714726</c:v>
                </c:pt>
                <c:pt idx="4495">
                  <c:v>39.949743937659498</c:v>
                </c:pt>
                <c:pt idx="4496">
                  <c:v>36.584405323020079</c:v>
                </c:pt>
                <c:pt idx="4497">
                  <c:v>32.343796809100112</c:v>
                </c:pt>
                <c:pt idx="4498">
                  <c:v>32.53411519038562</c:v>
                </c:pt>
                <c:pt idx="4499">
                  <c:v>31.316844797534603</c:v>
                </c:pt>
                <c:pt idx="4500">
                  <c:v>29.532417539572428</c:v>
                </c:pt>
                <c:pt idx="4501">
                  <c:v>29.968775611385997</c:v>
                </c:pt>
                <c:pt idx="4502">
                  <c:v>27.605714997622442</c:v>
                </c:pt>
                <c:pt idx="4503">
                  <c:v>27.283683316257701</c:v>
                </c:pt>
                <c:pt idx="4504">
                  <c:v>26.495004645661606</c:v>
                </c:pt>
                <c:pt idx="4505">
                  <c:v>26.262858876605577</c:v>
                </c:pt>
                <c:pt idx="4506">
                  <c:v>26.032747138447476</c:v>
                </c:pt>
                <c:pt idx="4507">
                  <c:v>24.839222629565754</c:v>
                </c:pt>
                <c:pt idx="4508">
                  <c:v>24.549463185628824</c:v>
                </c:pt>
                <c:pt idx="4509">
                  <c:v>23.980045345466692</c:v>
                </c:pt>
                <c:pt idx="4510">
                  <c:v>23.561720506342738</c:v>
                </c:pt>
                <c:pt idx="4511">
                  <c:v>23.286863634453816</c:v>
                </c:pt>
                <c:pt idx="4512">
                  <c:v>23.630940136165879</c:v>
                </c:pt>
                <c:pt idx="4513">
                  <c:v>23.150639914638777</c:v>
                </c:pt>
                <c:pt idx="4514">
                  <c:v>22.21917860635816</c:v>
                </c:pt>
                <c:pt idx="4515">
                  <c:v>22.21917860635816</c:v>
                </c:pt>
                <c:pt idx="4516">
                  <c:v>21.450676831688554</c:v>
                </c:pt>
                <c:pt idx="4517">
                  <c:v>21.200446126665511</c:v>
                </c:pt>
                <c:pt idx="4518">
                  <c:v>20.708755471539817</c:v>
                </c:pt>
                <c:pt idx="4519">
                  <c:v>20.830610578503379</c:v>
                </c:pt>
                <c:pt idx="4520">
                  <c:v>20.169215209184429</c:v>
                </c:pt>
                <c:pt idx="4521">
                  <c:v>19.992495180688053</c:v>
                </c:pt>
                <c:pt idx="4522">
                  <c:v>19.414580009256323</c:v>
                </c:pt>
                <c:pt idx="4523">
                  <c:v>19.019977550548795</c:v>
                </c:pt>
                <c:pt idx="4524">
                  <c:v>19.075854446505481</c:v>
                </c:pt>
                <c:pt idx="4525">
                  <c:v>19.471616168438786</c:v>
                </c:pt>
                <c:pt idx="4526">
                  <c:v>19.131895497624456</c:v>
                </c:pt>
                <c:pt idx="4527">
                  <c:v>18.798101922598192</c:v>
                </c:pt>
                <c:pt idx="4528">
                  <c:v>18.041764098910484</c:v>
                </c:pt>
                <c:pt idx="4529">
                  <c:v>17.988916255147732</c:v>
                </c:pt>
                <c:pt idx="4530">
                  <c:v>17.831340779356449</c:v>
                </c:pt>
                <c:pt idx="4531">
                  <c:v>17.468917749333077</c:v>
                </c:pt>
                <c:pt idx="4532">
                  <c:v>16.864714752914555</c:v>
                </c:pt>
                <c:pt idx="4533">
                  <c:v>17.520237941323899</c:v>
                </c:pt>
                <c:pt idx="4534">
                  <c:v>17.063770444357125</c:v>
                </c:pt>
                <c:pt idx="4535">
                  <c:v>17.164177616364945</c:v>
                </c:pt>
                <c:pt idx="4536">
                  <c:v>17.063770444357125</c:v>
                </c:pt>
                <c:pt idx="4537">
                  <c:v>16.473580406220844</c:v>
                </c:pt>
                <c:pt idx="4538">
                  <c:v>16.667981125544795</c:v>
                </c:pt>
                <c:pt idx="4539">
                  <c:v>16.281409517085411</c:v>
                </c:pt>
                <c:pt idx="4540">
                  <c:v>16.091480378056527</c:v>
                </c:pt>
                <c:pt idx="4541">
                  <c:v>16.329241047022624</c:v>
                </c:pt>
                <c:pt idx="4542">
                  <c:v>16.13875393411011</c:v>
                </c:pt>
                <c:pt idx="4543">
                  <c:v>15.718279244374861</c:v>
                </c:pt>
                <c:pt idx="4544">
                  <c:v>15.534919244691366</c:v>
                </c:pt>
                <c:pt idx="4545">
                  <c:v>15.857218117730847</c:v>
                </c:pt>
                <c:pt idx="4546">
                  <c:v>15.718279244374861</c:v>
                </c:pt>
                <c:pt idx="4547">
                  <c:v>15.219206158316599</c:v>
                </c:pt>
                <c:pt idx="4548">
                  <c:v>15.219206158316599</c:v>
                </c:pt>
                <c:pt idx="4549">
                  <c:v>15.26388200046882</c:v>
                </c:pt>
                <c:pt idx="4550">
                  <c:v>14.692780818512192</c:v>
                </c:pt>
                <c:pt idx="4551">
                  <c:v>14.997608067694122</c:v>
                </c:pt>
                <c:pt idx="4552">
                  <c:v>15.085857462390873</c:v>
                </c:pt>
                <c:pt idx="4553">
                  <c:v>14.822654984866706</c:v>
                </c:pt>
                <c:pt idx="4554">
                  <c:v>14.478881042721023</c:v>
                </c:pt>
                <c:pt idx="4555">
                  <c:v>15.041668045334495</c:v>
                </c:pt>
                <c:pt idx="4556">
                  <c:v>14.101619757999236</c:v>
                </c:pt>
                <c:pt idx="4557">
                  <c:v>14.268062399485576</c:v>
                </c:pt>
                <c:pt idx="4558">
                  <c:v>13.896326196366022</c:v>
                </c:pt>
                <c:pt idx="4559">
                  <c:v>13.896326196366022</c:v>
                </c:pt>
                <c:pt idx="4560">
                  <c:v>14.226268463573803</c:v>
                </c:pt>
                <c:pt idx="4561">
                  <c:v>13.896326196366022</c:v>
                </c:pt>
                <c:pt idx="4562">
                  <c:v>13.693989798544182</c:v>
                </c:pt>
                <c:pt idx="4563">
                  <c:v>13.815035333158857</c:v>
                </c:pt>
                <c:pt idx="4564">
                  <c:v>13.896326196366022</c:v>
                </c:pt>
                <c:pt idx="4565">
                  <c:v>13.896326196366022</c:v>
                </c:pt>
                <c:pt idx="4566">
                  <c:v>13.066130756969853</c:v>
                </c:pt>
                <c:pt idx="4567">
                  <c:v>13.337210326269638</c:v>
                </c:pt>
                <c:pt idx="4568">
                  <c:v>13.574004849088846</c:v>
                </c:pt>
                <c:pt idx="4569">
                  <c:v>13.027857513120615</c:v>
                </c:pt>
                <c:pt idx="4570">
                  <c:v>12.951676848708889</c:v>
                </c:pt>
                <c:pt idx="4571">
                  <c:v>12.913738862666408</c:v>
                </c:pt>
                <c:pt idx="4572">
                  <c:v>12.875912004379959</c:v>
                </c:pt>
                <c:pt idx="4573">
                  <c:v>13.104516439966755</c:v>
                </c:pt>
                <c:pt idx="4574">
                  <c:v>12.651266375294259</c:v>
                </c:pt>
                <c:pt idx="4575">
                  <c:v>12.913738862666408</c:v>
                </c:pt>
                <c:pt idx="4576">
                  <c:v>12.800590369969184</c:v>
                </c:pt>
                <c:pt idx="4577">
                  <c:v>12.688433269581799</c:v>
                </c:pt>
                <c:pt idx="4578">
                  <c:v>12.249574405435478</c:v>
                </c:pt>
                <c:pt idx="4579">
                  <c:v>12.725709352782918</c:v>
                </c:pt>
                <c:pt idx="4580">
                  <c:v>12.394157194938627</c:v>
                </c:pt>
                <c:pt idx="4581">
                  <c:v>12.321653734465364</c:v>
                </c:pt>
                <c:pt idx="4582">
                  <c:v>12.394157194938627</c:v>
                </c:pt>
                <c:pt idx="4583">
                  <c:v>12.285561208929174</c:v>
                </c:pt>
                <c:pt idx="4584">
                  <c:v>12.357852292634281</c:v>
                </c:pt>
                <c:pt idx="4585">
                  <c:v>12.540417632238597</c:v>
                </c:pt>
                <c:pt idx="4586">
                  <c:v>12.651266375294259</c:v>
                </c:pt>
                <c:pt idx="4587">
                  <c:v>12.503684304604183</c:v>
                </c:pt>
                <c:pt idx="4588">
                  <c:v>11.965448999184979</c:v>
                </c:pt>
                <c:pt idx="4589">
                  <c:v>12.321653734465364</c:v>
                </c:pt>
                <c:pt idx="4590">
                  <c:v>12.430568753796244</c:v>
                </c:pt>
                <c:pt idx="4591">
                  <c:v>11.722277549505023</c:v>
                </c:pt>
                <c:pt idx="4592">
                  <c:v>12.071215411481051</c:v>
                </c:pt>
                <c:pt idx="4593">
                  <c:v>12.035856468608554</c:v>
                </c:pt>
                <c:pt idx="4594">
                  <c:v>12.106678231866898</c:v>
                </c:pt>
                <c:pt idx="4595">
                  <c:v>11.687940713645544</c:v>
                </c:pt>
                <c:pt idx="4596">
                  <c:v>11.89548079038131</c:v>
                </c:pt>
                <c:pt idx="4597">
                  <c:v>11.517759344229166</c:v>
                </c:pt>
                <c:pt idx="4598">
                  <c:v>11.722277549505023</c:v>
                </c:pt>
                <c:pt idx="4599">
                  <c:v>11.653704457071258</c:v>
                </c:pt>
                <c:pt idx="4600">
                  <c:v>11.86063660846837</c:v>
                </c:pt>
                <c:pt idx="4601">
                  <c:v>11.653704457071258</c:v>
                </c:pt>
                <c:pt idx="4602">
                  <c:v>11.722277549505023</c:v>
                </c:pt>
                <c:pt idx="4603">
                  <c:v>11.551596221208706</c:v>
                </c:pt>
                <c:pt idx="4604">
                  <c:v>10.989704122410615</c:v>
                </c:pt>
                <c:pt idx="4605">
                  <c:v>11.450409009878788</c:v>
                </c:pt>
                <c:pt idx="4606">
                  <c:v>11.450409009878788</c:v>
                </c:pt>
                <c:pt idx="4607">
                  <c:v>11.119390950281213</c:v>
                </c:pt>
                <c:pt idx="4608">
                  <c:v>11.316835419552186</c:v>
                </c:pt>
                <c:pt idx="4609">
                  <c:v>10.925416445086537</c:v>
                </c:pt>
                <c:pt idx="4610">
                  <c:v>11.316835419552186</c:v>
                </c:pt>
                <c:pt idx="4611">
                  <c:v>11.217678786183464</c:v>
                </c:pt>
                <c:pt idx="4612">
                  <c:v>11.283686202720485</c:v>
                </c:pt>
                <c:pt idx="4613">
                  <c:v>11.184820018458597</c:v>
                </c:pt>
                <c:pt idx="4614">
                  <c:v>11.283686202720485</c:v>
                </c:pt>
                <c:pt idx="4615">
                  <c:v>11.250634086406356</c:v>
                </c:pt>
                <c:pt idx="4616">
                  <c:v>11.086820086786057</c:v>
                </c:pt>
                <c:pt idx="4617">
                  <c:v>10.703356725557228</c:v>
                </c:pt>
                <c:pt idx="4618">
                  <c:v>10.797967102523803</c:v>
                </c:pt>
                <c:pt idx="4619">
                  <c:v>11.021964299555545</c:v>
                </c:pt>
                <c:pt idx="4620">
                  <c:v>10.797967102523803</c:v>
                </c:pt>
                <c:pt idx="4621">
                  <c:v>11.054344629698827</c:v>
                </c:pt>
                <c:pt idx="4622">
                  <c:v>10.455119473897993</c:v>
                </c:pt>
                <c:pt idx="4623">
                  <c:v>10.672004507400063</c:v>
                </c:pt>
                <c:pt idx="4624">
                  <c:v>10.797967102523803</c:v>
                </c:pt>
                <c:pt idx="4625">
                  <c:v>10.672004507400063</c:v>
                </c:pt>
                <c:pt idx="4626">
                  <c:v>10.609575312352518</c:v>
                </c:pt>
                <c:pt idx="4627">
                  <c:v>10.703356725557228</c:v>
                </c:pt>
                <c:pt idx="4628">
                  <c:v>10.485834527136358</c:v>
                </c:pt>
                <c:pt idx="4629">
                  <c:v>10.547535602783441</c:v>
                </c:pt>
                <c:pt idx="4630">
                  <c:v>10.152874081779272</c:v>
                </c:pt>
                <c:pt idx="4631">
                  <c:v>10.393959015014305</c:v>
                </c:pt>
                <c:pt idx="4632">
                  <c:v>10.242618567439335</c:v>
                </c:pt>
                <c:pt idx="4633">
                  <c:v>10.212615941154793</c:v>
                </c:pt>
                <c:pt idx="4634">
                  <c:v>10.424494391037562</c:v>
                </c:pt>
                <c:pt idx="4635">
                  <c:v>9.9465392330784397</c:v>
                </c:pt>
                <c:pt idx="4636">
                  <c:v>10.182701198410781</c:v>
                </c:pt>
                <c:pt idx="4637">
                  <c:v>10.455119473897993</c:v>
                </c:pt>
                <c:pt idx="4638">
                  <c:v>10.30288850412566</c:v>
                </c:pt>
                <c:pt idx="4639">
                  <c:v>10.242618567439335</c:v>
                </c:pt>
                <c:pt idx="4640">
                  <c:v>9.8305088838096566</c:v>
                </c:pt>
                <c:pt idx="4641">
                  <c:v>9.8883538717998398</c:v>
                </c:pt>
                <c:pt idx="4642">
                  <c:v>9.9174038808762965</c:v>
                </c:pt>
                <c:pt idx="4643">
                  <c:v>10.123157643991361</c:v>
                </c:pt>
                <c:pt idx="4644">
                  <c:v>10.393959015014305</c:v>
                </c:pt>
                <c:pt idx="4645">
                  <c:v>10.063939098626653</c:v>
                </c:pt>
                <c:pt idx="4646">
                  <c:v>10.063939098626653</c:v>
                </c:pt>
                <c:pt idx="4647">
                  <c:v>10.005066970480613</c:v>
                </c:pt>
                <c:pt idx="4648">
                  <c:v>9.9465392330784397</c:v>
                </c:pt>
                <c:pt idx="4649">
                  <c:v>9.8593889558624266</c:v>
                </c:pt>
                <c:pt idx="4650">
                  <c:v>10.034459859334632</c:v>
                </c:pt>
                <c:pt idx="4651">
                  <c:v>9.8305088838096566</c:v>
                </c:pt>
                <c:pt idx="4652">
                  <c:v>9.9174038808762965</c:v>
                </c:pt>
                <c:pt idx="4653">
                  <c:v>9.9465392330784397</c:v>
                </c:pt>
                <c:pt idx="4654">
                  <c:v>9.6873948149255185</c:v>
                </c:pt>
                <c:pt idx="4655">
                  <c:v>9.5743874887047262</c:v>
                </c:pt>
                <c:pt idx="4656">
                  <c:v>9.6307253991672876</c:v>
                </c:pt>
                <c:pt idx="4657">
                  <c:v>9.8593889558624266</c:v>
                </c:pt>
                <c:pt idx="4658">
                  <c:v>9.4904979564502057</c:v>
                </c:pt>
                <c:pt idx="4659">
                  <c:v>9.6025151272433895</c:v>
                </c:pt>
                <c:pt idx="4660">
                  <c:v>9.5463422415020052</c:v>
                </c:pt>
                <c:pt idx="4661">
                  <c:v>9.2976244465291114</c:v>
                </c:pt>
                <c:pt idx="4662">
                  <c:v>9.5463422415020052</c:v>
                </c:pt>
                <c:pt idx="4663">
                  <c:v>9.6590185472368102</c:v>
                </c:pt>
                <c:pt idx="4664">
                  <c:v>9.462698438039288</c:v>
                </c:pt>
                <c:pt idx="4665">
                  <c:v>9.5743874887047262</c:v>
                </c:pt>
                <c:pt idx="4666">
                  <c:v>9.6590185472368102</c:v>
                </c:pt>
                <c:pt idx="4667">
                  <c:v>9.4904979564502057</c:v>
                </c:pt>
                <c:pt idx="4668">
                  <c:v>9.7158544464222594</c:v>
                </c:pt>
                <c:pt idx="4669">
                  <c:v>9.5743874887047262</c:v>
                </c:pt>
                <c:pt idx="4670">
                  <c:v>9.6025151272433895</c:v>
                </c:pt>
                <c:pt idx="4671">
                  <c:v>9.8305088838096566</c:v>
                </c:pt>
                <c:pt idx="4672">
                  <c:v>9.7730022779889385</c:v>
                </c:pt>
                <c:pt idx="4673">
                  <c:v>9.4073434533168925</c:v>
                </c:pt>
                <c:pt idx="4674">
                  <c:v>9.4904979564502057</c:v>
                </c:pt>
                <c:pt idx="4675">
                  <c:v>9.5183791442949524</c:v>
                </c:pt>
                <c:pt idx="4676">
                  <c:v>9.8593889558624266</c:v>
                </c:pt>
                <c:pt idx="4677">
                  <c:v>9.5463422415020052</c:v>
                </c:pt>
                <c:pt idx="4678">
                  <c:v>9.434980349836497</c:v>
                </c:pt>
                <c:pt idx="4679">
                  <c:v>9.6307253991672876</c:v>
                </c:pt>
                <c:pt idx="4680">
                  <c:v>9.434980349836497</c:v>
                </c:pt>
                <c:pt idx="4681">
                  <c:v>9.4904979564502057</c:v>
                </c:pt>
                <c:pt idx="4682">
                  <c:v>9.5463422415020052</c:v>
                </c:pt>
                <c:pt idx="4683">
                  <c:v>9.5743874887047262</c:v>
                </c:pt>
                <c:pt idx="4684">
                  <c:v>9.2161598758902397</c:v>
                </c:pt>
                <c:pt idx="4685">
                  <c:v>9.6025151272433895</c:v>
                </c:pt>
                <c:pt idx="4686">
                  <c:v>9.1891639471915045</c:v>
                </c:pt>
                <c:pt idx="4687">
                  <c:v>9.462698438039288</c:v>
                </c:pt>
                <c:pt idx="4688">
                  <c:v>9.3797875106541984</c:v>
                </c:pt>
                <c:pt idx="4689">
                  <c:v>9.4904979564502057</c:v>
                </c:pt>
                <c:pt idx="4690">
                  <c:v>8.9497519780025261</c:v>
                </c:pt>
                <c:pt idx="4691">
                  <c:v>9.434980349836497</c:v>
                </c:pt>
                <c:pt idx="4692">
                  <c:v>9.2976244465291114</c:v>
                </c:pt>
                <c:pt idx="4693">
                  <c:v>9.434980349836497</c:v>
                </c:pt>
                <c:pt idx="4694">
                  <c:v>9.3797875106541984</c:v>
                </c:pt>
                <c:pt idx="4695">
                  <c:v>9.3797875106541984</c:v>
                </c:pt>
                <c:pt idx="4696">
                  <c:v>9.3249390105164895</c:v>
                </c:pt>
                <c:pt idx="4697">
                  <c:v>9.3249390105164895</c:v>
                </c:pt>
                <c:pt idx="4698">
                  <c:v>9.0288408947361756</c:v>
                </c:pt>
                <c:pt idx="4699">
                  <c:v>9.2976244465291114</c:v>
                </c:pt>
                <c:pt idx="4700">
                  <c:v>9.270389892223827</c:v>
                </c:pt>
                <c:pt idx="4701">
                  <c:v>9.3249390105164895</c:v>
                </c:pt>
                <c:pt idx="4702">
                  <c:v>8.8973976324365687</c:v>
                </c:pt>
                <c:pt idx="4703">
                  <c:v>9.1086496932771546</c:v>
                </c:pt>
                <c:pt idx="4704">
                  <c:v>8.8713354204823407</c:v>
                </c:pt>
                <c:pt idx="4705">
                  <c:v>8.9760238940611963</c:v>
                </c:pt>
                <c:pt idx="4706">
                  <c:v>8.8194397968519809</c:v>
                </c:pt>
                <c:pt idx="4707">
                  <c:v>9.0023936598456267</c:v>
                </c:pt>
                <c:pt idx="4708">
                  <c:v>9.1354090871757219</c:v>
                </c:pt>
                <c:pt idx="4709">
                  <c:v>9.0819686828592747</c:v>
                </c:pt>
                <c:pt idx="4710">
                  <c:v>8.9760238940611963</c:v>
                </c:pt>
                <c:pt idx="4711">
                  <c:v>9.0553658263216015</c:v>
                </c:pt>
                <c:pt idx="4712">
                  <c:v>8.9760238940611963</c:v>
                </c:pt>
                <c:pt idx="4713">
                  <c:v>9.1354090871757219</c:v>
                </c:pt>
                <c:pt idx="4714">
                  <c:v>9.1891639471915045</c:v>
                </c:pt>
                <c:pt idx="4715">
                  <c:v>9.1891639471915045</c:v>
                </c:pt>
                <c:pt idx="4716">
                  <c:v>8.7936059385937906</c:v>
                </c:pt>
                <c:pt idx="4717">
                  <c:v>9.1354090871757219</c:v>
                </c:pt>
                <c:pt idx="4718">
                  <c:v>8.9235364099651768</c:v>
                </c:pt>
                <c:pt idx="4719">
                  <c:v>9.1086496932771546</c:v>
                </c:pt>
                <c:pt idx="4720">
                  <c:v>9.0819686828592747</c:v>
                </c:pt>
                <c:pt idx="4721">
                  <c:v>8.9760238940611963</c:v>
                </c:pt>
                <c:pt idx="4722">
                  <c:v>9.0023936598456267</c:v>
                </c:pt>
                <c:pt idx="4723">
                  <c:v>8.7678477527419947</c:v>
                </c:pt>
                <c:pt idx="4724">
                  <c:v>8.9497519780025261</c:v>
                </c:pt>
                <c:pt idx="4725">
                  <c:v>8.7421650176373724</c:v>
                </c:pt>
                <c:pt idx="4726">
                  <c:v>8.8194397968519809</c:v>
                </c:pt>
                <c:pt idx="4727">
                  <c:v>8.8453495498269916</c:v>
                </c:pt>
                <c:pt idx="4728">
                  <c:v>8.4397969846180771</c:v>
                </c:pt>
                <c:pt idx="4729">
                  <c:v>8.4894587021329109</c:v>
                </c:pt>
                <c:pt idx="4730">
                  <c:v>8.6401841741909937</c:v>
                </c:pt>
                <c:pt idx="4731">
                  <c:v>8.7421650176373724</c:v>
                </c:pt>
                <c:pt idx="4732">
                  <c:v>8.5143990365453437</c:v>
                </c:pt>
                <c:pt idx="4733">
                  <c:v>8.6148952270987351</c:v>
                </c:pt>
                <c:pt idx="4734">
                  <c:v>8.7678477527419947</c:v>
                </c:pt>
                <c:pt idx="4735">
                  <c:v>8.4397969846180771</c:v>
                </c:pt>
                <c:pt idx="4736">
                  <c:v>8.7936059385937906</c:v>
                </c:pt>
                <c:pt idx="4737">
                  <c:v>8.6655673099420625</c:v>
                </c:pt>
                <c:pt idx="4738">
                  <c:v>8.4894587021329109</c:v>
                </c:pt>
                <c:pt idx="4739">
                  <c:v>8.6655673099420625</c:v>
                </c:pt>
                <c:pt idx="4740">
                  <c:v>8.5896605197553662</c:v>
                </c:pt>
                <c:pt idx="4741">
                  <c:v>8.7165575122699686</c:v>
                </c:pt>
                <c:pt idx="4742">
                  <c:v>8.7165575122699686</c:v>
                </c:pt>
                <c:pt idx="4743">
                  <c:v>8.7165575122699686</c:v>
                </c:pt>
                <c:pt idx="4744">
                  <c:v>8.4645914228213677</c:v>
                </c:pt>
                <c:pt idx="4745">
                  <c:v>8.3169099642585653</c:v>
                </c:pt>
                <c:pt idx="4746">
                  <c:v>8.7678477527419947</c:v>
                </c:pt>
                <c:pt idx="4747">
                  <c:v>8.7678477527419947</c:v>
                </c:pt>
                <c:pt idx="4748">
                  <c:v>8.7936059385937906</c:v>
                </c:pt>
                <c:pt idx="4749">
                  <c:v>8.6401841741909937</c:v>
                </c:pt>
                <c:pt idx="4750">
                  <c:v>8.7421650176373724</c:v>
                </c:pt>
                <c:pt idx="4751">
                  <c:v>8.6655673099420625</c:v>
                </c:pt>
                <c:pt idx="4752">
                  <c:v>8.6401841741909937</c:v>
                </c:pt>
                <c:pt idx="4753">
                  <c:v>8.4397969846180771</c:v>
                </c:pt>
                <c:pt idx="4754">
                  <c:v>8.5896605197553662</c:v>
                </c:pt>
                <c:pt idx="4755">
                  <c:v>8.4894587021329109</c:v>
                </c:pt>
                <c:pt idx="4756">
                  <c:v>8.5143990365453437</c:v>
                </c:pt>
                <c:pt idx="4757">
                  <c:v>8.268276662405853</c:v>
                </c:pt>
                <c:pt idx="4758">
                  <c:v>8.4894587021329109</c:v>
                </c:pt>
                <c:pt idx="4759">
                  <c:v>8.4150751741572414</c:v>
                </c:pt>
                <c:pt idx="4760">
                  <c:v>8.268276662405853</c:v>
                </c:pt>
                <c:pt idx="4761">
                  <c:v>8.4894587021329109</c:v>
                </c:pt>
                <c:pt idx="4762">
                  <c:v>8.4645914228213677</c:v>
                </c:pt>
                <c:pt idx="4763">
                  <c:v>8.3413433849352678</c:v>
                </c:pt>
                <c:pt idx="4764">
                  <c:v>8.0764963288250282</c:v>
                </c:pt>
                <c:pt idx="4765">
                  <c:v>8.1478870506174452</c:v>
                </c:pt>
                <c:pt idx="4766">
                  <c:v>8.3904257786980398</c:v>
                </c:pt>
                <c:pt idx="4767">
                  <c:v>8.5143990365453437</c:v>
                </c:pt>
                <c:pt idx="4768">
                  <c:v>8.2925481138336092</c:v>
                </c:pt>
                <c:pt idx="4769">
                  <c:v>8.3169099642585653</c:v>
                </c:pt>
                <c:pt idx="4770">
                  <c:v>8.3169099642585653</c:v>
                </c:pt>
                <c:pt idx="4771">
                  <c:v>8.4397969846180771</c:v>
                </c:pt>
                <c:pt idx="4772">
                  <c:v>8.268276662405853</c:v>
                </c:pt>
                <c:pt idx="4773">
                  <c:v>8.4397969846180771</c:v>
                </c:pt>
                <c:pt idx="4774">
                  <c:v>8.0528386967999008</c:v>
                </c:pt>
                <c:pt idx="4775">
                  <c:v>8.6148952270987351</c:v>
                </c:pt>
                <c:pt idx="4776">
                  <c:v>8.3413433849352678</c:v>
                </c:pt>
                <c:pt idx="4777">
                  <c:v>8.3413433849352678</c:v>
                </c:pt>
                <c:pt idx="4778">
                  <c:v>8.2925481138336092</c:v>
                </c:pt>
                <c:pt idx="4779">
                  <c:v>8.4397969846180771</c:v>
                </c:pt>
                <c:pt idx="4780">
                  <c:v>8.2199088177233968</c:v>
                </c:pt>
                <c:pt idx="4781">
                  <c:v>8.3169099642585653</c:v>
                </c:pt>
                <c:pt idx="4782">
                  <c:v>8.1002234622488647</c:v>
                </c:pt>
                <c:pt idx="4783">
                  <c:v>8.0764963288250282</c:v>
                </c:pt>
                <c:pt idx="4784">
                  <c:v>8.3413433849352678</c:v>
                </c:pt>
                <c:pt idx="4785">
                  <c:v>8.0057311232095465</c:v>
                </c:pt>
                <c:pt idx="4786">
                  <c:v>8.3658485861228247</c:v>
                </c:pt>
                <c:pt idx="4787">
                  <c:v>8.268276662405853</c:v>
                </c:pt>
                <c:pt idx="4788">
                  <c:v>8.244057268401674</c:v>
                </c:pt>
                <c:pt idx="4789">
                  <c:v>8.1958311025641937</c:v>
                </c:pt>
                <c:pt idx="4790">
                  <c:v>8.2925481138336092</c:v>
                </c:pt>
                <c:pt idx="4791">
                  <c:v>8.0528386967999008</c:v>
                </c:pt>
                <c:pt idx="4792">
                  <c:v>8.268276662405853</c:v>
                </c:pt>
                <c:pt idx="4793">
                  <c:v>8.3169099642585653</c:v>
                </c:pt>
                <c:pt idx="4794">
                  <c:v>8.1958311025641937</c:v>
                </c:pt>
                <c:pt idx="4795">
                  <c:v>8.4150751741572414</c:v>
                </c:pt>
                <c:pt idx="4796">
                  <c:v>8.268276662405853</c:v>
                </c:pt>
                <c:pt idx="4797">
                  <c:v>8.1718239157259447</c:v>
                </c:pt>
                <c:pt idx="4798">
                  <c:v>8.0528386967999008</c:v>
                </c:pt>
                <c:pt idx="4799">
                  <c:v>8.1718239157259447</c:v>
                </c:pt>
                <c:pt idx="4800">
                  <c:v>7.8660734980491629</c:v>
                </c:pt>
                <c:pt idx="4801">
                  <c:v>7.9356042254629475</c:v>
                </c:pt>
                <c:pt idx="4802">
                  <c:v>8.0292503625903429</c:v>
                </c:pt>
                <c:pt idx="4803">
                  <c:v>7.9588991199581907</c:v>
                </c:pt>
                <c:pt idx="4804">
                  <c:v>7.9356042254629475</c:v>
                </c:pt>
                <c:pt idx="4805">
                  <c:v>7.8430322355111874</c:v>
                </c:pt>
                <c:pt idx="4806">
                  <c:v>7.8891824512153796</c:v>
                </c:pt>
                <c:pt idx="4807">
                  <c:v>7.8200584653224094</c:v>
                </c:pt>
                <c:pt idx="4808">
                  <c:v>7.9356042254629475</c:v>
                </c:pt>
                <c:pt idx="4809">
                  <c:v>8.1240203012526475</c:v>
                </c:pt>
                <c:pt idx="4810">
                  <c:v>8.1478870506174452</c:v>
                </c:pt>
                <c:pt idx="4811">
                  <c:v>8.0528386967999008</c:v>
                </c:pt>
                <c:pt idx="4812">
                  <c:v>7.9123592938713845</c:v>
                </c:pt>
                <c:pt idx="4813">
                  <c:v>8.0057311232095465</c:v>
                </c:pt>
                <c:pt idx="4814">
                  <c:v>7.9123592938713845</c:v>
                </c:pt>
                <c:pt idx="4815">
                  <c:v>7.9356042254629475</c:v>
                </c:pt>
                <c:pt idx="4816">
                  <c:v>8.0057311232095465</c:v>
                </c:pt>
                <c:pt idx="4817">
                  <c:v>7.9588991199581907</c:v>
                </c:pt>
                <c:pt idx="4818">
                  <c:v>7.9588991199581907</c:v>
                </c:pt>
                <c:pt idx="4819">
                  <c:v>7.7061951004106612</c:v>
                </c:pt>
                <c:pt idx="4820">
                  <c:v>7.7515401347625907</c:v>
                </c:pt>
                <c:pt idx="4821">
                  <c:v>7.9356042254629475</c:v>
                </c:pt>
                <c:pt idx="4822">
                  <c:v>8.0528386967999008</c:v>
                </c:pt>
                <c:pt idx="4823">
                  <c:v>7.7743126117785604</c:v>
                </c:pt>
                <c:pt idx="4824">
                  <c:v>8.0764963288250282</c:v>
                </c:pt>
                <c:pt idx="4825">
                  <c:v>7.9822807762652852</c:v>
                </c:pt>
                <c:pt idx="4826">
                  <c:v>8.0764963288250282</c:v>
                </c:pt>
                <c:pt idx="4827">
                  <c:v>7.7061951004106612</c:v>
                </c:pt>
                <c:pt idx="4828">
                  <c:v>8.1958311025641937</c:v>
                </c:pt>
                <c:pt idx="4829">
                  <c:v>8.1958311025641937</c:v>
                </c:pt>
                <c:pt idx="4830">
                  <c:v>7.9588991199581907</c:v>
                </c:pt>
                <c:pt idx="4831">
                  <c:v>7.7288343627706286</c:v>
                </c:pt>
                <c:pt idx="4832">
                  <c:v>7.9356042254629475</c:v>
                </c:pt>
                <c:pt idx="4833">
                  <c:v>7.7743126117785604</c:v>
                </c:pt>
                <c:pt idx="4834">
                  <c:v>8.1240203012526475</c:v>
                </c:pt>
                <c:pt idx="4835">
                  <c:v>8.0528386967999008</c:v>
                </c:pt>
                <c:pt idx="4836">
                  <c:v>7.9588991199581907</c:v>
                </c:pt>
                <c:pt idx="4837">
                  <c:v>8.0057311232095465</c:v>
                </c:pt>
                <c:pt idx="4838">
                  <c:v>7.9356042254629475</c:v>
                </c:pt>
                <c:pt idx="4839">
                  <c:v>8.2199088177233968</c:v>
                </c:pt>
                <c:pt idx="4840">
                  <c:v>7.8891824512153796</c:v>
                </c:pt>
                <c:pt idx="4841">
                  <c:v>8.0057311232095465</c:v>
                </c:pt>
                <c:pt idx="4842">
                  <c:v>7.9356042254629475</c:v>
                </c:pt>
                <c:pt idx="4843">
                  <c:v>7.8660734980491629</c:v>
                </c:pt>
                <c:pt idx="4844">
                  <c:v>7.7061951004106612</c:v>
                </c:pt>
                <c:pt idx="4845">
                  <c:v>7.8430322355111874</c:v>
                </c:pt>
                <c:pt idx="4846">
                  <c:v>7.8660734980491629</c:v>
                </c:pt>
                <c:pt idx="4847">
                  <c:v>7.7288343627706286</c:v>
                </c:pt>
                <c:pt idx="4848">
                  <c:v>7.7288343627706286</c:v>
                </c:pt>
                <c:pt idx="4849">
                  <c:v>7.9588991199581907</c:v>
                </c:pt>
                <c:pt idx="4850">
                  <c:v>7.9123592938713845</c:v>
                </c:pt>
                <c:pt idx="4851">
                  <c:v>7.7515401347625907</c:v>
                </c:pt>
                <c:pt idx="4852">
                  <c:v>8.0292503625903429</c:v>
                </c:pt>
                <c:pt idx="4853">
                  <c:v>8.0057311232095465</c:v>
                </c:pt>
                <c:pt idx="4854">
                  <c:v>7.8430322355111874</c:v>
                </c:pt>
                <c:pt idx="4855">
                  <c:v>7.6836221528630144</c:v>
                </c:pt>
                <c:pt idx="4856">
                  <c:v>7.7743126117785604</c:v>
                </c:pt>
                <c:pt idx="4857">
                  <c:v>7.9356042254629475</c:v>
                </c:pt>
                <c:pt idx="4858">
                  <c:v>7.7061951004106612</c:v>
                </c:pt>
                <c:pt idx="4859">
                  <c:v>8.0528386967999008</c:v>
                </c:pt>
                <c:pt idx="4860">
                  <c:v>8.1958311025641937</c:v>
                </c:pt>
                <c:pt idx="4861">
                  <c:v>7.8200584653224094</c:v>
                </c:pt>
                <c:pt idx="4862">
                  <c:v>7.7743126117785604</c:v>
                </c:pt>
                <c:pt idx="4863">
                  <c:v>7.9123592938713845</c:v>
                </c:pt>
                <c:pt idx="4864">
                  <c:v>7.9123592938713845</c:v>
                </c:pt>
                <c:pt idx="4865">
                  <c:v>7.7743126117785604</c:v>
                </c:pt>
                <c:pt idx="4866">
                  <c:v>7.8430322355111874</c:v>
                </c:pt>
                <c:pt idx="4867">
                  <c:v>7.7971519897845862</c:v>
                </c:pt>
                <c:pt idx="4868">
                  <c:v>7.9356042254629475</c:v>
                </c:pt>
                <c:pt idx="4869">
                  <c:v>7.8891824512153796</c:v>
                </c:pt>
                <c:pt idx="4870">
                  <c:v>7.9822807762652852</c:v>
                </c:pt>
                <c:pt idx="4871">
                  <c:v>7.9588991199581907</c:v>
                </c:pt>
                <c:pt idx="4872">
                  <c:v>7.9123592938713845</c:v>
                </c:pt>
                <c:pt idx="4873">
                  <c:v>7.7061951004106612</c:v>
                </c:pt>
                <c:pt idx="4874">
                  <c:v>7.7515401347625907</c:v>
                </c:pt>
                <c:pt idx="4875">
                  <c:v>7.8430322355111874</c:v>
                </c:pt>
                <c:pt idx="4876">
                  <c:v>7.7971519897845862</c:v>
                </c:pt>
                <c:pt idx="4877">
                  <c:v>7.7743126117785604</c:v>
                </c:pt>
                <c:pt idx="4878">
                  <c:v>7.7743126117785604</c:v>
                </c:pt>
                <c:pt idx="4879">
                  <c:v>7.4615147183704087</c:v>
                </c:pt>
                <c:pt idx="4880">
                  <c:v>7.6611153258786713</c:v>
                </c:pt>
                <c:pt idx="4881">
                  <c:v>7.7288343627706286</c:v>
                </c:pt>
                <c:pt idx="4882">
                  <c:v>7.9123592938713845</c:v>
                </c:pt>
                <c:pt idx="4883">
                  <c:v>7.9588991199581907</c:v>
                </c:pt>
                <c:pt idx="4884">
                  <c:v>7.7515401347625907</c:v>
                </c:pt>
                <c:pt idx="4885">
                  <c:v>7.5717627930819988</c:v>
                </c:pt>
                <c:pt idx="4886">
                  <c:v>7.7288343627706286</c:v>
                </c:pt>
                <c:pt idx="4887">
                  <c:v>7.5274694219598928</c:v>
                </c:pt>
                <c:pt idx="4888">
                  <c:v>7.7971519897845862</c:v>
                </c:pt>
                <c:pt idx="4889">
                  <c:v>7.8430322355111874</c:v>
                </c:pt>
                <c:pt idx="4890">
                  <c:v>7.7743126117785604</c:v>
                </c:pt>
                <c:pt idx="4891">
                  <c:v>7.7288343627706286</c:v>
                </c:pt>
                <c:pt idx="4892">
                  <c:v>7.6386744257776193</c:v>
                </c:pt>
                <c:pt idx="4893">
                  <c:v>7.5940071201677339</c:v>
                </c:pt>
                <c:pt idx="4894">
                  <c:v>7.7743126117785604</c:v>
                </c:pt>
                <c:pt idx="4895">
                  <c:v>7.6836221528630144</c:v>
                </c:pt>
                <c:pt idx="4896">
                  <c:v>7.6836221528630144</c:v>
                </c:pt>
                <c:pt idx="4897">
                  <c:v>7.616316796644492</c:v>
                </c:pt>
                <c:pt idx="4898">
                  <c:v>7.7061951004106612</c:v>
                </c:pt>
                <c:pt idx="4899">
                  <c:v>7.8200584653224094</c:v>
                </c:pt>
                <c:pt idx="4900">
                  <c:v>7.8430322355111874</c:v>
                </c:pt>
                <c:pt idx="4901">
                  <c:v>7.6386744257776193</c:v>
                </c:pt>
                <c:pt idx="4902">
                  <c:v>7.7515401347625907</c:v>
                </c:pt>
                <c:pt idx="4903">
                  <c:v>7.8430322355111874</c:v>
                </c:pt>
                <c:pt idx="4904">
                  <c:v>7.6386744257776193</c:v>
                </c:pt>
                <c:pt idx="4905">
                  <c:v>7.7515401347625907</c:v>
                </c:pt>
                <c:pt idx="4906">
                  <c:v>7.5274694219598928</c:v>
                </c:pt>
                <c:pt idx="4907">
                  <c:v>7.3744731717018448</c:v>
                </c:pt>
                <c:pt idx="4908">
                  <c:v>7.4396584873550768</c:v>
                </c:pt>
                <c:pt idx="4909">
                  <c:v>7.3744731717018448</c:v>
                </c:pt>
                <c:pt idx="4910">
                  <c:v>7.8660734980491629</c:v>
                </c:pt>
                <c:pt idx="4911">
                  <c:v>7.6386744257776193</c:v>
                </c:pt>
                <c:pt idx="4912">
                  <c:v>7.7061951004106612</c:v>
                </c:pt>
                <c:pt idx="4913">
                  <c:v>7.6836221528630144</c:v>
                </c:pt>
                <c:pt idx="4914">
                  <c:v>7.7515401347625907</c:v>
                </c:pt>
                <c:pt idx="4915">
                  <c:v>7.5274694219598928</c:v>
                </c:pt>
                <c:pt idx="4916">
                  <c:v>7.7061951004106612</c:v>
                </c:pt>
                <c:pt idx="4917">
                  <c:v>7.3098758328594595</c:v>
                </c:pt>
                <c:pt idx="4918">
                  <c:v>7.3528719023429225</c:v>
                </c:pt>
                <c:pt idx="4919">
                  <c:v>7.6836221528630144</c:v>
                </c:pt>
                <c:pt idx="4920">
                  <c:v>7.5274694219598928</c:v>
                </c:pt>
                <c:pt idx="4921">
                  <c:v>7.3744731717018448</c:v>
                </c:pt>
                <c:pt idx="4922">
                  <c:v>7.3528719023429225</c:v>
                </c:pt>
                <c:pt idx="4923">
                  <c:v>7.4178662775006261</c:v>
                </c:pt>
                <c:pt idx="4924">
                  <c:v>7.616316796644492</c:v>
                </c:pt>
                <c:pt idx="4925">
                  <c:v>7.7971519897845862</c:v>
                </c:pt>
                <c:pt idx="4926">
                  <c:v>7.616316796644492</c:v>
                </c:pt>
                <c:pt idx="4927">
                  <c:v>7.5054199967618</c:v>
                </c:pt>
                <c:pt idx="4928">
                  <c:v>7.6836221528630144</c:v>
                </c:pt>
                <c:pt idx="4929">
                  <c:v>7.3313339073124935</c:v>
                </c:pt>
                <c:pt idx="4930">
                  <c:v>7.4178662775006261</c:v>
                </c:pt>
                <c:pt idx="4931">
                  <c:v>7.6836221528630144</c:v>
                </c:pt>
                <c:pt idx="4932">
                  <c:v>7.5940071201677339</c:v>
                </c:pt>
                <c:pt idx="4933">
                  <c:v>7.8660734980491629</c:v>
                </c:pt>
                <c:pt idx="4934">
                  <c:v>7.6611153258786713</c:v>
                </c:pt>
                <c:pt idx="4935">
                  <c:v>7.4834351586280032</c:v>
                </c:pt>
                <c:pt idx="4936">
                  <c:v>7.5054199967618</c:v>
                </c:pt>
                <c:pt idx="4937">
                  <c:v>7.5717627930819988</c:v>
                </c:pt>
                <c:pt idx="4938">
                  <c:v>7.4396584873550768</c:v>
                </c:pt>
                <c:pt idx="4939">
                  <c:v>7.5054199967618</c:v>
                </c:pt>
                <c:pt idx="4940">
                  <c:v>7.3961379012765986</c:v>
                </c:pt>
                <c:pt idx="4941">
                  <c:v>7.3961379012765986</c:v>
                </c:pt>
                <c:pt idx="4942">
                  <c:v>7.3961379012765986</c:v>
                </c:pt>
                <c:pt idx="4943">
                  <c:v>7.6611153258786713</c:v>
                </c:pt>
                <c:pt idx="4944">
                  <c:v>7.5940071201677339</c:v>
                </c:pt>
                <c:pt idx="4945">
                  <c:v>7.5940071201677339</c:v>
                </c:pt>
                <c:pt idx="4946">
                  <c:v>7.6386744257776193</c:v>
                </c:pt>
                <c:pt idx="4947">
                  <c:v>7.3313339073124935</c:v>
                </c:pt>
                <c:pt idx="4948">
                  <c:v>7.5054199967618</c:v>
                </c:pt>
                <c:pt idx="4949">
                  <c:v>7.3744731717018448</c:v>
                </c:pt>
                <c:pt idx="4950">
                  <c:v>7.2884637816973799</c:v>
                </c:pt>
                <c:pt idx="4951">
                  <c:v>7.3961379012765986</c:v>
                </c:pt>
                <c:pt idx="4952">
                  <c:v>7.6386744257776193</c:v>
                </c:pt>
                <c:pt idx="4953">
                  <c:v>7.3961379012765986</c:v>
                </c:pt>
                <c:pt idx="4954">
                  <c:v>7.3313339073124935</c:v>
                </c:pt>
                <c:pt idx="4955">
                  <c:v>7.3098758328594595</c:v>
                </c:pt>
                <c:pt idx="4956">
                  <c:v>7.4178662775006261</c:v>
                </c:pt>
                <c:pt idx="4957">
                  <c:v>7.3313339073124935</c:v>
                </c:pt>
                <c:pt idx="4958">
                  <c:v>7.057030590524783</c:v>
                </c:pt>
                <c:pt idx="4959">
                  <c:v>7.4615147183704087</c:v>
                </c:pt>
                <c:pt idx="4960">
                  <c:v>7.2246032143010925</c:v>
                </c:pt>
                <c:pt idx="4961">
                  <c:v>7.3313339073124935</c:v>
                </c:pt>
                <c:pt idx="4962">
                  <c:v>7.3528719023429225</c:v>
                </c:pt>
                <c:pt idx="4963">
                  <c:v>7.2458276558684371</c:v>
                </c:pt>
                <c:pt idx="4964">
                  <c:v>7.4396584873550768</c:v>
                </c:pt>
                <c:pt idx="4965">
                  <c:v>7.1403253348658069</c:v>
                </c:pt>
                <c:pt idx="4966">
                  <c:v>7.3313339073124935</c:v>
                </c:pt>
                <c:pt idx="4967">
                  <c:v>7.3098758328594595</c:v>
                </c:pt>
                <c:pt idx="4968">
                  <c:v>7.3961379012765986</c:v>
                </c:pt>
                <c:pt idx="4969">
                  <c:v>7.2458276558684371</c:v>
                </c:pt>
                <c:pt idx="4970">
                  <c:v>7.3528719023429225</c:v>
                </c:pt>
                <c:pt idx="4971">
                  <c:v>7.4396584873550768</c:v>
                </c:pt>
                <c:pt idx="4972">
                  <c:v>7.2458276558684371</c:v>
                </c:pt>
                <c:pt idx="4973">
                  <c:v>7.5274694219598928</c:v>
                </c:pt>
                <c:pt idx="4974">
                  <c:v>7.4834351586280032</c:v>
                </c:pt>
                <c:pt idx="4975">
                  <c:v>7.2458276558684371</c:v>
                </c:pt>
                <c:pt idx="4976">
                  <c:v>6.9952139175688774</c:v>
                </c:pt>
                <c:pt idx="4977">
                  <c:v>7.4178662775006261</c:v>
                </c:pt>
                <c:pt idx="4978">
                  <c:v>7.2671144506068108</c:v>
                </c:pt>
                <c:pt idx="4979">
                  <c:v>7.1194099301612876</c:v>
                </c:pt>
                <c:pt idx="4980">
                  <c:v>7.4615147183704087</c:v>
                </c:pt>
                <c:pt idx="4981">
                  <c:v>7.2458276558684371</c:v>
                </c:pt>
                <c:pt idx="4982">
                  <c:v>7.0777627371859388</c:v>
                </c:pt>
                <c:pt idx="4983">
                  <c:v>7.1613021848527634</c:v>
                </c:pt>
                <c:pt idx="4984">
                  <c:v>7.1823406606361289</c:v>
                </c:pt>
                <c:pt idx="4985">
                  <c:v>7.0777627371859388</c:v>
                </c:pt>
                <c:pt idx="4986">
                  <c:v>7.2034409432601869</c:v>
                </c:pt>
                <c:pt idx="4987">
                  <c:v>7.0363591723623262</c:v>
                </c:pt>
                <c:pt idx="4988">
                  <c:v>7.0777627371859388</c:v>
                </c:pt>
                <c:pt idx="4989">
                  <c:v>7.01576445918902</c:v>
                </c:pt>
                <c:pt idx="4990">
                  <c:v>7.2458276558684371</c:v>
                </c:pt>
                <c:pt idx="4991">
                  <c:v>7.1823406606361289</c:v>
                </c:pt>
                <c:pt idx="4992">
                  <c:v>7.2034409432601869</c:v>
                </c:pt>
                <c:pt idx="4993">
                  <c:v>7.3528719023429225</c:v>
                </c:pt>
                <c:pt idx="4994">
                  <c:v>7.1823406606361289</c:v>
                </c:pt>
                <c:pt idx="4995">
                  <c:v>7.1823406606361289</c:v>
                </c:pt>
                <c:pt idx="4996">
                  <c:v>7.2884637816973799</c:v>
                </c:pt>
                <c:pt idx="4997">
                  <c:v>7.3528719023429225</c:v>
                </c:pt>
                <c:pt idx="4998">
                  <c:v>6.893360638790476</c:v>
                </c:pt>
                <c:pt idx="4999">
                  <c:v>7.2458276558684371</c:v>
                </c:pt>
                <c:pt idx="5000">
                  <c:v>7.1613021848527634</c:v>
                </c:pt>
                <c:pt idx="5001">
                  <c:v>7.1194099301612876</c:v>
                </c:pt>
                <c:pt idx="5002">
                  <c:v>7.2246032143010925</c:v>
                </c:pt>
                <c:pt idx="5003">
                  <c:v>7.1403253348658069</c:v>
                </c:pt>
                <c:pt idx="5004">
                  <c:v>7.1823406606361289</c:v>
                </c:pt>
                <c:pt idx="5005">
                  <c:v>7.3313339073124935</c:v>
                </c:pt>
                <c:pt idx="5006">
                  <c:v>7.2884637816973799</c:v>
                </c:pt>
                <c:pt idx="5007">
                  <c:v>6.8329619135109674</c:v>
                </c:pt>
                <c:pt idx="5008">
                  <c:v>7.1823406606361289</c:v>
                </c:pt>
                <c:pt idx="5009">
                  <c:v>7.0777627371859388</c:v>
                </c:pt>
                <c:pt idx="5010">
                  <c:v>7.1194099301612876</c:v>
                </c:pt>
                <c:pt idx="5011">
                  <c:v>7.0777627371859388</c:v>
                </c:pt>
                <c:pt idx="5012">
                  <c:v>7.1194099301612876</c:v>
                </c:pt>
                <c:pt idx="5013">
                  <c:v>7.2458276558684371</c:v>
                </c:pt>
                <c:pt idx="5014">
                  <c:v>7.2246032143010925</c:v>
                </c:pt>
                <c:pt idx="5015">
                  <c:v>7.2246032143010925</c:v>
                </c:pt>
                <c:pt idx="5016">
                  <c:v>7.1823406606361289</c:v>
                </c:pt>
                <c:pt idx="5017">
                  <c:v>7.1403253348658069</c:v>
                </c:pt>
                <c:pt idx="5018">
                  <c:v>7.0985557907539985</c:v>
                </c:pt>
                <c:pt idx="5019">
                  <c:v>7.1194099301612876</c:v>
                </c:pt>
                <c:pt idx="5020">
                  <c:v>6.9747235724908707</c:v>
                </c:pt>
                <c:pt idx="5021">
                  <c:v>7.3313339073124935</c:v>
                </c:pt>
                <c:pt idx="5022">
                  <c:v>7.1613021848527634</c:v>
                </c:pt>
                <c:pt idx="5023">
                  <c:v>6.7929903869102013</c:v>
                </c:pt>
                <c:pt idx="5024">
                  <c:v>7.1823406606361289</c:v>
                </c:pt>
                <c:pt idx="5025">
                  <c:v>7.4178662775006261</c:v>
                </c:pt>
                <c:pt idx="5026">
                  <c:v>7.3098758328594595</c:v>
                </c:pt>
                <c:pt idx="5027">
                  <c:v>7.1823406606361289</c:v>
                </c:pt>
                <c:pt idx="5028">
                  <c:v>7.0777627371859388</c:v>
                </c:pt>
                <c:pt idx="5029">
                  <c:v>7.1194099301612876</c:v>
                </c:pt>
                <c:pt idx="5030">
                  <c:v>7.2671144506068108</c:v>
                </c:pt>
                <c:pt idx="5031">
                  <c:v>7.2884637816973799</c:v>
                </c:pt>
                <c:pt idx="5032">
                  <c:v>6.8731686418193441</c:v>
                </c:pt>
                <c:pt idx="5033">
                  <c:v>7.1613021848527634</c:v>
                </c:pt>
                <c:pt idx="5034">
                  <c:v>6.8329619135109674</c:v>
                </c:pt>
                <c:pt idx="5035">
                  <c:v>6.893360638790476</c:v>
                </c:pt>
                <c:pt idx="5036">
                  <c:v>7.057030590524783</c:v>
                </c:pt>
                <c:pt idx="5037">
                  <c:v>6.893360638790476</c:v>
                </c:pt>
                <c:pt idx="5038">
                  <c:v>6.9136119558165818</c:v>
                </c:pt>
                <c:pt idx="5039">
                  <c:v>7.2458276558684371</c:v>
                </c:pt>
                <c:pt idx="5040">
                  <c:v>6.9747235724908707</c:v>
                </c:pt>
                <c:pt idx="5041">
                  <c:v>6.9952139175688774</c:v>
                </c:pt>
                <c:pt idx="5042">
                  <c:v>6.8731686418193441</c:v>
                </c:pt>
                <c:pt idx="5043">
                  <c:v>6.9136119558165818</c:v>
                </c:pt>
                <c:pt idx="5044">
                  <c:v>7.0777627371859388</c:v>
                </c:pt>
                <c:pt idx="5045">
                  <c:v>7.057030590524783</c:v>
                </c:pt>
                <c:pt idx="5046">
                  <c:v>7.057030590524783</c:v>
                </c:pt>
                <c:pt idx="5047">
                  <c:v>6.8329619135109674</c:v>
                </c:pt>
                <c:pt idx="5048">
                  <c:v>7.1823406606361289</c:v>
                </c:pt>
                <c:pt idx="5049">
                  <c:v>7.0777627371859388</c:v>
                </c:pt>
                <c:pt idx="5050">
                  <c:v>6.8530357911431841</c:v>
                </c:pt>
                <c:pt idx="5051">
                  <c:v>6.9136119558165818</c:v>
                </c:pt>
                <c:pt idx="5052">
                  <c:v>7.0985557907539985</c:v>
                </c:pt>
                <c:pt idx="5053">
                  <c:v>7.057030590524783</c:v>
                </c:pt>
                <c:pt idx="5054">
                  <c:v>7.1403253348658069</c:v>
                </c:pt>
                <c:pt idx="5055">
                  <c:v>7.057030590524783</c:v>
                </c:pt>
                <c:pt idx="5056">
                  <c:v>7.1194099301612876</c:v>
                </c:pt>
                <c:pt idx="5057">
                  <c:v>7.1823406606361289</c:v>
                </c:pt>
                <c:pt idx="5058">
                  <c:v>6.9136119558165818</c:v>
                </c:pt>
                <c:pt idx="5059">
                  <c:v>7.2884637816973799</c:v>
                </c:pt>
                <c:pt idx="5060">
                  <c:v>7.1403253348658069</c:v>
                </c:pt>
                <c:pt idx="5061">
                  <c:v>7.1403253348658069</c:v>
                </c:pt>
                <c:pt idx="5062">
                  <c:v>7.1613021848527634</c:v>
                </c:pt>
                <c:pt idx="5063">
                  <c:v>7.0363591723623262</c:v>
                </c:pt>
                <c:pt idx="5064">
                  <c:v>7.3098758328594595</c:v>
                </c:pt>
                <c:pt idx="5065">
                  <c:v>7.0363591723623262</c:v>
                </c:pt>
                <c:pt idx="5066">
                  <c:v>7.0363591723623262</c:v>
                </c:pt>
                <c:pt idx="5067">
                  <c:v>7.0363591723623262</c:v>
                </c:pt>
                <c:pt idx="5068">
                  <c:v>7.1823406606361289</c:v>
                </c:pt>
                <c:pt idx="5069">
                  <c:v>7.2246032143010925</c:v>
                </c:pt>
                <c:pt idx="5070">
                  <c:v>7.1823406606361289</c:v>
                </c:pt>
                <c:pt idx="5071">
                  <c:v>7.0985557907539985</c:v>
                </c:pt>
                <c:pt idx="5072">
                  <c:v>7.0985557907539985</c:v>
                </c:pt>
                <c:pt idx="5073">
                  <c:v>6.8731686418193441</c:v>
                </c:pt>
                <c:pt idx="5074">
                  <c:v>6.9952139175688774</c:v>
                </c:pt>
                <c:pt idx="5075">
                  <c:v>6.8530357911431841</c:v>
                </c:pt>
                <c:pt idx="5076">
                  <c:v>6.9136119558165818</c:v>
                </c:pt>
                <c:pt idx="5077">
                  <c:v>7.0777627371859388</c:v>
                </c:pt>
                <c:pt idx="5078">
                  <c:v>6.9136119558165818</c:v>
                </c:pt>
                <c:pt idx="5079">
                  <c:v>7.01576445918902</c:v>
                </c:pt>
                <c:pt idx="5080">
                  <c:v>7.01576445918902</c:v>
                </c:pt>
                <c:pt idx="5081">
                  <c:v>6.9952139175688774</c:v>
                </c:pt>
                <c:pt idx="5082">
                  <c:v>7.01576445918902</c:v>
                </c:pt>
                <c:pt idx="5083">
                  <c:v>6.9339227671681378</c:v>
                </c:pt>
                <c:pt idx="5084">
                  <c:v>6.9952139175688774</c:v>
                </c:pt>
                <c:pt idx="5085">
                  <c:v>7.0777627371859388</c:v>
                </c:pt>
                <c:pt idx="5086">
                  <c:v>7.01576445918902</c:v>
                </c:pt>
                <c:pt idx="5087">
                  <c:v>7.01576445918902</c:v>
                </c:pt>
                <c:pt idx="5088">
                  <c:v>6.9747235724908707</c:v>
                </c:pt>
                <c:pt idx="5089">
                  <c:v>6.893360638790476</c:v>
                </c:pt>
                <c:pt idx="5090">
                  <c:v>6.9339227671681378</c:v>
                </c:pt>
                <c:pt idx="5091">
                  <c:v>6.9952139175688774</c:v>
                </c:pt>
                <c:pt idx="5092">
                  <c:v>6.8731686418193441</c:v>
                </c:pt>
                <c:pt idx="5093">
                  <c:v>7.0363591723623262</c:v>
                </c:pt>
                <c:pt idx="5094">
                  <c:v>7.0363591723623262</c:v>
                </c:pt>
                <c:pt idx="5095">
                  <c:v>6.9747235724908707</c:v>
                </c:pt>
                <c:pt idx="5096">
                  <c:v>7.057030590524783</c:v>
                </c:pt>
                <c:pt idx="5097">
                  <c:v>6.8731686418193441</c:v>
                </c:pt>
                <c:pt idx="5098">
                  <c:v>7.0985557907539985</c:v>
                </c:pt>
                <c:pt idx="5099">
                  <c:v>7.0777627371859388</c:v>
                </c:pt>
                <c:pt idx="5100">
                  <c:v>7.0363591723623262</c:v>
                </c:pt>
                <c:pt idx="5101">
                  <c:v>7.2034409432601869</c:v>
                </c:pt>
                <c:pt idx="5102">
                  <c:v>6.8731686418193441</c:v>
                </c:pt>
                <c:pt idx="5103">
                  <c:v>6.893360638790476</c:v>
                </c:pt>
                <c:pt idx="5104">
                  <c:v>6.8530357911431841</c:v>
                </c:pt>
                <c:pt idx="5105">
                  <c:v>7.1823406606361289</c:v>
                </c:pt>
                <c:pt idx="5106">
                  <c:v>7.6611153258786713</c:v>
                </c:pt>
                <c:pt idx="5107">
                  <c:v>6.9952139175688774</c:v>
                </c:pt>
                <c:pt idx="5108">
                  <c:v>7.1194099301612876</c:v>
                </c:pt>
                <c:pt idx="5109">
                  <c:v>7.01576445918902</c:v>
                </c:pt>
                <c:pt idx="5110">
                  <c:v>7.1613021848527634</c:v>
                </c:pt>
                <c:pt idx="5111">
                  <c:v>6.9747235724908707</c:v>
                </c:pt>
                <c:pt idx="5112">
                  <c:v>7.0777627371859388</c:v>
                </c:pt>
                <c:pt idx="5113">
                  <c:v>7.1403253348658069</c:v>
                </c:pt>
                <c:pt idx="5114">
                  <c:v>7.057030590524783</c:v>
                </c:pt>
                <c:pt idx="5115">
                  <c:v>6.9747235724908707</c:v>
                </c:pt>
                <c:pt idx="5116">
                  <c:v>6.9136119558165818</c:v>
                </c:pt>
                <c:pt idx="5117">
                  <c:v>6.9952139175688774</c:v>
                </c:pt>
                <c:pt idx="5118">
                  <c:v>6.9136119558165818</c:v>
                </c:pt>
                <c:pt idx="5119">
                  <c:v>6.9952139175688774</c:v>
                </c:pt>
                <c:pt idx="5120">
                  <c:v>6.9952139175688774</c:v>
                </c:pt>
                <c:pt idx="5121">
                  <c:v>6.9339227671681378</c:v>
                </c:pt>
                <c:pt idx="5122">
                  <c:v>6.9952139175688774</c:v>
                </c:pt>
                <c:pt idx="5123">
                  <c:v>7.1823406606361289</c:v>
                </c:pt>
                <c:pt idx="5124">
                  <c:v>6.8731686418193441</c:v>
                </c:pt>
                <c:pt idx="5125">
                  <c:v>6.9952139175688774</c:v>
                </c:pt>
                <c:pt idx="5126">
                  <c:v>6.8731686418193441</c:v>
                </c:pt>
                <c:pt idx="5127">
                  <c:v>6.8731686418193441</c:v>
                </c:pt>
                <c:pt idx="5128">
                  <c:v>7.2458276558684371</c:v>
                </c:pt>
                <c:pt idx="5129">
                  <c:v>7.0985557907539985</c:v>
                </c:pt>
                <c:pt idx="5130">
                  <c:v>7.057030590524783</c:v>
                </c:pt>
                <c:pt idx="5131">
                  <c:v>7.0363591723623262</c:v>
                </c:pt>
                <c:pt idx="5132">
                  <c:v>6.9747235724908707</c:v>
                </c:pt>
                <c:pt idx="5133">
                  <c:v>6.9747235724908707</c:v>
                </c:pt>
                <c:pt idx="5134">
                  <c:v>6.9339227671681378</c:v>
                </c:pt>
                <c:pt idx="5135">
                  <c:v>6.7334865970720141</c:v>
                </c:pt>
                <c:pt idx="5136">
                  <c:v>6.7730923939710879</c:v>
                </c:pt>
                <c:pt idx="5137">
                  <c:v>6.8129468361791528</c:v>
                </c:pt>
                <c:pt idx="5138">
                  <c:v>6.7929903869102013</c:v>
                </c:pt>
                <c:pt idx="5139">
                  <c:v>6.9136119558165818</c:v>
                </c:pt>
                <c:pt idx="5140">
                  <c:v>7.0777627371859388</c:v>
                </c:pt>
                <c:pt idx="5141">
                  <c:v>7.057030590524783</c:v>
                </c:pt>
                <c:pt idx="5142">
                  <c:v>6.8731686418193441</c:v>
                </c:pt>
                <c:pt idx="5143">
                  <c:v>6.9542932476275947</c:v>
                </c:pt>
                <c:pt idx="5144">
                  <c:v>7.1403253348658069</c:v>
                </c:pt>
                <c:pt idx="5145">
                  <c:v>6.8530357911431841</c:v>
                </c:pt>
                <c:pt idx="5146">
                  <c:v>6.9136119558165818</c:v>
                </c:pt>
                <c:pt idx="5147">
                  <c:v>7.0363591723623262</c:v>
                </c:pt>
                <c:pt idx="5148">
                  <c:v>6.9542932476275947</c:v>
                </c:pt>
                <c:pt idx="5149">
                  <c:v>6.9542932476275947</c:v>
                </c:pt>
                <c:pt idx="5150">
                  <c:v>7.1194099301612876</c:v>
                </c:pt>
                <c:pt idx="5151">
                  <c:v>6.9747235724908707</c:v>
                </c:pt>
                <c:pt idx="5152">
                  <c:v>6.8329619135109674</c:v>
                </c:pt>
                <c:pt idx="5153">
                  <c:v>6.8731686418193441</c:v>
                </c:pt>
                <c:pt idx="5154">
                  <c:v>6.9542932476275947</c:v>
                </c:pt>
                <c:pt idx="5155">
                  <c:v>6.7730923939710879</c:v>
                </c:pt>
                <c:pt idx="5156">
                  <c:v>6.9952139175688774</c:v>
                </c:pt>
                <c:pt idx="5157">
                  <c:v>7.057030590524783</c:v>
                </c:pt>
                <c:pt idx="5158">
                  <c:v>6.9952139175688774</c:v>
                </c:pt>
                <c:pt idx="5159">
                  <c:v>6.8329619135109674</c:v>
                </c:pt>
                <c:pt idx="5160">
                  <c:v>6.8329619135109674</c:v>
                </c:pt>
                <c:pt idx="5161">
                  <c:v>6.9136119558165818</c:v>
                </c:pt>
                <c:pt idx="5162">
                  <c:v>6.7137629023318697</c:v>
                </c:pt>
                <c:pt idx="5163">
                  <c:v>6.8530357911431841</c:v>
                </c:pt>
                <c:pt idx="5164">
                  <c:v>6.8731686418193441</c:v>
                </c:pt>
                <c:pt idx="5165">
                  <c:v>6.7929903869102013</c:v>
                </c:pt>
                <c:pt idx="5166">
                  <c:v>6.6940969821381788</c:v>
                </c:pt>
                <c:pt idx="5167">
                  <c:v>6.8731686418193441</c:v>
                </c:pt>
                <c:pt idx="5168">
                  <c:v>6.8530357911431841</c:v>
                </c:pt>
                <c:pt idx="5169">
                  <c:v>7.0777627371859388</c:v>
                </c:pt>
                <c:pt idx="5170">
                  <c:v>6.9339227671681378</c:v>
                </c:pt>
                <c:pt idx="5171">
                  <c:v>6.8129468361791528</c:v>
                </c:pt>
                <c:pt idx="5172">
                  <c:v>7.0363591723623262</c:v>
                </c:pt>
                <c:pt idx="5173">
                  <c:v>6.9542932476275947</c:v>
                </c:pt>
                <c:pt idx="5174">
                  <c:v>6.7532526861318267</c:v>
                </c:pt>
                <c:pt idx="5175">
                  <c:v>6.8731686418193441</c:v>
                </c:pt>
                <c:pt idx="5176">
                  <c:v>7.0363591723623262</c:v>
                </c:pt>
                <c:pt idx="5177">
                  <c:v>6.7929903869102013</c:v>
                </c:pt>
                <c:pt idx="5178">
                  <c:v>6.9136119558165818</c:v>
                </c:pt>
                <c:pt idx="5179">
                  <c:v>6.8329619135109674</c:v>
                </c:pt>
                <c:pt idx="5180">
                  <c:v>6.8329619135109674</c:v>
                </c:pt>
                <c:pt idx="5181">
                  <c:v>6.8530357911431841</c:v>
                </c:pt>
                <c:pt idx="5182">
                  <c:v>6.7730923939710879</c:v>
                </c:pt>
                <c:pt idx="5183">
                  <c:v>6.6744886672580339</c:v>
                </c:pt>
                <c:pt idx="5184">
                  <c:v>6.9952139175688774</c:v>
                </c:pt>
                <c:pt idx="5185">
                  <c:v>6.893360638790476</c:v>
                </c:pt>
                <c:pt idx="5186">
                  <c:v>6.9542932476275947</c:v>
                </c:pt>
                <c:pt idx="5187">
                  <c:v>6.8129468361791528</c:v>
                </c:pt>
                <c:pt idx="5188">
                  <c:v>6.893360638790476</c:v>
                </c:pt>
                <c:pt idx="5189">
                  <c:v>6.6940969821381788</c:v>
                </c:pt>
                <c:pt idx="5190">
                  <c:v>6.9136119558165818</c:v>
                </c:pt>
                <c:pt idx="5191">
                  <c:v>6.7137629023318697</c:v>
                </c:pt>
                <c:pt idx="5192">
                  <c:v>6.8129468361791528</c:v>
                </c:pt>
                <c:pt idx="5193">
                  <c:v>6.8731686418193441</c:v>
                </c:pt>
                <c:pt idx="5194">
                  <c:v>6.6940969821381788</c:v>
                </c:pt>
                <c:pt idx="5195">
                  <c:v>6.8731686418193441</c:v>
                </c:pt>
                <c:pt idx="5196">
                  <c:v>6.893360638790476</c:v>
                </c:pt>
                <c:pt idx="5197">
                  <c:v>6.7334865970720141</c:v>
                </c:pt>
                <c:pt idx="5198">
                  <c:v>6.9136119558165818</c:v>
                </c:pt>
                <c:pt idx="5199">
                  <c:v>6.9339227671681378</c:v>
                </c:pt>
                <c:pt idx="5200">
                  <c:v>6.8731686418193441</c:v>
                </c:pt>
                <c:pt idx="5201">
                  <c:v>6.6744886672580339</c:v>
                </c:pt>
                <c:pt idx="5202">
                  <c:v>6.6940969821381788</c:v>
                </c:pt>
                <c:pt idx="5203">
                  <c:v>6.6744886672580339</c:v>
                </c:pt>
                <c:pt idx="5204">
                  <c:v>6.8731686418193441</c:v>
                </c:pt>
                <c:pt idx="5205">
                  <c:v>6.7929903869102013</c:v>
                </c:pt>
                <c:pt idx="5206">
                  <c:v>6.9542932476275947</c:v>
                </c:pt>
                <c:pt idx="5207">
                  <c:v>6.9136119558165818</c:v>
                </c:pt>
                <c:pt idx="5208">
                  <c:v>6.7532526861318267</c:v>
                </c:pt>
                <c:pt idx="5209">
                  <c:v>6.8530357911431841</c:v>
                </c:pt>
                <c:pt idx="5210">
                  <c:v>6.7730923939710879</c:v>
                </c:pt>
                <c:pt idx="5211">
                  <c:v>6.9136119558165818</c:v>
                </c:pt>
                <c:pt idx="5212">
                  <c:v>6.9952139175688774</c:v>
                </c:pt>
                <c:pt idx="5213">
                  <c:v>6.9136119558165818</c:v>
                </c:pt>
                <c:pt idx="5214">
                  <c:v>7.1403253348658069</c:v>
                </c:pt>
                <c:pt idx="5215">
                  <c:v>6.7929903869102013</c:v>
                </c:pt>
                <c:pt idx="5216">
                  <c:v>6.8329619135109674</c:v>
                </c:pt>
                <c:pt idx="5217">
                  <c:v>6.7334865970720141</c:v>
                </c:pt>
                <c:pt idx="5218">
                  <c:v>6.7334865970720141</c:v>
                </c:pt>
                <c:pt idx="5219">
                  <c:v>6.8530357911431841</c:v>
                </c:pt>
                <c:pt idx="5220">
                  <c:v>5.4515123464206994</c:v>
                </c:pt>
                <c:pt idx="5221">
                  <c:v>4.3877916768437393</c:v>
                </c:pt>
                <c:pt idx="5222">
                  <c:v>4.186614757817277</c:v>
                </c:pt>
                <c:pt idx="5223">
                  <c:v>4.0895168316353887</c:v>
                </c:pt>
                <c:pt idx="5224">
                  <c:v>3.9596700619018699</c:v>
                </c:pt>
                <c:pt idx="5225">
                  <c:v>3.7892215626269596</c:v>
                </c:pt>
                <c:pt idx="5226">
                  <c:v>3.8452005875445292</c:v>
                </c:pt>
                <c:pt idx="5227">
                  <c:v>3.9020155879375404</c:v>
                </c:pt>
                <c:pt idx="5228">
                  <c:v>3.6796795569253362</c:v>
                </c:pt>
                <c:pt idx="5229">
                  <c:v>3.81150944238308</c:v>
                </c:pt>
                <c:pt idx="5230">
                  <c:v>3.7122054157678832</c:v>
                </c:pt>
                <c:pt idx="5231">
                  <c:v>3.636763000483378</c:v>
                </c:pt>
                <c:pt idx="5232">
                  <c:v>3.7450187810296933</c:v>
                </c:pt>
                <c:pt idx="5233">
                  <c:v>3.6904897206707878</c:v>
                </c:pt>
                <c:pt idx="5234">
                  <c:v>3.4904385777103055</c:v>
                </c:pt>
                <c:pt idx="5235">
                  <c:v>3.6796795569253362</c:v>
                </c:pt>
                <c:pt idx="5236">
                  <c:v>3.8003535389107914</c:v>
                </c:pt>
                <c:pt idx="5237">
                  <c:v>3.7892215626269596</c:v>
                </c:pt>
                <c:pt idx="5238">
                  <c:v>3.6154886291559074</c:v>
                </c:pt>
                <c:pt idx="5239">
                  <c:v>3.6581541319114623</c:v>
                </c:pt>
                <c:pt idx="5240">
                  <c:v>3.7450187810296933</c:v>
                </c:pt>
                <c:pt idx="5241">
                  <c:v>3.636763000483378</c:v>
                </c:pt>
                <c:pt idx="5242">
                  <c:v>3.6261102127738165</c:v>
                </c:pt>
                <c:pt idx="5243">
                  <c:v>3.4904385777103055</c:v>
                </c:pt>
                <c:pt idx="5244">
                  <c:v>3.636763000483378</c:v>
                </c:pt>
                <c:pt idx="5245">
                  <c:v>3.5420036141922138</c:v>
                </c:pt>
                <c:pt idx="5246">
                  <c:v>3.5524093135103341</c:v>
                </c:pt>
                <c:pt idx="5247">
                  <c:v>3.4094788442485213</c:v>
                </c:pt>
                <c:pt idx="5248">
                  <c:v>3.6154886291559074</c:v>
                </c:pt>
                <c:pt idx="5249">
                  <c:v>3.5212835672379423</c:v>
                </c:pt>
                <c:pt idx="5250">
                  <c:v>3.6689010582566222</c:v>
                </c:pt>
                <c:pt idx="5251">
                  <c:v>3.5628455826951435</c:v>
                </c:pt>
                <c:pt idx="5252">
                  <c:v>3.5420036141922138</c:v>
                </c:pt>
                <c:pt idx="5253">
                  <c:v>3.5838101901613251</c:v>
                </c:pt>
                <c:pt idx="5254">
                  <c:v>3.4904385777103055</c:v>
                </c:pt>
                <c:pt idx="5255">
                  <c:v>3.5212835672379423</c:v>
                </c:pt>
                <c:pt idx="5256">
                  <c:v>3.5212835672379423</c:v>
                </c:pt>
                <c:pt idx="5257">
                  <c:v>3.5733125115548066</c:v>
                </c:pt>
                <c:pt idx="5258">
                  <c:v>3.6048981582267836</c:v>
                </c:pt>
                <c:pt idx="5259">
                  <c:v>3.5628455826951435</c:v>
                </c:pt>
                <c:pt idx="5260">
                  <c:v>3.5838101901613251</c:v>
                </c:pt>
                <c:pt idx="5261">
                  <c:v>3.5733125115548066</c:v>
                </c:pt>
                <c:pt idx="5262">
                  <c:v>3.4904385777103055</c:v>
                </c:pt>
                <c:pt idx="5263">
                  <c:v>3.3697059129955012</c:v>
                </c:pt>
                <c:pt idx="5264">
                  <c:v>3.3796054360735206</c:v>
                </c:pt>
                <c:pt idx="5265">
                  <c:v>3.4802144027567357</c:v>
                </c:pt>
                <c:pt idx="5266">
                  <c:v>3.5212835672379423</c:v>
                </c:pt>
                <c:pt idx="5267">
                  <c:v>3.4497212188598927</c:v>
                </c:pt>
                <c:pt idx="5268">
                  <c:v>3.4802144027567357</c:v>
                </c:pt>
                <c:pt idx="5269">
                  <c:v>3.5006927892482302</c:v>
                </c:pt>
                <c:pt idx="5270">
                  <c:v>3.47002017640451</c:v>
                </c:pt>
                <c:pt idx="5271">
                  <c:v>3.47002017640451</c:v>
                </c:pt>
                <c:pt idx="5272">
                  <c:v>3.5212835672379423</c:v>
                </c:pt>
                <c:pt idx="5273">
                  <c:v>3.4497212188598927</c:v>
                </c:pt>
                <c:pt idx="5274">
                  <c:v>3.5316283951956837</c:v>
                </c:pt>
                <c:pt idx="5275">
                  <c:v>3.4194952122563316</c:v>
                </c:pt>
                <c:pt idx="5276">
                  <c:v>3.5109690412977126</c:v>
                </c:pt>
                <c:pt idx="5277">
                  <c:v>3.3697059129955012</c:v>
                </c:pt>
                <c:pt idx="5278">
                  <c:v>3.4295410063531864</c:v>
                </c:pt>
                <c:pt idx="5279">
                  <c:v>3.4396163129870598</c:v>
                </c:pt>
                <c:pt idx="5280">
                  <c:v>3.3697059129955012</c:v>
                </c:pt>
                <c:pt idx="5281">
                  <c:v>3.4904385777103055</c:v>
                </c:pt>
                <c:pt idx="5282">
                  <c:v>3.4904385777103055</c:v>
                </c:pt>
                <c:pt idx="5283">
                  <c:v>3.5524093135103341</c:v>
                </c:pt>
                <c:pt idx="5284">
                  <c:v>3.5006927892482302</c:v>
                </c:pt>
                <c:pt idx="5285">
                  <c:v>3.3994918161350056</c:v>
                </c:pt>
                <c:pt idx="5286">
                  <c:v>3.4396163129870598</c:v>
                </c:pt>
                <c:pt idx="5287">
                  <c:v>3.3994918161350056</c:v>
                </c:pt>
                <c:pt idx="5288">
                  <c:v>3.4598558109283384</c:v>
                </c:pt>
                <c:pt idx="5289">
                  <c:v>3.4194952122563316</c:v>
                </c:pt>
                <c:pt idx="5290">
                  <c:v>3.4598558109283384</c:v>
                </c:pt>
                <c:pt idx="5291">
                  <c:v>3.5524093135103341</c:v>
                </c:pt>
                <c:pt idx="5292">
                  <c:v>3.3697059129955012</c:v>
                </c:pt>
                <c:pt idx="5293">
                  <c:v>3.4497212188598927</c:v>
                </c:pt>
                <c:pt idx="5294">
                  <c:v>3.3697059129955012</c:v>
                </c:pt>
                <c:pt idx="5295">
                  <c:v>3.3500014884525111</c:v>
                </c:pt>
                <c:pt idx="5296">
                  <c:v>3.4295410063531864</c:v>
                </c:pt>
                <c:pt idx="5297">
                  <c:v>3.4295410063531864</c:v>
                </c:pt>
                <c:pt idx="5298">
                  <c:v>3.3697059129955012</c:v>
                </c:pt>
                <c:pt idx="5299">
                  <c:v>3.4497212188598927</c:v>
                </c:pt>
                <c:pt idx="5300">
                  <c:v>3.4598558109283384</c:v>
                </c:pt>
                <c:pt idx="5301">
                  <c:v>3.3796054360735206</c:v>
                </c:pt>
                <c:pt idx="5302">
                  <c:v>3.3796054360735206</c:v>
                </c:pt>
                <c:pt idx="5303">
                  <c:v>3.3895340419735138</c:v>
                </c:pt>
                <c:pt idx="5304">
                  <c:v>3.5006927892482302</c:v>
                </c:pt>
                <c:pt idx="5305">
                  <c:v>3.3796054360735206</c:v>
                </c:pt>
                <c:pt idx="5306">
                  <c:v>3.3895340419735138</c:v>
                </c:pt>
                <c:pt idx="5307">
                  <c:v>3.4598558109283384</c:v>
                </c:pt>
                <c:pt idx="5308">
                  <c:v>3.4396163129870598</c:v>
                </c:pt>
                <c:pt idx="5309">
                  <c:v>3.5838101901613251</c:v>
                </c:pt>
                <c:pt idx="5310">
                  <c:v>3.4194952122563316</c:v>
                </c:pt>
                <c:pt idx="5311">
                  <c:v>3.3796054360735206</c:v>
                </c:pt>
                <c:pt idx="5312">
                  <c:v>3.3796054360735206</c:v>
                </c:pt>
                <c:pt idx="5313">
                  <c:v>3.3598431238659869</c:v>
                </c:pt>
                <c:pt idx="5314">
                  <c:v>3.3401886811075023</c:v>
                </c:pt>
                <c:pt idx="5315">
                  <c:v>3.291554118545398</c:v>
                </c:pt>
                <c:pt idx="5316">
                  <c:v>3.4396163129870598</c:v>
                </c:pt>
                <c:pt idx="5317">
                  <c:v>3.5212835672379423</c:v>
                </c:pt>
                <c:pt idx="5318">
                  <c:v>3.4497212188598927</c:v>
                </c:pt>
                <c:pt idx="5319">
                  <c:v>3.4295410063531864</c:v>
                </c:pt>
                <c:pt idx="5320">
                  <c:v>3.3304046173879276</c:v>
                </c:pt>
                <c:pt idx="5321">
                  <c:v>3.3994918161350056</c:v>
                </c:pt>
                <c:pt idx="5322">
                  <c:v>3.3697059129955012</c:v>
                </c:pt>
                <c:pt idx="5323">
                  <c:v>3.4802144027567357</c:v>
                </c:pt>
                <c:pt idx="5324">
                  <c:v>3.4497212188598927</c:v>
                </c:pt>
                <c:pt idx="5325">
                  <c:v>3.3994918161350056</c:v>
                </c:pt>
                <c:pt idx="5326">
                  <c:v>3.47002017640451</c:v>
                </c:pt>
                <c:pt idx="5327">
                  <c:v>3.4094788442485213</c:v>
                </c:pt>
                <c:pt idx="5328">
                  <c:v>3.3304046173879276</c:v>
                </c:pt>
                <c:pt idx="5329">
                  <c:v>3.3994918161350056</c:v>
                </c:pt>
                <c:pt idx="5330">
                  <c:v>3.310922384288983</c:v>
                </c:pt>
                <c:pt idx="5331">
                  <c:v>3.3304046173879276</c:v>
                </c:pt>
                <c:pt idx="5332">
                  <c:v>3.4194952122563316</c:v>
                </c:pt>
                <c:pt idx="5333">
                  <c:v>3.3598431238659869</c:v>
                </c:pt>
                <c:pt idx="5334">
                  <c:v>3.4396163129870598</c:v>
                </c:pt>
                <c:pt idx="5335">
                  <c:v>3.4295410063531864</c:v>
                </c:pt>
                <c:pt idx="5336">
                  <c:v>3.5109690412977126</c:v>
                </c:pt>
                <c:pt idx="5337">
                  <c:v>3.3895340419735138</c:v>
                </c:pt>
                <c:pt idx="5338">
                  <c:v>3.3598431238659869</c:v>
                </c:pt>
                <c:pt idx="5339">
                  <c:v>3.3012240472574037</c:v>
                </c:pt>
                <c:pt idx="5340">
                  <c:v>3.4094788442485213</c:v>
                </c:pt>
                <c:pt idx="5341">
                  <c:v>3.3697059129955012</c:v>
                </c:pt>
                <c:pt idx="5342">
                  <c:v>3.3697059129955012</c:v>
                </c:pt>
                <c:pt idx="5343">
                  <c:v>3.4497212188598927</c:v>
                </c:pt>
                <c:pt idx="5344">
                  <c:v>3.4094788442485213</c:v>
                </c:pt>
                <c:pt idx="5345">
                  <c:v>3.310922384288983</c:v>
                </c:pt>
                <c:pt idx="5346">
                  <c:v>3.3994918161350056</c:v>
                </c:pt>
                <c:pt idx="5347">
                  <c:v>3.3796054360735206</c:v>
                </c:pt>
                <c:pt idx="5348">
                  <c:v>3.310922384288983</c:v>
                </c:pt>
                <c:pt idx="5349">
                  <c:v>3.3697059129955012</c:v>
                </c:pt>
                <c:pt idx="5350">
                  <c:v>3.47002017640451</c:v>
                </c:pt>
                <c:pt idx="5351">
                  <c:v>3.3796054360735206</c:v>
                </c:pt>
                <c:pt idx="5352">
                  <c:v>3.3697059129955012</c:v>
                </c:pt>
                <c:pt idx="5353">
                  <c:v>3.3895340419735138</c:v>
                </c:pt>
                <c:pt idx="5354">
                  <c:v>3.3598431238659869</c:v>
                </c:pt>
                <c:pt idx="5355">
                  <c:v>3.3401886811075023</c:v>
                </c:pt>
                <c:pt idx="5356">
                  <c:v>3.3598431238659869</c:v>
                </c:pt>
                <c:pt idx="5357">
                  <c:v>3.4194952122563316</c:v>
                </c:pt>
                <c:pt idx="5358">
                  <c:v>3.3697059129955012</c:v>
                </c:pt>
                <c:pt idx="5359">
                  <c:v>3.3994918161350056</c:v>
                </c:pt>
                <c:pt idx="5360">
                  <c:v>3.291554118545398</c:v>
                </c:pt>
                <c:pt idx="5361">
                  <c:v>3.3500014884525111</c:v>
                </c:pt>
                <c:pt idx="5362">
                  <c:v>3.3206492130981067</c:v>
                </c:pt>
                <c:pt idx="5363">
                  <c:v>3.4904385777103055</c:v>
                </c:pt>
                <c:pt idx="5364">
                  <c:v>3.4194952122563316</c:v>
                </c:pt>
                <c:pt idx="5365">
                  <c:v>3.3796054360735206</c:v>
                </c:pt>
                <c:pt idx="5366">
                  <c:v>3.3206492130981067</c:v>
                </c:pt>
                <c:pt idx="5367">
                  <c:v>3.3401886811075023</c:v>
                </c:pt>
                <c:pt idx="5368">
                  <c:v>3.310922384288983</c:v>
                </c:pt>
                <c:pt idx="5369">
                  <c:v>3.3697059129955012</c:v>
                </c:pt>
                <c:pt idx="5370">
                  <c:v>3.3697059129955012</c:v>
                </c:pt>
                <c:pt idx="5371">
                  <c:v>3.3796054360735206</c:v>
                </c:pt>
                <c:pt idx="5372">
                  <c:v>3.4802144027567357</c:v>
                </c:pt>
                <c:pt idx="5373">
                  <c:v>3.310922384288983</c:v>
                </c:pt>
                <c:pt idx="5374">
                  <c:v>3.3206492130981067</c:v>
                </c:pt>
                <c:pt idx="5375">
                  <c:v>3.2627139514098014</c:v>
                </c:pt>
                <c:pt idx="5376">
                  <c:v>3.3895340419735138</c:v>
                </c:pt>
                <c:pt idx="5377">
                  <c:v>3.4094788442485213</c:v>
                </c:pt>
                <c:pt idx="5378">
                  <c:v>3.3401886811075023</c:v>
                </c:pt>
                <c:pt idx="5379">
                  <c:v>3.3401886811075023</c:v>
                </c:pt>
                <c:pt idx="5380">
                  <c:v>3.3206492130981067</c:v>
                </c:pt>
                <c:pt idx="5381">
                  <c:v>3.3304046173879276</c:v>
                </c:pt>
                <c:pt idx="5382">
                  <c:v>3.4194952122563316</c:v>
                </c:pt>
                <c:pt idx="5383">
                  <c:v>3.3401886811075023</c:v>
                </c:pt>
                <c:pt idx="5384">
                  <c:v>3.3500014884525111</c:v>
                </c:pt>
                <c:pt idx="5385">
                  <c:v>3.4295410063531864</c:v>
                </c:pt>
                <c:pt idx="5386">
                  <c:v>3.3598431238659869</c:v>
                </c:pt>
                <c:pt idx="5387">
                  <c:v>3.3304046173879276</c:v>
                </c:pt>
                <c:pt idx="5388">
                  <c:v>3.2627139514098014</c:v>
                </c:pt>
                <c:pt idx="5389">
                  <c:v>3.3895340419735138</c:v>
                </c:pt>
                <c:pt idx="5390">
                  <c:v>3.3598431238659869</c:v>
                </c:pt>
                <c:pt idx="5391">
                  <c:v>3.310922384288983</c:v>
                </c:pt>
                <c:pt idx="5392">
                  <c:v>3.3796054360735206</c:v>
                </c:pt>
                <c:pt idx="5393">
                  <c:v>3.2819125149394615</c:v>
                </c:pt>
                <c:pt idx="5394">
                  <c:v>3.3598431238659869</c:v>
                </c:pt>
                <c:pt idx="5395">
                  <c:v>3.3598431238659869</c:v>
                </c:pt>
                <c:pt idx="5396">
                  <c:v>3.3304046173879276</c:v>
                </c:pt>
                <c:pt idx="5397">
                  <c:v>3.3401886811075023</c:v>
                </c:pt>
                <c:pt idx="5398">
                  <c:v>3.3994918161350056</c:v>
                </c:pt>
                <c:pt idx="5399">
                  <c:v>3.310922384288983</c:v>
                </c:pt>
                <c:pt idx="5400">
                  <c:v>3.3598431238659869</c:v>
                </c:pt>
                <c:pt idx="5401">
                  <c:v>3.4094788442485213</c:v>
                </c:pt>
                <c:pt idx="5402">
                  <c:v>3.3598431238659869</c:v>
                </c:pt>
                <c:pt idx="5403">
                  <c:v>3.3012240472574037</c:v>
                </c:pt>
                <c:pt idx="5404">
                  <c:v>3.3401886811075023</c:v>
                </c:pt>
                <c:pt idx="5405">
                  <c:v>3.3598431238659869</c:v>
                </c:pt>
                <c:pt idx="5406">
                  <c:v>3.2341264780505954</c:v>
                </c:pt>
                <c:pt idx="5407">
                  <c:v>3.3796054360735206</c:v>
                </c:pt>
                <c:pt idx="5408">
                  <c:v>3.3012240472574037</c:v>
                </c:pt>
                <c:pt idx="5409">
                  <c:v>3.3401886811075023</c:v>
                </c:pt>
                <c:pt idx="5410">
                  <c:v>3.3796054360735206</c:v>
                </c:pt>
                <c:pt idx="5411">
                  <c:v>3.3598431238659869</c:v>
                </c:pt>
                <c:pt idx="5412">
                  <c:v>3.291554118545398</c:v>
                </c:pt>
                <c:pt idx="5413">
                  <c:v>3.2436276958225148</c:v>
                </c:pt>
                <c:pt idx="5414">
                  <c:v>3.3994918161350056</c:v>
                </c:pt>
                <c:pt idx="5415">
                  <c:v>3.3895340419735138</c:v>
                </c:pt>
                <c:pt idx="5416">
                  <c:v>3.3796054360735206</c:v>
                </c:pt>
                <c:pt idx="5417">
                  <c:v>3.291554118545398</c:v>
                </c:pt>
                <c:pt idx="5418">
                  <c:v>3.3206492130981067</c:v>
                </c:pt>
                <c:pt idx="5419">
                  <c:v>3.3895340419735138</c:v>
                </c:pt>
                <c:pt idx="5420">
                  <c:v>3.3697059129955012</c:v>
                </c:pt>
                <c:pt idx="5421">
                  <c:v>3.310922384288983</c:v>
                </c:pt>
                <c:pt idx="5422">
                  <c:v>3.310922384288983</c:v>
                </c:pt>
                <c:pt idx="5423">
                  <c:v>3.3206492130981067</c:v>
                </c:pt>
                <c:pt idx="5424">
                  <c:v>3.2246605162442026</c:v>
                </c:pt>
                <c:pt idx="5425">
                  <c:v>3.3206492130981067</c:v>
                </c:pt>
                <c:pt idx="5426">
                  <c:v>3.3697059129955012</c:v>
                </c:pt>
                <c:pt idx="5427">
                  <c:v>3.3012240472574037</c:v>
                </c:pt>
                <c:pt idx="5428">
                  <c:v>3.3994918161350056</c:v>
                </c:pt>
                <c:pt idx="5429">
                  <c:v>3.4295410063531864</c:v>
                </c:pt>
                <c:pt idx="5430">
                  <c:v>3.2819125149394615</c:v>
                </c:pt>
                <c:pt idx="5431">
                  <c:v>3.2627139514098014</c:v>
                </c:pt>
                <c:pt idx="5432">
                  <c:v>3.3796054360735206</c:v>
                </c:pt>
                <c:pt idx="5433">
                  <c:v>3.310922384288983</c:v>
                </c:pt>
                <c:pt idx="5434">
                  <c:v>3.3697059129955012</c:v>
                </c:pt>
                <c:pt idx="5435">
                  <c:v>3.3994918161350056</c:v>
                </c:pt>
                <c:pt idx="5436">
                  <c:v>3.3500014884525111</c:v>
                </c:pt>
                <c:pt idx="5437">
                  <c:v>3.3796054360735206</c:v>
                </c:pt>
                <c:pt idx="5438">
                  <c:v>3.4194952122563316</c:v>
                </c:pt>
                <c:pt idx="5439">
                  <c:v>3.3697059129955012</c:v>
                </c:pt>
                <c:pt idx="5440">
                  <c:v>3.2819125149394615</c:v>
                </c:pt>
                <c:pt idx="5441">
                  <c:v>3.3895340419735138</c:v>
                </c:pt>
                <c:pt idx="5442">
                  <c:v>3.2057968660095035</c:v>
                </c:pt>
                <c:pt idx="5443">
                  <c:v>3.3500014884525111</c:v>
                </c:pt>
                <c:pt idx="5444">
                  <c:v>3.3895340419735138</c:v>
                </c:pt>
                <c:pt idx="5445">
                  <c:v>3.2341264780505954</c:v>
                </c:pt>
                <c:pt idx="5446">
                  <c:v>3.2436276958225148</c:v>
                </c:pt>
                <c:pt idx="5447">
                  <c:v>3.3012240472574037</c:v>
                </c:pt>
                <c:pt idx="5448">
                  <c:v>3.4194952122563316</c:v>
                </c:pt>
                <c:pt idx="5449">
                  <c:v>3.3598431238659869</c:v>
                </c:pt>
                <c:pt idx="5450">
                  <c:v>3.2627139514098014</c:v>
                </c:pt>
                <c:pt idx="5451">
                  <c:v>3.3697059129955012</c:v>
                </c:pt>
                <c:pt idx="5452">
                  <c:v>3.3304046173879276</c:v>
                </c:pt>
                <c:pt idx="5453">
                  <c:v>3.3796054360735206</c:v>
                </c:pt>
                <c:pt idx="5454">
                  <c:v>3.2531568262749562</c:v>
                </c:pt>
                <c:pt idx="5455">
                  <c:v>3.3796054360735206</c:v>
                </c:pt>
                <c:pt idx="5456">
                  <c:v>3.3206492130981067</c:v>
                </c:pt>
                <c:pt idx="5457">
                  <c:v>3.3401886811075023</c:v>
                </c:pt>
                <c:pt idx="5458">
                  <c:v>3.2531568262749562</c:v>
                </c:pt>
                <c:pt idx="5459">
                  <c:v>3.3500014884525111</c:v>
                </c:pt>
                <c:pt idx="5460">
                  <c:v>3.3697059129955012</c:v>
                </c:pt>
                <c:pt idx="5461">
                  <c:v>3.291554118545398</c:v>
                </c:pt>
                <c:pt idx="5462">
                  <c:v>3.2341264780505954</c:v>
                </c:pt>
                <c:pt idx="5463">
                  <c:v>3.2246605162442026</c:v>
                </c:pt>
                <c:pt idx="5464">
                  <c:v>3.3697059129955012</c:v>
                </c:pt>
                <c:pt idx="5465">
                  <c:v>3.3697059129955012</c:v>
                </c:pt>
                <c:pt idx="5466">
                  <c:v>3.3304046173879276</c:v>
                </c:pt>
                <c:pt idx="5467">
                  <c:v>3.2057968660095035</c:v>
                </c:pt>
                <c:pt idx="5468">
                  <c:v>3.310922384288983</c:v>
                </c:pt>
                <c:pt idx="5469">
                  <c:v>3.2057968660095035</c:v>
                </c:pt>
                <c:pt idx="5470">
                  <c:v>3.3304046173879276</c:v>
                </c:pt>
                <c:pt idx="5471">
                  <c:v>3.3012240472574037</c:v>
                </c:pt>
                <c:pt idx="5472">
                  <c:v>3.2531568262749562</c:v>
                </c:pt>
                <c:pt idx="5473">
                  <c:v>3.3206492130981067</c:v>
                </c:pt>
                <c:pt idx="5474">
                  <c:v>3.2819125149394615</c:v>
                </c:pt>
                <c:pt idx="5475">
                  <c:v>3.2531568262749562</c:v>
                </c:pt>
                <c:pt idx="5476">
                  <c:v>3.2531568262749562</c:v>
                </c:pt>
                <c:pt idx="5477">
                  <c:v>3.1406388597667143</c:v>
                </c:pt>
                <c:pt idx="5478">
                  <c:v>3.3012240472574037</c:v>
                </c:pt>
                <c:pt idx="5479">
                  <c:v>3.291554118545398</c:v>
                </c:pt>
                <c:pt idx="5480">
                  <c:v>3.2819125149394615</c:v>
                </c:pt>
                <c:pt idx="5481">
                  <c:v>3.3012240472574037</c:v>
                </c:pt>
                <c:pt idx="5482">
                  <c:v>3.2627139514098014</c:v>
                </c:pt>
                <c:pt idx="5483">
                  <c:v>3.2627139514098014</c:v>
                </c:pt>
                <c:pt idx="5484">
                  <c:v>3.3206492130981067</c:v>
                </c:pt>
                <c:pt idx="5485">
                  <c:v>3.291554118545398</c:v>
                </c:pt>
                <c:pt idx="5486">
                  <c:v>3.2436276958225148</c:v>
                </c:pt>
                <c:pt idx="5487">
                  <c:v>3.3796054360735206</c:v>
                </c:pt>
                <c:pt idx="5488">
                  <c:v>3.310922384288983</c:v>
                </c:pt>
                <c:pt idx="5489">
                  <c:v>3.2531568262749562</c:v>
                </c:pt>
                <c:pt idx="5490">
                  <c:v>3.2341264780505954</c:v>
                </c:pt>
                <c:pt idx="5491">
                  <c:v>3.310922384288983</c:v>
                </c:pt>
                <c:pt idx="5492">
                  <c:v>3.2436276958225148</c:v>
                </c:pt>
                <c:pt idx="5493">
                  <c:v>3.291554118545398</c:v>
                </c:pt>
                <c:pt idx="5494">
                  <c:v>3.2341264780505954</c:v>
                </c:pt>
                <c:pt idx="5495">
                  <c:v>3.2627139514098014</c:v>
                </c:pt>
                <c:pt idx="5496">
                  <c:v>3.3401886811075023</c:v>
                </c:pt>
                <c:pt idx="5497">
                  <c:v>3.2436276958225148</c:v>
                </c:pt>
                <c:pt idx="5498">
                  <c:v>3.2436276958225148</c:v>
                </c:pt>
                <c:pt idx="5499">
                  <c:v>3.4094788442485213</c:v>
                </c:pt>
                <c:pt idx="5500">
                  <c:v>3.3895340419735138</c:v>
                </c:pt>
                <c:pt idx="5501">
                  <c:v>3.3012240472574037</c:v>
                </c:pt>
                <c:pt idx="5502">
                  <c:v>3.291554118545398</c:v>
                </c:pt>
                <c:pt idx="5503">
                  <c:v>3.291554118545398</c:v>
                </c:pt>
                <c:pt idx="5504">
                  <c:v>3.2627139514098014</c:v>
                </c:pt>
                <c:pt idx="5505">
                  <c:v>3.2531568262749562</c:v>
                </c:pt>
                <c:pt idx="5506">
                  <c:v>3.3206492130981067</c:v>
                </c:pt>
                <c:pt idx="5507">
                  <c:v>3.291554118545398</c:v>
                </c:pt>
                <c:pt idx="5508">
                  <c:v>3.3598431238659869</c:v>
                </c:pt>
                <c:pt idx="5509">
                  <c:v>3.3401886811075023</c:v>
                </c:pt>
                <c:pt idx="5510">
                  <c:v>3.310922384288983</c:v>
                </c:pt>
                <c:pt idx="5511">
                  <c:v>3.3012240472574037</c:v>
                </c:pt>
                <c:pt idx="5512">
                  <c:v>3.3994918161350056</c:v>
                </c:pt>
                <c:pt idx="5513">
                  <c:v>3.1870435645381487</c:v>
                </c:pt>
                <c:pt idx="5514">
                  <c:v>3.2341264780505954</c:v>
                </c:pt>
                <c:pt idx="5515">
                  <c:v>3.3895340419735138</c:v>
                </c:pt>
                <c:pt idx="5516">
                  <c:v>3.2819125149394615</c:v>
                </c:pt>
                <c:pt idx="5517">
                  <c:v>3.3500014884525111</c:v>
                </c:pt>
                <c:pt idx="5518">
                  <c:v>3.2722991534698371</c:v>
                </c:pt>
                <c:pt idx="5519">
                  <c:v>3.2819125149394615</c:v>
                </c:pt>
                <c:pt idx="5520">
                  <c:v>3.2627139514098014</c:v>
                </c:pt>
                <c:pt idx="5521">
                  <c:v>3.2627139514098014</c:v>
                </c:pt>
                <c:pt idx="5522">
                  <c:v>3.2819125149394615</c:v>
                </c:pt>
                <c:pt idx="5523">
                  <c:v>3.2341264780505954</c:v>
                </c:pt>
                <c:pt idx="5524">
                  <c:v>3.310922384288983</c:v>
                </c:pt>
                <c:pt idx="5525">
                  <c:v>3.3401886811075023</c:v>
                </c:pt>
                <c:pt idx="5526">
                  <c:v>3.2057968660095035</c:v>
                </c:pt>
                <c:pt idx="5527">
                  <c:v>3.2341264780505954</c:v>
                </c:pt>
                <c:pt idx="5528">
                  <c:v>3.3012240472574037</c:v>
                </c:pt>
                <c:pt idx="5529">
                  <c:v>3.2152148570383678</c:v>
                </c:pt>
                <c:pt idx="5530">
                  <c:v>3.2722991534698371</c:v>
                </c:pt>
                <c:pt idx="5531">
                  <c:v>3.2341264780505954</c:v>
                </c:pt>
                <c:pt idx="5532">
                  <c:v>3.2341264780505954</c:v>
                </c:pt>
                <c:pt idx="5533">
                  <c:v>3.2436276958225148</c:v>
                </c:pt>
                <c:pt idx="5534">
                  <c:v>3.3500014884525111</c:v>
                </c:pt>
                <c:pt idx="5535">
                  <c:v>3.3304046173879276</c:v>
                </c:pt>
                <c:pt idx="5536">
                  <c:v>3.310922384288983</c:v>
                </c:pt>
                <c:pt idx="5537">
                  <c:v>3.310922384288983</c:v>
                </c:pt>
                <c:pt idx="5538">
                  <c:v>3.3895340419735138</c:v>
                </c:pt>
                <c:pt idx="5539">
                  <c:v>3.310922384288983</c:v>
                </c:pt>
                <c:pt idx="5540">
                  <c:v>3.3401886811075023</c:v>
                </c:pt>
                <c:pt idx="5541">
                  <c:v>3.3401886811075023</c:v>
                </c:pt>
                <c:pt idx="5542">
                  <c:v>3.2341264780505954</c:v>
                </c:pt>
                <c:pt idx="5543">
                  <c:v>3.2152148570383678</c:v>
                </c:pt>
                <c:pt idx="5544">
                  <c:v>3.3401886811075023</c:v>
                </c:pt>
                <c:pt idx="5545">
                  <c:v>3.2531568262749562</c:v>
                </c:pt>
                <c:pt idx="5546">
                  <c:v>3.2819125149394615</c:v>
                </c:pt>
                <c:pt idx="5547">
                  <c:v>3.2246605162442026</c:v>
                </c:pt>
                <c:pt idx="5548">
                  <c:v>3.2341264780505954</c:v>
                </c:pt>
                <c:pt idx="5549">
                  <c:v>3.3304046173879276</c:v>
                </c:pt>
                <c:pt idx="5550">
                  <c:v>3.2531568262749562</c:v>
                </c:pt>
                <c:pt idx="5551">
                  <c:v>3.2341264780505954</c:v>
                </c:pt>
                <c:pt idx="5552">
                  <c:v>3.3401886811075023</c:v>
                </c:pt>
                <c:pt idx="5553">
                  <c:v>3.310922384288983</c:v>
                </c:pt>
                <c:pt idx="5554">
                  <c:v>3.2722991534698371</c:v>
                </c:pt>
                <c:pt idx="5555">
                  <c:v>3.3012240472574037</c:v>
                </c:pt>
                <c:pt idx="5556">
                  <c:v>3.291554118545398</c:v>
                </c:pt>
                <c:pt idx="5557">
                  <c:v>3.3598431238659869</c:v>
                </c:pt>
                <c:pt idx="5558">
                  <c:v>3.1964064621121251</c:v>
                </c:pt>
                <c:pt idx="5559">
                  <c:v>3.3206492130981067</c:v>
                </c:pt>
                <c:pt idx="5560">
                  <c:v>3.3206492130981067</c:v>
                </c:pt>
                <c:pt idx="5561">
                  <c:v>3.3206492130981067</c:v>
                </c:pt>
                <c:pt idx="5562">
                  <c:v>3.3012240472574037</c:v>
                </c:pt>
                <c:pt idx="5563">
                  <c:v>3.2341264780505954</c:v>
                </c:pt>
                <c:pt idx="5564">
                  <c:v>3.2722991534698371</c:v>
                </c:pt>
                <c:pt idx="5565">
                  <c:v>3.1683999663108793</c:v>
                </c:pt>
                <c:pt idx="5566">
                  <c:v>3.1964064621121251</c:v>
                </c:pt>
                <c:pt idx="5567">
                  <c:v>3.2246605162442026</c:v>
                </c:pt>
                <c:pt idx="5568">
                  <c:v>3.3401886811075023</c:v>
                </c:pt>
                <c:pt idx="5569">
                  <c:v>3.2246605162442026</c:v>
                </c:pt>
                <c:pt idx="5570">
                  <c:v>3.2057968660095035</c:v>
                </c:pt>
                <c:pt idx="5571">
                  <c:v>3.2819125149394615</c:v>
                </c:pt>
                <c:pt idx="5572">
                  <c:v>3.2152148570383678</c:v>
                </c:pt>
                <c:pt idx="5573">
                  <c:v>3.1870435645381487</c:v>
                </c:pt>
                <c:pt idx="5574">
                  <c:v>3.3304046173879276</c:v>
                </c:pt>
                <c:pt idx="5575">
                  <c:v>3.1314393163702801</c:v>
                </c:pt>
                <c:pt idx="5576">
                  <c:v>3.1406388597667143</c:v>
                </c:pt>
                <c:pt idx="5577">
                  <c:v>3.3304046173879276</c:v>
                </c:pt>
                <c:pt idx="5578">
                  <c:v>3.2152148570383678</c:v>
                </c:pt>
                <c:pt idx="5579">
                  <c:v>3.2152148570383678</c:v>
                </c:pt>
                <c:pt idx="5580">
                  <c:v>3.2152148570383678</c:v>
                </c:pt>
                <c:pt idx="5581">
                  <c:v>3.3401886811075023</c:v>
                </c:pt>
                <c:pt idx="5582">
                  <c:v>3.2722991534698371</c:v>
                </c:pt>
                <c:pt idx="5583">
                  <c:v>3.2531568262749562</c:v>
                </c:pt>
                <c:pt idx="5584">
                  <c:v>3.2057968660095035</c:v>
                </c:pt>
                <c:pt idx="5585">
                  <c:v>3.1777080927161911</c:v>
                </c:pt>
                <c:pt idx="5586">
                  <c:v>3.1040092014489651</c:v>
                </c:pt>
                <c:pt idx="5587">
                  <c:v>3.2531568262749562</c:v>
                </c:pt>
                <c:pt idx="5588">
                  <c:v>3.2722991534698371</c:v>
                </c:pt>
                <c:pt idx="5589">
                  <c:v>3.2531568262749562</c:v>
                </c:pt>
                <c:pt idx="5590">
                  <c:v>3.1498654295845969</c:v>
                </c:pt>
                <c:pt idx="5591">
                  <c:v>3.2246605162442026</c:v>
                </c:pt>
                <c:pt idx="5592">
                  <c:v>3.2531568262749562</c:v>
                </c:pt>
                <c:pt idx="5593">
                  <c:v>3.1870435645381487</c:v>
                </c:pt>
                <c:pt idx="5594">
                  <c:v>3.2436276958225148</c:v>
                </c:pt>
                <c:pt idx="5595">
                  <c:v>3.2246605162442026</c:v>
                </c:pt>
                <c:pt idx="5596">
                  <c:v>3.2057968660095035</c:v>
                </c:pt>
                <c:pt idx="5597">
                  <c:v>3.2057968660095035</c:v>
                </c:pt>
                <c:pt idx="5598">
                  <c:v>3.2531568262749562</c:v>
                </c:pt>
                <c:pt idx="5599">
                  <c:v>3.1683999663108793</c:v>
                </c:pt>
                <c:pt idx="5600">
                  <c:v>3.1870435645381487</c:v>
                </c:pt>
                <c:pt idx="5601">
                  <c:v>3.310922384288983</c:v>
                </c:pt>
                <c:pt idx="5602">
                  <c:v>2.9966429510919568</c:v>
                </c:pt>
                <c:pt idx="5603">
                  <c:v>3.1591191052221568</c:v>
                </c:pt>
                <c:pt idx="5604">
                  <c:v>3.2531568262749562</c:v>
                </c:pt>
                <c:pt idx="5605">
                  <c:v>3.2152148570383678</c:v>
                </c:pt>
                <c:pt idx="5606">
                  <c:v>3.1964064621121251</c:v>
                </c:pt>
                <c:pt idx="5607">
                  <c:v>3.1870435645381487</c:v>
                </c:pt>
                <c:pt idx="5608">
                  <c:v>3.2627139514098014</c:v>
                </c:pt>
                <c:pt idx="5609">
                  <c:v>3.2819125149394615</c:v>
                </c:pt>
                <c:pt idx="5610">
                  <c:v>3.2531568262749562</c:v>
                </c:pt>
                <c:pt idx="5611">
                  <c:v>3.2531568262749562</c:v>
                </c:pt>
                <c:pt idx="5612">
                  <c:v>3.2246605162442026</c:v>
                </c:pt>
                <c:pt idx="5613">
                  <c:v>3.291554118545398</c:v>
                </c:pt>
                <c:pt idx="5614">
                  <c:v>3.3598431238659869</c:v>
                </c:pt>
                <c:pt idx="5615">
                  <c:v>3.1777080927161911</c:v>
                </c:pt>
                <c:pt idx="5616">
                  <c:v>3.1870435645381487</c:v>
                </c:pt>
                <c:pt idx="5617">
                  <c:v>3.2341264780505954</c:v>
                </c:pt>
                <c:pt idx="5618">
                  <c:v>3.0498536511850229</c:v>
                </c:pt>
                <c:pt idx="5619">
                  <c:v>3.2341264780505954</c:v>
                </c:pt>
                <c:pt idx="5620">
                  <c:v>3.3304046173879276</c:v>
                </c:pt>
                <c:pt idx="5621">
                  <c:v>3.2436276958225148</c:v>
                </c:pt>
                <c:pt idx="5622">
                  <c:v>3.1406388597667143</c:v>
                </c:pt>
                <c:pt idx="5623">
                  <c:v>3.2152148570383678</c:v>
                </c:pt>
                <c:pt idx="5624">
                  <c:v>3.1964064621121251</c:v>
                </c:pt>
                <c:pt idx="5625">
                  <c:v>3.1870435645381487</c:v>
                </c:pt>
                <c:pt idx="5626">
                  <c:v>3.2627139514098014</c:v>
                </c:pt>
                <c:pt idx="5627">
                  <c:v>3.1870435645381487</c:v>
                </c:pt>
                <c:pt idx="5628">
                  <c:v>3.2246605162442026</c:v>
                </c:pt>
                <c:pt idx="5629">
                  <c:v>3.2152148570383678</c:v>
                </c:pt>
                <c:pt idx="5630">
                  <c:v>3.291554118545398</c:v>
                </c:pt>
                <c:pt idx="5631">
                  <c:v>3.1314393163702801</c:v>
                </c:pt>
                <c:pt idx="5632">
                  <c:v>3.0768122783736795</c:v>
                </c:pt>
                <c:pt idx="5633">
                  <c:v>3.2152148570383678</c:v>
                </c:pt>
                <c:pt idx="5634">
                  <c:v>3.2341264780505954</c:v>
                </c:pt>
                <c:pt idx="5635">
                  <c:v>3.1870435645381487</c:v>
                </c:pt>
                <c:pt idx="5636">
                  <c:v>3.1683999663108793</c:v>
                </c:pt>
                <c:pt idx="5637">
                  <c:v>3.2819125149394615</c:v>
                </c:pt>
                <c:pt idx="5638">
                  <c:v>3.1777080927161911</c:v>
                </c:pt>
                <c:pt idx="5639">
                  <c:v>3.2436276958225148</c:v>
                </c:pt>
                <c:pt idx="5640">
                  <c:v>3.3598431238659869</c:v>
                </c:pt>
                <c:pt idx="5641">
                  <c:v>3.1314393163702801</c:v>
                </c:pt>
                <c:pt idx="5642">
                  <c:v>3.1591191052221568</c:v>
                </c:pt>
                <c:pt idx="5643">
                  <c:v>3.2531568262749562</c:v>
                </c:pt>
                <c:pt idx="5644">
                  <c:v>3.1406388597667143</c:v>
                </c:pt>
                <c:pt idx="5645">
                  <c:v>3.1870435645381487</c:v>
                </c:pt>
                <c:pt idx="5646">
                  <c:v>3.2531568262749562</c:v>
                </c:pt>
                <c:pt idx="5647">
                  <c:v>3.1222667202296366</c:v>
                </c:pt>
                <c:pt idx="5648">
                  <c:v>3.023131231965571</c:v>
                </c:pt>
                <c:pt idx="5649">
                  <c:v>3.2627139514098014</c:v>
                </c:pt>
                <c:pt idx="5650">
                  <c:v>3.1406388597667143</c:v>
                </c:pt>
                <c:pt idx="5651">
                  <c:v>3.2436276958225148</c:v>
                </c:pt>
                <c:pt idx="5652">
                  <c:v>3.1498654295845969</c:v>
                </c:pt>
                <c:pt idx="5653">
                  <c:v>3.1870435645381487</c:v>
                </c:pt>
                <c:pt idx="5654">
                  <c:v>3.1964064621121251</c:v>
                </c:pt>
                <c:pt idx="5655">
                  <c:v>3.1870435645381487</c:v>
                </c:pt>
                <c:pt idx="5656">
                  <c:v>3.3304046173879276</c:v>
                </c:pt>
                <c:pt idx="5657">
                  <c:v>3.2722991534698371</c:v>
                </c:pt>
                <c:pt idx="5658">
                  <c:v>3.1870435645381487</c:v>
                </c:pt>
                <c:pt idx="5659">
                  <c:v>3.2057968660095035</c:v>
                </c:pt>
                <c:pt idx="5660">
                  <c:v>3.1406388597667143</c:v>
                </c:pt>
                <c:pt idx="5661">
                  <c:v>3.2057968660095035</c:v>
                </c:pt>
                <c:pt idx="5662">
                  <c:v>3.3500014884525111</c:v>
                </c:pt>
                <c:pt idx="5663">
                  <c:v>3.1777080927161911</c:v>
                </c:pt>
                <c:pt idx="5664">
                  <c:v>3.310922384288983</c:v>
                </c:pt>
                <c:pt idx="5665">
                  <c:v>3.2341264780505954</c:v>
                </c:pt>
                <c:pt idx="5666">
                  <c:v>3.310922384288983</c:v>
                </c:pt>
                <c:pt idx="5667">
                  <c:v>3.3500014884525111</c:v>
                </c:pt>
                <c:pt idx="5668">
                  <c:v>3.1406388597667143</c:v>
                </c:pt>
                <c:pt idx="5669">
                  <c:v>3.3401886811075023</c:v>
                </c:pt>
                <c:pt idx="5670">
                  <c:v>3.3598431238659869</c:v>
                </c:pt>
                <c:pt idx="5671">
                  <c:v>3.1498654295845969</c:v>
                </c:pt>
                <c:pt idx="5672">
                  <c:v>3.1314393163702801</c:v>
                </c:pt>
                <c:pt idx="5673">
                  <c:v>3.3598431238659869</c:v>
                </c:pt>
                <c:pt idx="5674">
                  <c:v>3.2341264780505954</c:v>
                </c:pt>
                <c:pt idx="5675">
                  <c:v>3.2722991534698371</c:v>
                </c:pt>
                <c:pt idx="5676">
                  <c:v>3.3012240472574037</c:v>
                </c:pt>
                <c:pt idx="5677">
                  <c:v>3.2152148570383678</c:v>
                </c:pt>
                <c:pt idx="5678">
                  <c:v>3.291554118545398</c:v>
                </c:pt>
                <c:pt idx="5679">
                  <c:v>3.2627139514098014</c:v>
                </c:pt>
                <c:pt idx="5680">
                  <c:v>3.2152148570383678</c:v>
                </c:pt>
                <c:pt idx="5681">
                  <c:v>3.2246605162442026</c:v>
                </c:pt>
                <c:pt idx="5682">
                  <c:v>3.2057968660095035</c:v>
                </c:pt>
                <c:pt idx="5683">
                  <c:v>3.2436276958225148</c:v>
                </c:pt>
                <c:pt idx="5684">
                  <c:v>3.2152148570383678</c:v>
                </c:pt>
                <c:pt idx="5685">
                  <c:v>3.1591191052221568</c:v>
                </c:pt>
                <c:pt idx="5686">
                  <c:v>3.1222667202296366</c:v>
                </c:pt>
                <c:pt idx="5687">
                  <c:v>3.2341264780505954</c:v>
                </c:pt>
                <c:pt idx="5688">
                  <c:v>3.1498654295845969</c:v>
                </c:pt>
                <c:pt idx="5689">
                  <c:v>3.3401886811075023</c:v>
                </c:pt>
                <c:pt idx="5690">
                  <c:v>3.1406388597667143</c:v>
                </c:pt>
                <c:pt idx="5691">
                  <c:v>3.2057968660095035</c:v>
                </c:pt>
                <c:pt idx="5692">
                  <c:v>3.2152148570383678</c:v>
                </c:pt>
                <c:pt idx="5693">
                  <c:v>3.2057968660095035</c:v>
                </c:pt>
                <c:pt idx="5694">
                  <c:v>3.2246605162442026</c:v>
                </c:pt>
                <c:pt idx="5695">
                  <c:v>3.2246605162442026</c:v>
                </c:pt>
                <c:pt idx="5696">
                  <c:v>3.1591191052221568</c:v>
                </c:pt>
                <c:pt idx="5697">
                  <c:v>3.2152148570383678</c:v>
                </c:pt>
                <c:pt idx="5698">
                  <c:v>3.1498654295845969</c:v>
                </c:pt>
                <c:pt idx="5699">
                  <c:v>3.1964064621121251</c:v>
                </c:pt>
                <c:pt idx="5700">
                  <c:v>3.2057968660095035</c:v>
                </c:pt>
                <c:pt idx="5701">
                  <c:v>3.2722991534698371</c:v>
                </c:pt>
                <c:pt idx="5702">
                  <c:v>3.1777080927161911</c:v>
                </c:pt>
                <c:pt idx="5703">
                  <c:v>3.3500014884525111</c:v>
                </c:pt>
                <c:pt idx="5704">
                  <c:v>3.3206492130981067</c:v>
                </c:pt>
                <c:pt idx="5705">
                  <c:v>3.1591191052221568</c:v>
                </c:pt>
                <c:pt idx="5706">
                  <c:v>3.1406388597667143</c:v>
                </c:pt>
                <c:pt idx="5707">
                  <c:v>3.1591191052221568</c:v>
                </c:pt>
                <c:pt idx="5708">
                  <c:v>3.1591191052221568</c:v>
                </c:pt>
                <c:pt idx="5709">
                  <c:v>3.291554118545398</c:v>
                </c:pt>
                <c:pt idx="5710">
                  <c:v>3.2057968660095035</c:v>
                </c:pt>
                <c:pt idx="5711">
                  <c:v>3.2152148570383678</c:v>
                </c:pt>
                <c:pt idx="5712">
                  <c:v>3.1870435645381487</c:v>
                </c:pt>
                <c:pt idx="5713">
                  <c:v>3.0858513384409179</c:v>
                </c:pt>
                <c:pt idx="5714">
                  <c:v>3.1870435645381487</c:v>
                </c:pt>
                <c:pt idx="5715">
                  <c:v>3.2152148570383678</c:v>
                </c:pt>
                <c:pt idx="5716">
                  <c:v>3.2057968660095035</c:v>
                </c:pt>
                <c:pt idx="5717">
                  <c:v>3.1498654295845969</c:v>
                </c:pt>
                <c:pt idx="5718">
                  <c:v>3.058813512188931</c:v>
                </c:pt>
                <c:pt idx="5719">
                  <c:v>3.2246605162442026</c:v>
                </c:pt>
                <c:pt idx="5720">
                  <c:v>3.0768122783736795</c:v>
                </c:pt>
                <c:pt idx="5721">
                  <c:v>3.1498654295845969</c:v>
                </c:pt>
                <c:pt idx="5722">
                  <c:v>3.1131209924110204</c:v>
                </c:pt>
                <c:pt idx="5723">
                  <c:v>3.0498536511850229</c:v>
                </c:pt>
                <c:pt idx="5724">
                  <c:v>3.1870435645381487</c:v>
                </c:pt>
                <c:pt idx="5725">
                  <c:v>2.9878651997798436</c:v>
                </c:pt>
                <c:pt idx="5726">
                  <c:v>3.0768122783736795</c:v>
                </c:pt>
                <c:pt idx="5727">
                  <c:v>3.1314393163702801</c:v>
                </c:pt>
                <c:pt idx="5728">
                  <c:v>3.2152148570383678</c:v>
                </c:pt>
                <c:pt idx="5729">
                  <c:v>3.1591191052221568</c:v>
                </c:pt>
                <c:pt idx="5730">
                  <c:v>3.1498654295845969</c:v>
                </c:pt>
                <c:pt idx="5731">
                  <c:v>3.2819125149394615</c:v>
                </c:pt>
                <c:pt idx="5732">
                  <c:v>3.1498654295845969</c:v>
                </c:pt>
                <c:pt idx="5733">
                  <c:v>3.0858513384409179</c:v>
                </c:pt>
                <c:pt idx="5734">
                  <c:v>3.1870435645381487</c:v>
                </c:pt>
                <c:pt idx="5735">
                  <c:v>3.2152148570383678</c:v>
                </c:pt>
                <c:pt idx="5736">
                  <c:v>3.2152148570383678</c:v>
                </c:pt>
                <c:pt idx="5737">
                  <c:v>3.2152148570383678</c:v>
                </c:pt>
                <c:pt idx="5738">
                  <c:v>3.0949169534616296</c:v>
                </c:pt>
                <c:pt idx="5739">
                  <c:v>3.1591191052221568</c:v>
                </c:pt>
                <c:pt idx="5740">
                  <c:v>3.2722991534698371</c:v>
                </c:pt>
                <c:pt idx="5741">
                  <c:v>3.1498654295845969</c:v>
                </c:pt>
                <c:pt idx="5742">
                  <c:v>3.1870435645381487</c:v>
                </c:pt>
                <c:pt idx="5743">
                  <c:v>3.1964064621121251</c:v>
                </c:pt>
                <c:pt idx="5744">
                  <c:v>3.0949169534616296</c:v>
                </c:pt>
                <c:pt idx="5745">
                  <c:v>3.1591191052221568</c:v>
                </c:pt>
                <c:pt idx="5746">
                  <c:v>3.2152148570383678</c:v>
                </c:pt>
                <c:pt idx="5747">
                  <c:v>3.2152148570383678</c:v>
                </c:pt>
                <c:pt idx="5748">
                  <c:v>3.0858513384409179</c:v>
                </c:pt>
                <c:pt idx="5749">
                  <c:v>3.1777080927161911</c:v>
                </c:pt>
                <c:pt idx="5750">
                  <c:v>3.2436276958225148</c:v>
                </c:pt>
                <c:pt idx="5751">
                  <c:v>3.1591191052221568</c:v>
                </c:pt>
                <c:pt idx="5752">
                  <c:v>3.2819125149394615</c:v>
                </c:pt>
                <c:pt idx="5753">
                  <c:v>3.06779969547528</c:v>
                </c:pt>
                <c:pt idx="5754">
                  <c:v>3.1777080927161911</c:v>
                </c:pt>
                <c:pt idx="5755">
                  <c:v>3.1498654295845969</c:v>
                </c:pt>
                <c:pt idx="5756">
                  <c:v>3.1040092014489651</c:v>
                </c:pt>
                <c:pt idx="5757">
                  <c:v>3.058813512188931</c:v>
                </c:pt>
                <c:pt idx="5758">
                  <c:v>3.1870435645381487</c:v>
                </c:pt>
                <c:pt idx="5759">
                  <c:v>3.2531568262749562</c:v>
                </c:pt>
                <c:pt idx="5760">
                  <c:v>3.1131209924110204</c:v>
                </c:pt>
                <c:pt idx="5761">
                  <c:v>3.2057968660095035</c:v>
                </c:pt>
                <c:pt idx="5762">
                  <c:v>3.0858513384409179</c:v>
                </c:pt>
                <c:pt idx="5763">
                  <c:v>3.2057968660095035</c:v>
                </c:pt>
                <c:pt idx="5764">
                  <c:v>3.0768122783736795</c:v>
                </c:pt>
                <c:pt idx="5765">
                  <c:v>3.1964064621121251</c:v>
                </c:pt>
                <c:pt idx="5766">
                  <c:v>3.1870435645381487</c:v>
                </c:pt>
                <c:pt idx="5767">
                  <c:v>3.2436276958225148</c:v>
                </c:pt>
                <c:pt idx="5768">
                  <c:v>3.1498654295845969</c:v>
                </c:pt>
                <c:pt idx="5769">
                  <c:v>3.1870435645381487</c:v>
                </c:pt>
                <c:pt idx="5770">
                  <c:v>3.2057968660095035</c:v>
                </c:pt>
                <c:pt idx="5771">
                  <c:v>3.058813512188931</c:v>
                </c:pt>
                <c:pt idx="5772">
                  <c:v>3.1591191052221568</c:v>
                </c:pt>
                <c:pt idx="5773">
                  <c:v>3.0142758913156587</c:v>
                </c:pt>
                <c:pt idx="5774">
                  <c:v>3.1131209924110204</c:v>
                </c:pt>
                <c:pt idx="5775">
                  <c:v>3.2819125149394615</c:v>
                </c:pt>
                <c:pt idx="5776">
                  <c:v>3.2341264780505954</c:v>
                </c:pt>
                <c:pt idx="5777">
                  <c:v>3.1040092014489651</c:v>
                </c:pt>
                <c:pt idx="5778">
                  <c:v>3.1222667202296366</c:v>
                </c:pt>
                <c:pt idx="5779">
                  <c:v>3.310922384288983</c:v>
                </c:pt>
                <c:pt idx="5780">
                  <c:v>3.0768122783736795</c:v>
                </c:pt>
                <c:pt idx="5781">
                  <c:v>3.2341264780505954</c:v>
                </c:pt>
                <c:pt idx="5782">
                  <c:v>3.1498654295845969</c:v>
                </c:pt>
                <c:pt idx="5783">
                  <c:v>3.1683999663108793</c:v>
                </c:pt>
                <c:pt idx="5784">
                  <c:v>3.1870435645381487</c:v>
                </c:pt>
                <c:pt idx="5785">
                  <c:v>3.1870435645381487</c:v>
                </c:pt>
                <c:pt idx="5786">
                  <c:v>3.2436276958225148</c:v>
                </c:pt>
                <c:pt idx="5787">
                  <c:v>3.1683999663108793</c:v>
                </c:pt>
                <c:pt idx="5788">
                  <c:v>3.1314393163702801</c:v>
                </c:pt>
                <c:pt idx="5789">
                  <c:v>3.1498654295845969</c:v>
                </c:pt>
                <c:pt idx="5790">
                  <c:v>3.1040092014489651</c:v>
                </c:pt>
                <c:pt idx="5791">
                  <c:v>3.1131209924110204</c:v>
                </c:pt>
                <c:pt idx="5792">
                  <c:v>3.2152148570383678</c:v>
                </c:pt>
                <c:pt idx="5793">
                  <c:v>3.1683999663108793</c:v>
                </c:pt>
                <c:pt idx="5794">
                  <c:v>3.3401886811075023</c:v>
                </c:pt>
                <c:pt idx="5795">
                  <c:v>3.310922384288983</c:v>
                </c:pt>
                <c:pt idx="5796">
                  <c:v>3.0949169534616296</c:v>
                </c:pt>
                <c:pt idx="5797">
                  <c:v>3.2722991534698371</c:v>
                </c:pt>
                <c:pt idx="5798">
                  <c:v>3.1964064621121251</c:v>
                </c:pt>
                <c:pt idx="5799">
                  <c:v>3.2531568262749562</c:v>
                </c:pt>
                <c:pt idx="5800">
                  <c:v>3.2627139514098014</c:v>
                </c:pt>
                <c:pt idx="5801">
                  <c:v>3.1683999663108793</c:v>
                </c:pt>
                <c:pt idx="5802">
                  <c:v>3.2627139514098014</c:v>
                </c:pt>
                <c:pt idx="5803">
                  <c:v>3.2341264780505954</c:v>
                </c:pt>
                <c:pt idx="5804">
                  <c:v>3.2627139514098014</c:v>
                </c:pt>
                <c:pt idx="5805">
                  <c:v>3.1683999663108793</c:v>
                </c:pt>
                <c:pt idx="5806">
                  <c:v>3.1498654295845969</c:v>
                </c:pt>
                <c:pt idx="5807">
                  <c:v>3.2057968660095035</c:v>
                </c:pt>
                <c:pt idx="5808">
                  <c:v>3.1870435645381487</c:v>
                </c:pt>
                <c:pt idx="5809">
                  <c:v>3.0858513384409179</c:v>
                </c:pt>
                <c:pt idx="5810">
                  <c:v>3.2057968660095035</c:v>
                </c:pt>
                <c:pt idx="5811">
                  <c:v>3.1314393163702801</c:v>
                </c:pt>
                <c:pt idx="5812">
                  <c:v>3.1870435645381487</c:v>
                </c:pt>
                <c:pt idx="5813">
                  <c:v>3.1406388597667143</c:v>
                </c:pt>
                <c:pt idx="5814">
                  <c:v>3.058813512188931</c:v>
                </c:pt>
                <c:pt idx="5815">
                  <c:v>3.0858513384409179</c:v>
                </c:pt>
                <c:pt idx="5816">
                  <c:v>3.06779969547528</c:v>
                </c:pt>
                <c:pt idx="5817">
                  <c:v>3.1498654295845969</c:v>
                </c:pt>
                <c:pt idx="5818">
                  <c:v>3.1964064621121251</c:v>
                </c:pt>
                <c:pt idx="5819">
                  <c:v>3.1870435645381487</c:v>
                </c:pt>
                <c:pt idx="5820">
                  <c:v>3.2152148570383678</c:v>
                </c:pt>
                <c:pt idx="5821">
                  <c:v>3.1870435645381487</c:v>
                </c:pt>
                <c:pt idx="5822">
                  <c:v>3.2436276958225148</c:v>
                </c:pt>
                <c:pt idx="5823">
                  <c:v>3.06779969547528</c:v>
                </c:pt>
                <c:pt idx="5824">
                  <c:v>3.1498654295845969</c:v>
                </c:pt>
                <c:pt idx="5825">
                  <c:v>3.1406388597667143</c:v>
                </c:pt>
                <c:pt idx="5826">
                  <c:v>3.06779969547528</c:v>
                </c:pt>
                <c:pt idx="5827">
                  <c:v>3.1777080927161911</c:v>
                </c:pt>
                <c:pt idx="5828">
                  <c:v>3.1131209924110204</c:v>
                </c:pt>
                <c:pt idx="5829">
                  <c:v>3.06779969547528</c:v>
                </c:pt>
                <c:pt idx="5830">
                  <c:v>3.1591191052221568</c:v>
                </c:pt>
                <c:pt idx="5831">
                  <c:v>3.1040092014489651</c:v>
                </c:pt>
                <c:pt idx="5832">
                  <c:v>3.1498654295845969</c:v>
                </c:pt>
                <c:pt idx="5833">
                  <c:v>3.2436276958225148</c:v>
                </c:pt>
                <c:pt idx="5834">
                  <c:v>3.1964064621121251</c:v>
                </c:pt>
                <c:pt idx="5835">
                  <c:v>3.1406388597667143</c:v>
                </c:pt>
                <c:pt idx="5836">
                  <c:v>3.1314393163702801</c:v>
                </c:pt>
                <c:pt idx="5837">
                  <c:v>3.2152148570383678</c:v>
                </c:pt>
                <c:pt idx="5838">
                  <c:v>2.9966429510919568</c:v>
                </c:pt>
                <c:pt idx="5839">
                  <c:v>3.1314393163702801</c:v>
                </c:pt>
                <c:pt idx="5840">
                  <c:v>3.1040092014489651</c:v>
                </c:pt>
                <c:pt idx="5841">
                  <c:v>2.9878651997798436</c:v>
                </c:pt>
                <c:pt idx="5842">
                  <c:v>3.2246605162442026</c:v>
                </c:pt>
                <c:pt idx="5843">
                  <c:v>3.2436276958225148</c:v>
                </c:pt>
                <c:pt idx="5844">
                  <c:v>3.1498654295845969</c:v>
                </c:pt>
                <c:pt idx="5845">
                  <c:v>3.2057968660095035</c:v>
                </c:pt>
                <c:pt idx="5846">
                  <c:v>3.1964064621121251</c:v>
                </c:pt>
                <c:pt idx="5847">
                  <c:v>3.058813512188931</c:v>
                </c:pt>
                <c:pt idx="5848">
                  <c:v>3.1406388597667143</c:v>
                </c:pt>
                <c:pt idx="5849">
                  <c:v>3.1314393163702801</c:v>
                </c:pt>
                <c:pt idx="5850">
                  <c:v>3.2057968660095035</c:v>
                </c:pt>
                <c:pt idx="5851">
                  <c:v>3.1131209924110204</c:v>
                </c:pt>
                <c:pt idx="5852">
                  <c:v>3.0858513384409179</c:v>
                </c:pt>
                <c:pt idx="5853">
                  <c:v>3.1040092014489651</c:v>
                </c:pt>
                <c:pt idx="5854">
                  <c:v>3.1777080927161911</c:v>
                </c:pt>
                <c:pt idx="5855">
                  <c:v>3.2722991534698371</c:v>
                </c:pt>
                <c:pt idx="5856">
                  <c:v>3.0320125878379947</c:v>
                </c:pt>
                <c:pt idx="5857">
                  <c:v>3.1314393163702801</c:v>
                </c:pt>
                <c:pt idx="5858">
                  <c:v>3.1131209924110204</c:v>
                </c:pt>
                <c:pt idx="5859">
                  <c:v>3.1964064621121251</c:v>
                </c:pt>
                <c:pt idx="5860">
                  <c:v>3.1131209924110204</c:v>
                </c:pt>
                <c:pt idx="5861">
                  <c:v>3.1498654295845969</c:v>
                </c:pt>
                <c:pt idx="5862">
                  <c:v>3.2722991534698371</c:v>
                </c:pt>
                <c:pt idx="5863">
                  <c:v>3.1683999663108793</c:v>
                </c:pt>
                <c:pt idx="5864">
                  <c:v>3.1498654295845969</c:v>
                </c:pt>
                <c:pt idx="5865">
                  <c:v>3.1406388597667143</c:v>
                </c:pt>
                <c:pt idx="5866">
                  <c:v>3.1406388597667143</c:v>
                </c:pt>
                <c:pt idx="5867">
                  <c:v>3.1222667202296366</c:v>
                </c:pt>
                <c:pt idx="5868">
                  <c:v>3.1777080927161911</c:v>
                </c:pt>
                <c:pt idx="5869">
                  <c:v>3.0949169534616296</c:v>
                </c:pt>
                <c:pt idx="5870">
                  <c:v>3.06779969547528</c:v>
                </c:pt>
                <c:pt idx="5871">
                  <c:v>3.1040092014489651</c:v>
                </c:pt>
                <c:pt idx="5872">
                  <c:v>3.1498654295845969</c:v>
                </c:pt>
                <c:pt idx="5873">
                  <c:v>3.1222667202296366</c:v>
                </c:pt>
                <c:pt idx="5874">
                  <c:v>3.0054464896846018</c:v>
                </c:pt>
                <c:pt idx="5875">
                  <c:v>3.1040092014489651</c:v>
                </c:pt>
                <c:pt idx="5876">
                  <c:v>3.0768122783736795</c:v>
                </c:pt>
                <c:pt idx="5877">
                  <c:v>3.1964064621121251</c:v>
                </c:pt>
                <c:pt idx="5878">
                  <c:v>3.1498654295845969</c:v>
                </c:pt>
                <c:pt idx="5879">
                  <c:v>3.310922384288983</c:v>
                </c:pt>
                <c:pt idx="5880">
                  <c:v>3.1498654295845969</c:v>
                </c:pt>
                <c:pt idx="5881">
                  <c:v>3.1498654295845969</c:v>
                </c:pt>
                <c:pt idx="5882">
                  <c:v>3.1777080927161911</c:v>
                </c:pt>
                <c:pt idx="5883">
                  <c:v>3.1040092014489651</c:v>
                </c:pt>
                <c:pt idx="5884">
                  <c:v>2.9791200198817416</c:v>
                </c:pt>
                <c:pt idx="5885">
                  <c:v>3.023131231965571</c:v>
                </c:pt>
                <c:pt idx="5886">
                  <c:v>3.0409200353604597</c:v>
                </c:pt>
                <c:pt idx="5887">
                  <c:v>3.023131231965571</c:v>
                </c:pt>
                <c:pt idx="5888">
                  <c:v>3.1870435645381487</c:v>
                </c:pt>
                <c:pt idx="5889">
                  <c:v>3.1591191052221568</c:v>
                </c:pt>
                <c:pt idx="5890">
                  <c:v>3.1870435645381487</c:v>
                </c:pt>
                <c:pt idx="5891">
                  <c:v>3.1314393163702801</c:v>
                </c:pt>
                <c:pt idx="5892">
                  <c:v>3.0858513384409179</c:v>
                </c:pt>
                <c:pt idx="5893">
                  <c:v>3.1683999663108793</c:v>
                </c:pt>
                <c:pt idx="5894">
                  <c:v>3.0498536511850229</c:v>
                </c:pt>
                <c:pt idx="5895">
                  <c:v>3.1222667202296366</c:v>
                </c:pt>
                <c:pt idx="5896">
                  <c:v>3.1964064621121251</c:v>
                </c:pt>
                <c:pt idx="5897">
                  <c:v>3.0768122783736795</c:v>
                </c:pt>
                <c:pt idx="5898">
                  <c:v>3.2341264780505954</c:v>
                </c:pt>
                <c:pt idx="5899">
                  <c:v>3.1498654295845969</c:v>
                </c:pt>
                <c:pt idx="5900">
                  <c:v>3.1964064621121251</c:v>
                </c:pt>
                <c:pt idx="5901">
                  <c:v>3.1591191052221568</c:v>
                </c:pt>
                <c:pt idx="5902">
                  <c:v>3.0858513384409179</c:v>
                </c:pt>
                <c:pt idx="5903">
                  <c:v>3.2246605162442026</c:v>
                </c:pt>
                <c:pt idx="5904">
                  <c:v>3.2057968660095035</c:v>
                </c:pt>
                <c:pt idx="5905">
                  <c:v>3.1870435645381487</c:v>
                </c:pt>
                <c:pt idx="5906">
                  <c:v>3.0949169534616296</c:v>
                </c:pt>
                <c:pt idx="5907">
                  <c:v>3.1498654295845969</c:v>
                </c:pt>
                <c:pt idx="5908">
                  <c:v>3.2627139514098014</c:v>
                </c:pt>
                <c:pt idx="5909">
                  <c:v>3.1870435645381487</c:v>
                </c:pt>
                <c:pt idx="5910">
                  <c:v>3.1040092014489651</c:v>
                </c:pt>
                <c:pt idx="5911">
                  <c:v>3.1777080927161911</c:v>
                </c:pt>
                <c:pt idx="5912">
                  <c:v>3.291554118545398</c:v>
                </c:pt>
                <c:pt idx="5913">
                  <c:v>3.2436276958225148</c:v>
                </c:pt>
                <c:pt idx="5914">
                  <c:v>3.0409200353604597</c:v>
                </c:pt>
                <c:pt idx="5915">
                  <c:v>3.2819125149394615</c:v>
                </c:pt>
                <c:pt idx="5916">
                  <c:v>3.1870435645381487</c:v>
                </c:pt>
                <c:pt idx="5917">
                  <c:v>3.06779969547528</c:v>
                </c:pt>
                <c:pt idx="5918">
                  <c:v>3.06779969547528</c:v>
                </c:pt>
                <c:pt idx="5919">
                  <c:v>3.1314393163702801</c:v>
                </c:pt>
                <c:pt idx="5920">
                  <c:v>3.0858513384409179</c:v>
                </c:pt>
                <c:pt idx="5921">
                  <c:v>3.0054464896846018</c:v>
                </c:pt>
                <c:pt idx="5922">
                  <c:v>2.9703935966507293</c:v>
                </c:pt>
                <c:pt idx="5923">
                  <c:v>3.0320125878379947</c:v>
                </c:pt>
                <c:pt idx="5924">
                  <c:v>3.0949169534616296</c:v>
                </c:pt>
                <c:pt idx="5925">
                  <c:v>3.1498654295845969</c:v>
                </c:pt>
                <c:pt idx="5926">
                  <c:v>3.058813512188931</c:v>
                </c:pt>
                <c:pt idx="5927">
                  <c:v>3.1314393163702801</c:v>
                </c:pt>
                <c:pt idx="5928">
                  <c:v>3.0142758913156587</c:v>
                </c:pt>
                <c:pt idx="5929">
                  <c:v>3.0409200353604597</c:v>
                </c:pt>
                <c:pt idx="5930">
                  <c:v>3.0768122783736795</c:v>
                </c:pt>
                <c:pt idx="5931">
                  <c:v>3.1131209924110204</c:v>
                </c:pt>
                <c:pt idx="5932">
                  <c:v>3.1131209924110204</c:v>
                </c:pt>
                <c:pt idx="5933">
                  <c:v>3.0320125878379947</c:v>
                </c:pt>
                <c:pt idx="5934">
                  <c:v>3.1870435645381487</c:v>
                </c:pt>
                <c:pt idx="5935">
                  <c:v>3.2246605162442026</c:v>
                </c:pt>
                <c:pt idx="5936">
                  <c:v>3.0858513384409179</c:v>
                </c:pt>
                <c:pt idx="5937">
                  <c:v>3.2436276958225148</c:v>
                </c:pt>
                <c:pt idx="5938">
                  <c:v>3.0498536511850229</c:v>
                </c:pt>
                <c:pt idx="5939">
                  <c:v>3.0320125878379947</c:v>
                </c:pt>
                <c:pt idx="5940">
                  <c:v>3.1131209924110204</c:v>
                </c:pt>
                <c:pt idx="5941">
                  <c:v>3.0768122783736795</c:v>
                </c:pt>
                <c:pt idx="5942">
                  <c:v>3.0320125878379947</c:v>
                </c:pt>
                <c:pt idx="5943">
                  <c:v>3.2057968660095035</c:v>
                </c:pt>
                <c:pt idx="5944">
                  <c:v>3.0858513384409179</c:v>
                </c:pt>
                <c:pt idx="5945">
                  <c:v>3.0498536511850229</c:v>
                </c:pt>
                <c:pt idx="5946">
                  <c:v>3.0142758913156587</c:v>
                </c:pt>
                <c:pt idx="5947">
                  <c:v>3.1222667202296366</c:v>
                </c:pt>
                <c:pt idx="5948">
                  <c:v>3.1040092014489651</c:v>
                </c:pt>
                <c:pt idx="5949">
                  <c:v>3.1591191052221568</c:v>
                </c:pt>
                <c:pt idx="5950">
                  <c:v>3.1131209924110204</c:v>
                </c:pt>
                <c:pt idx="5951">
                  <c:v>3.1314393163702801</c:v>
                </c:pt>
                <c:pt idx="5952">
                  <c:v>3.1131209924110204</c:v>
                </c:pt>
                <c:pt idx="5953">
                  <c:v>3.2057968660095035</c:v>
                </c:pt>
                <c:pt idx="5954">
                  <c:v>2.9616927348143225</c:v>
                </c:pt>
                <c:pt idx="5955">
                  <c:v>3.0498536511850229</c:v>
                </c:pt>
                <c:pt idx="5956">
                  <c:v>3.1131209924110204</c:v>
                </c:pt>
                <c:pt idx="5957">
                  <c:v>3.0142758913156587</c:v>
                </c:pt>
                <c:pt idx="5958">
                  <c:v>3.0768122783736795</c:v>
                </c:pt>
                <c:pt idx="5959">
                  <c:v>3.0054464896846018</c:v>
                </c:pt>
                <c:pt idx="5960">
                  <c:v>3.0858513384409179</c:v>
                </c:pt>
                <c:pt idx="5961">
                  <c:v>3.058813512188931</c:v>
                </c:pt>
                <c:pt idx="5962">
                  <c:v>3.1222667202296366</c:v>
                </c:pt>
                <c:pt idx="5963">
                  <c:v>3.1314393163702801</c:v>
                </c:pt>
                <c:pt idx="5964">
                  <c:v>2.9878651997798436</c:v>
                </c:pt>
                <c:pt idx="5965">
                  <c:v>3.06779969547528</c:v>
                </c:pt>
                <c:pt idx="5966">
                  <c:v>3.1777080927161911</c:v>
                </c:pt>
                <c:pt idx="5967">
                  <c:v>3.0498536511850229</c:v>
                </c:pt>
                <c:pt idx="5968">
                  <c:v>3.0409200353604597</c:v>
                </c:pt>
                <c:pt idx="5969">
                  <c:v>3.1131209924110204</c:v>
                </c:pt>
                <c:pt idx="5970">
                  <c:v>3.1222667202296366</c:v>
                </c:pt>
                <c:pt idx="5971">
                  <c:v>3.0320125878379947</c:v>
                </c:pt>
                <c:pt idx="5972">
                  <c:v>3.1131209924110204</c:v>
                </c:pt>
                <c:pt idx="5973">
                  <c:v>3.0142758913156587</c:v>
                </c:pt>
                <c:pt idx="5974">
                  <c:v>3.0409200353604597</c:v>
                </c:pt>
                <c:pt idx="5975">
                  <c:v>3.1131209924110204</c:v>
                </c:pt>
                <c:pt idx="5976">
                  <c:v>3.06779969547528</c:v>
                </c:pt>
                <c:pt idx="5977">
                  <c:v>3.058813512188931</c:v>
                </c:pt>
                <c:pt idx="5978">
                  <c:v>3.1406388597667143</c:v>
                </c:pt>
                <c:pt idx="5979">
                  <c:v>3.1040092014489651</c:v>
                </c:pt>
                <c:pt idx="5980">
                  <c:v>3.1040092014489651</c:v>
                </c:pt>
                <c:pt idx="5981">
                  <c:v>3.0142758913156587</c:v>
                </c:pt>
                <c:pt idx="5982">
                  <c:v>3.058813512188931</c:v>
                </c:pt>
                <c:pt idx="5983">
                  <c:v>3.0858513384409179</c:v>
                </c:pt>
                <c:pt idx="5984">
                  <c:v>3.0409200353604597</c:v>
                </c:pt>
                <c:pt idx="5985">
                  <c:v>3.0949169534616296</c:v>
                </c:pt>
                <c:pt idx="5986">
                  <c:v>3.0409200353604597</c:v>
                </c:pt>
                <c:pt idx="5987">
                  <c:v>3.0858513384409179</c:v>
                </c:pt>
                <c:pt idx="5988">
                  <c:v>3.06779969547528</c:v>
                </c:pt>
                <c:pt idx="5989">
                  <c:v>2.9878651997798436</c:v>
                </c:pt>
                <c:pt idx="5990">
                  <c:v>3.0054464896846018</c:v>
                </c:pt>
                <c:pt idx="5991">
                  <c:v>2.9966429510919568</c:v>
                </c:pt>
                <c:pt idx="5992">
                  <c:v>3.1683999663108793</c:v>
                </c:pt>
                <c:pt idx="5993">
                  <c:v>3.1131209924110204</c:v>
                </c:pt>
                <c:pt idx="5994">
                  <c:v>3.0768122783736795</c:v>
                </c:pt>
                <c:pt idx="5995">
                  <c:v>3.0768122783736795</c:v>
                </c:pt>
                <c:pt idx="5996">
                  <c:v>3.06779969547528</c:v>
                </c:pt>
                <c:pt idx="5997">
                  <c:v>3.0768122783736795</c:v>
                </c:pt>
                <c:pt idx="5998">
                  <c:v>3.0949169534616296</c:v>
                </c:pt>
                <c:pt idx="5999">
                  <c:v>3.0409200353604597</c:v>
                </c:pt>
                <c:pt idx="6000">
                  <c:v>3.1406388597667143</c:v>
                </c:pt>
                <c:pt idx="6001">
                  <c:v>3.1406388597667143</c:v>
                </c:pt>
                <c:pt idx="6002">
                  <c:v>3.0142758913156587</c:v>
                </c:pt>
                <c:pt idx="6003">
                  <c:v>3.0498536511850229</c:v>
                </c:pt>
                <c:pt idx="6004">
                  <c:v>3.1314393163702801</c:v>
                </c:pt>
                <c:pt idx="6005">
                  <c:v>3.0409200353604597</c:v>
                </c:pt>
                <c:pt idx="6006">
                  <c:v>3.0858513384409179</c:v>
                </c:pt>
                <c:pt idx="6007">
                  <c:v>3.0768122783736795</c:v>
                </c:pt>
                <c:pt idx="6008">
                  <c:v>3.1314393163702801</c:v>
                </c:pt>
                <c:pt idx="6009">
                  <c:v>3.1498654295845969</c:v>
                </c:pt>
                <c:pt idx="6010">
                  <c:v>3.1131209924110204</c:v>
                </c:pt>
                <c:pt idx="6011">
                  <c:v>3.0858513384409179</c:v>
                </c:pt>
                <c:pt idx="6012">
                  <c:v>3.0768122783736795</c:v>
                </c:pt>
                <c:pt idx="6013">
                  <c:v>3.0409200353604597</c:v>
                </c:pt>
                <c:pt idx="6014">
                  <c:v>3.1040092014489651</c:v>
                </c:pt>
                <c:pt idx="6015">
                  <c:v>3.0142758913156587</c:v>
                </c:pt>
                <c:pt idx="6016">
                  <c:v>3.1591191052221568</c:v>
                </c:pt>
                <c:pt idx="6017">
                  <c:v>3.1406388597667143</c:v>
                </c:pt>
                <c:pt idx="6018">
                  <c:v>3.0768122783736795</c:v>
                </c:pt>
                <c:pt idx="6019">
                  <c:v>3.1406388597667143</c:v>
                </c:pt>
                <c:pt idx="6020">
                  <c:v>3.0409200353604597</c:v>
                </c:pt>
                <c:pt idx="6021">
                  <c:v>3.0498536511850229</c:v>
                </c:pt>
                <c:pt idx="6022">
                  <c:v>3.1131209924110204</c:v>
                </c:pt>
                <c:pt idx="6023">
                  <c:v>3.0498536511850229</c:v>
                </c:pt>
                <c:pt idx="6024">
                  <c:v>3.0498536511850229</c:v>
                </c:pt>
                <c:pt idx="6025">
                  <c:v>3.0768122783736795</c:v>
                </c:pt>
                <c:pt idx="6026">
                  <c:v>3.1222667202296366</c:v>
                </c:pt>
                <c:pt idx="6027">
                  <c:v>3.0409200353604597</c:v>
                </c:pt>
                <c:pt idx="6028">
                  <c:v>3.1040092014489651</c:v>
                </c:pt>
                <c:pt idx="6029">
                  <c:v>3.0409200353604597</c:v>
                </c:pt>
                <c:pt idx="6030">
                  <c:v>3.058813512188931</c:v>
                </c:pt>
                <c:pt idx="6031">
                  <c:v>3.058813512188931</c:v>
                </c:pt>
                <c:pt idx="6032">
                  <c:v>3.0768122783736795</c:v>
                </c:pt>
                <c:pt idx="6033">
                  <c:v>3.0858513384409179</c:v>
                </c:pt>
                <c:pt idx="6034">
                  <c:v>3.1131209924110204</c:v>
                </c:pt>
                <c:pt idx="6035">
                  <c:v>3.0498536511850229</c:v>
                </c:pt>
                <c:pt idx="6036">
                  <c:v>3.1131209924110204</c:v>
                </c:pt>
                <c:pt idx="6037">
                  <c:v>3.1314393163702801</c:v>
                </c:pt>
                <c:pt idx="6038">
                  <c:v>3.058813512188931</c:v>
                </c:pt>
                <c:pt idx="6039">
                  <c:v>3.0409200353604597</c:v>
                </c:pt>
                <c:pt idx="6040">
                  <c:v>3.0320125878379947</c:v>
                </c:pt>
                <c:pt idx="6041">
                  <c:v>3.0054464896846018</c:v>
                </c:pt>
                <c:pt idx="6042">
                  <c:v>3.0858513384409179</c:v>
                </c:pt>
                <c:pt idx="6043">
                  <c:v>3.0768122783736795</c:v>
                </c:pt>
                <c:pt idx="6044">
                  <c:v>3.2152148570383678</c:v>
                </c:pt>
                <c:pt idx="6045">
                  <c:v>3.0768122783736795</c:v>
                </c:pt>
                <c:pt idx="6046">
                  <c:v>3.1314393163702801</c:v>
                </c:pt>
                <c:pt idx="6047">
                  <c:v>3.06779969547528</c:v>
                </c:pt>
                <c:pt idx="6048">
                  <c:v>3.1131209924110204</c:v>
                </c:pt>
                <c:pt idx="6049">
                  <c:v>3.1591191052221568</c:v>
                </c:pt>
                <c:pt idx="6050">
                  <c:v>3.1131209924110204</c:v>
                </c:pt>
                <c:pt idx="6051">
                  <c:v>3.0142758913156587</c:v>
                </c:pt>
                <c:pt idx="6052">
                  <c:v>3.023131231965571</c:v>
                </c:pt>
                <c:pt idx="6053">
                  <c:v>3.06779969547528</c:v>
                </c:pt>
                <c:pt idx="6054">
                  <c:v>3.0858513384409179</c:v>
                </c:pt>
                <c:pt idx="6055">
                  <c:v>3.1131209924110204</c:v>
                </c:pt>
                <c:pt idx="6056">
                  <c:v>3.0768122783736795</c:v>
                </c:pt>
                <c:pt idx="6057">
                  <c:v>3.06779969547528</c:v>
                </c:pt>
                <c:pt idx="6058">
                  <c:v>3.1131209924110204</c:v>
                </c:pt>
                <c:pt idx="6059">
                  <c:v>3.1131209924110204</c:v>
                </c:pt>
                <c:pt idx="6060">
                  <c:v>3.1406388597667143</c:v>
                </c:pt>
                <c:pt idx="6061">
                  <c:v>3.1040092014489651</c:v>
                </c:pt>
                <c:pt idx="6062">
                  <c:v>3.1040092014489651</c:v>
                </c:pt>
                <c:pt idx="6063">
                  <c:v>2.9878651997798436</c:v>
                </c:pt>
                <c:pt idx="6064">
                  <c:v>3.058813512188931</c:v>
                </c:pt>
                <c:pt idx="6065">
                  <c:v>2.9966429510919568</c:v>
                </c:pt>
                <c:pt idx="6066">
                  <c:v>3.1498654295845969</c:v>
                </c:pt>
                <c:pt idx="6067">
                  <c:v>3.0320125878379947</c:v>
                </c:pt>
                <c:pt idx="6068">
                  <c:v>3.023131231965571</c:v>
                </c:pt>
                <c:pt idx="6069">
                  <c:v>3.1131209924110204</c:v>
                </c:pt>
                <c:pt idx="6070">
                  <c:v>2.7603553888951482</c:v>
                </c:pt>
                <c:pt idx="6071">
                  <c:v>3.1777080927161911</c:v>
                </c:pt>
                <c:pt idx="6072">
                  <c:v>3.1870435645381487</c:v>
                </c:pt>
                <c:pt idx="6073">
                  <c:v>3.023131231965571</c:v>
                </c:pt>
                <c:pt idx="6074">
                  <c:v>3.058813512188931</c:v>
                </c:pt>
                <c:pt idx="6075">
                  <c:v>3.1131209924110204</c:v>
                </c:pt>
                <c:pt idx="6076">
                  <c:v>3.023131231965571</c:v>
                </c:pt>
                <c:pt idx="6077">
                  <c:v>3.0409200353604597</c:v>
                </c:pt>
                <c:pt idx="6078">
                  <c:v>3.0409200353604597</c:v>
                </c:pt>
                <c:pt idx="6079">
                  <c:v>3.0768122783736795</c:v>
                </c:pt>
                <c:pt idx="6080">
                  <c:v>3.0054464896846018</c:v>
                </c:pt>
                <c:pt idx="6081">
                  <c:v>3.1964064621121251</c:v>
                </c:pt>
                <c:pt idx="6082">
                  <c:v>3.023131231965571</c:v>
                </c:pt>
                <c:pt idx="6083">
                  <c:v>3.0858513384409179</c:v>
                </c:pt>
                <c:pt idx="6084">
                  <c:v>3.0768122783736795</c:v>
                </c:pt>
                <c:pt idx="6085">
                  <c:v>3.0768122783736795</c:v>
                </c:pt>
                <c:pt idx="6086">
                  <c:v>3.0768122783736795</c:v>
                </c:pt>
                <c:pt idx="6087">
                  <c:v>3.1131209924110204</c:v>
                </c:pt>
                <c:pt idx="6088">
                  <c:v>3.1040092014489651</c:v>
                </c:pt>
                <c:pt idx="6089">
                  <c:v>3.023131231965571</c:v>
                </c:pt>
                <c:pt idx="6090">
                  <c:v>2.9878651997798436</c:v>
                </c:pt>
                <c:pt idx="6091">
                  <c:v>2.9966429510919568</c:v>
                </c:pt>
                <c:pt idx="6092">
                  <c:v>3.1406388597667143</c:v>
                </c:pt>
                <c:pt idx="6093">
                  <c:v>3.06779969547528</c:v>
                </c:pt>
                <c:pt idx="6094">
                  <c:v>3.0858513384409179</c:v>
                </c:pt>
                <c:pt idx="6095">
                  <c:v>3.0409200353604597</c:v>
                </c:pt>
                <c:pt idx="6096">
                  <c:v>3.1683999663108793</c:v>
                </c:pt>
                <c:pt idx="6097">
                  <c:v>3.0409200353604597</c:v>
                </c:pt>
                <c:pt idx="6098">
                  <c:v>3.0768122783736795</c:v>
                </c:pt>
                <c:pt idx="6099">
                  <c:v>3.1040092014489651</c:v>
                </c:pt>
                <c:pt idx="6100">
                  <c:v>3.06779969547528</c:v>
                </c:pt>
                <c:pt idx="6101">
                  <c:v>3.1222667202296366</c:v>
                </c:pt>
                <c:pt idx="6102">
                  <c:v>3.1131209924110204</c:v>
                </c:pt>
                <c:pt idx="6103">
                  <c:v>2.9791200198817416</c:v>
                </c:pt>
                <c:pt idx="6104">
                  <c:v>3.023131231965571</c:v>
                </c:pt>
                <c:pt idx="6105">
                  <c:v>3.0949169534616296</c:v>
                </c:pt>
                <c:pt idx="6106">
                  <c:v>3.06779969547528</c:v>
                </c:pt>
                <c:pt idx="6107">
                  <c:v>3.1870435645381487</c:v>
                </c:pt>
                <c:pt idx="6108">
                  <c:v>3.0949169534616296</c:v>
                </c:pt>
                <c:pt idx="6109">
                  <c:v>3.0858513384409179</c:v>
                </c:pt>
                <c:pt idx="6110">
                  <c:v>3.023131231965571</c:v>
                </c:pt>
                <c:pt idx="6111">
                  <c:v>3.0142758913156587</c:v>
                </c:pt>
                <c:pt idx="6112">
                  <c:v>3.023131231965571</c:v>
                </c:pt>
                <c:pt idx="6113">
                  <c:v>3.0858513384409179</c:v>
                </c:pt>
                <c:pt idx="6114">
                  <c:v>3.058813512188931</c:v>
                </c:pt>
                <c:pt idx="6115">
                  <c:v>3.06779969547528</c:v>
                </c:pt>
                <c:pt idx="6116">
                  <c:v>3.1314393163702801</c:v>
                </c:pt>
                <c:pt idx="6117">
                  <c:v>3.1040092014489651</c:v>
                </c:pt>
                <c:pt idx="6118">
                  <c:v>3.0858513384409179</c:v>
                </c:pt>
                <c:pt idx="6119">
                  <c:v>3.1131209924110204</c:v>
                </c:pt>
                <c:pt idx="6120">
                  <c:v>3.0320125878379947</c:v>
                </c:pt>
                <c:pt idx="6121">
                  <c:v>3.058813512188931</c:v>
                </c:pt>
                <c:pt idx="6122">
                  <c:v>3.1222667202296366</c:v>
                </c:pt>
                <c:pt idx="6123">
                  <c:v>3.1314393163702801</c:v>
                </c:pt>
                <c:pt idx="6124">
                  <c:v>3.0768122783736795</c:v>
                </c:pt>
                <c:pt idx="6125">
                  <c:v>3.2057968660095035</c:v>
                </c:pt>
                <c:pt idx="6126">
                  <c:v>3.06779969547528</c:v>
                </c:pt>
                <c:pt idx="6127">
                  <c:v>3.058813512188931</c:v>
                </c:pt>
                <c:pt idx="6128">
                  <c:v>3.0858513384409179</c:v>
                </c:pt>
                <c:pt idx="6129">
                  <c:v>3.1131209924110204</c:v>
                </c:pt>
                <c:pt idx="6130">
                  <c:v>3.058813512188931</c:v>
                </c:pt>
                <c:pt idx="6131">
                  <c:v>3.023131231965571</c:v>
                </c:pt>
                <c:pt idx="6132">
                  <c:v>3.1040092014489651</c:v>
                </c:pt>
                <c:pt idx="6133">
                  <c:v>2.9966429510919568</c:v>
                </c:pt>
                <c:pt idx="6134">
                  <c:v>3.0858513384409179</c:v>
                </c:pt>
                <c:pt idx="6135">
                  <c:v>3.1222667202296366</c:v>
                </c:pt>
                <c:pt idx="6136">
                  <c:v>3.1591191052221568</c:v>
                </c:pt>
                <c:pt idx="6137">
                  <c:v>3.1406388597667143</c:v>
                </c:pt>
                <c:pt idx="6138">
                  <c:v>3.1131209924110204</c:v>
                </c:pt>
                <c:pt idx="6139">
                  <c:v>3.1040092014489651</c:v>
                </c:pt>
                <c:pt idx="6140">
                  <c:v>3.1222667202296366</c:v>
                </c:pt>
                <c:pt idx="6141">
                  <c:v>3.06779969547528</c:v>
                </c:pt>
                <c:pt idx="6142">
                  <c:v>3.0320125878379947</c:v>
                </c:pt>
                <c:pt idx="6143">
                  <c:v>3.1040092014489651</c:v>
                </c:pt>
                <c:pt idx="6144">
                  <c:v>3.1314393163702801</c:v>
                </c:pt>
                <c:pt idx="6145">
                  <c:v>3.1683999663108793</c:v>
                </c:pt>
                <c:pt idx="6146">
                  <c:v>2.9878651997798436</c:v>
                </c:pt>
                <c:pt idx="6147">
                  <c:v>3.0949169534616296</c:v>
                </c:pt>
                <c:pt idx="6148">
                  <c:v>3.023131231965571</c:v>
                </c:pt>
                <c:pt idx="6149">
                  <c:v>3.0142758913156587</c:v>
                </c:pt>
                <c:pt idx="6150">
                  <c:v>3.1314393163702801</c:v>
                </c:pt>
                <c:pt idx="6151">
                  <c:v>3.1040092014489651</c:v>
                </c:pt>
                <c:pt idx="6152">
                  <c:v>3.0768122783736795</c:v>
                </c:pt>
                <c:pt idx="6153">
                  <c:v>3.0949169534616296</c:v>
                </c:pt>
                <c:pt idx="6154">
                  <c:v>3.1131209924110204</c:v>
                </c:pt>
                <c:pt idx="6155">
                  <c:v>3.1131209924110204</c:v>
                </c:pt>
                <c:pt idx="6156">
                  <c:v>3.1131209924110204</c:v>
                </c:pt>
                <c:pt idx="6157">
                  <c:v>3.0320125878379947</c:v>
                </c:pt>
                <c:pt idx="6158">
                  <c:v>3.058813512188931</c:v>
                </c:pt>
                <c:pt idx="6159">
                  <c:v>3.1406388597667143</c:v>
                </c:pt>
                <c:pt idx="6160">
                  <c:v>3.0768122783736795</c:v>
                </c:pt>
                <c:pt idx="6161">
                  <c:v>3.023131231965571</c:v>
                </c:pt>
                <c:pt idx="6162">
                  <c:v>2.9966429510919568</c:v>
                </c:pt>
                <c:pt idx="6163">
                  <c:v>2.9530173594982148</c:v>
                </c:pt>
                <c:pt idx="6164">
                  <c:v>3.1040092014489651</c:v>
                </c:pt>
                <c:pt idx="6165">
                  <c:v>3.0320125878379947</c:v>
                </c:pt>
                <c:pt idx="6166">
                  <c:v>3.058813512188931</c:v>
                </c:pt>
                <c:pt idx="6167">
                  <c:v>3.0498536511850229</c:v>
                </c:pt>
                <c:pt idx="6168">
                  <c:v>2.9878651997798436</c:v>
                </c:pt>
                <c:pt idx="6169">
                  <c:v>3.1222667202296366</c:v>
                </c:pt>
                <c:pt idx="6170">
                  <c:v>3.0142758913156587</c:v>
                </c:pt>
                <c:pt idx="6171">
                  <c:v>3.023131231965571</c:v>
                </c:pt>
                <c:pt idx="6172">
                  <c:v>2.9966429510919568</c:v>
                </c:pt>
                <c:pt idx="6173">
                  <c:v>3.0768122783736795</c:v>
                </c:pt>
                <c:pt idx="6174">
                  <c:v>3.0054464896846018</c:v>
                </c:pt>
                <c:pt idx="6175">
                  <c:v>3.0320125878379947</c:v>
                </c:pt>
                <c:pt idx="6176">
                  <c:v>3.0054464896846018</c:v>
                </c:pt>
                <c:pt idx="6177">
                  <c:v>2.9357427700256311</c:v>
                </c:pt>
                <c:pt idx="6178">
                  <c:v>3.1222667202296366</c:v>
                </c:pt>
                <c:pt idx="6179">
                  <c:v>2.8760736288630273</c:v>
                </c:pt>
                <c:pt idx="6180">
                  <c:v>3.058813512188931</c:v>
                </c:pt>
                <c:pt idx="6181">
                  <c:v>2.9185692336133973</c:v>
                </c:pt>
                <c:pt idx="6182">
                  <c:v>3.0054464896846018</c:v>
                </c:pt>
                <c:pt idx="6183">
                  <c:v>3.058813512188931</c:v>
                </c:pt>
                <c:pt idx="6184">
                  <c:v>3.0949169534616296</c:v>
                </c:pt>
                <c:pt idx="6185">
                  <c:v>2.9966429510919568</c:v>
                </c:pt>
                <c:pt idx="6186">
                  <c:v>3.0949169534616296</c:v>
                </c:pt>
                <c:pt idx="6187">
                  <c:v>3.1498654295845969</c:v>
                </c:pt>
                <c:pt idx="6188">
                  <c:v>3.0320125878379947</c:v>
                </c:pt>
                <c:pt idx="6189">
                  <c:v>3.058813512188931</c:v>
                </c:pt>
                <c:pt idx="6190">
                  <c:v>3.058813512188931</c:v>
                </c:pt>
                <c:pt idx="6191">
                  <c:v>2.9791200198817416</c:v>
                </c:pt>
                <c:pt idx="6192">
                  <c:v>3.058813512188931</c:v>
                </c:pt>
                <c:pt idx="6193">
                  <c:v>3.0409200353604597</c:v>
                </c:pt>
                <c:pt idx="6194">
                  <c:v>3.1040092014489651</c:v>
                </c:pt>
                <c:pt idx="6195">
                  <c:v>3.0498536511850229</c:v>
                </c:pt>
                <c:pt idx="6196">
                  <c:v>3.023131231965571</c:v>
                </c:pt>
                <c:pt idx="6197">
                  <c:v>3.0320125878379947</c:v>
                </c:pt>
                <c:pt idx="6198">
                  <c:v>3.023131231965571</c:v>
                </c:pt>
                <c:pt idx="6199">
                  <c:v>3.0768122783736795</c:v>
                </c:pt>
                <c:pt idx="6200">
                  <c:v>3.0768122783736795</c:v>
                </c:pt>
                <c:pt idx="6201">
                  <c:v>3.0768122783736795</c:v>
                </c:pt>
                <c:pt idx="6202">
                  <c:v>3.1222667202296366</c:v>
                </c:pt>
                <c:pt idx="6203">
                  <c:v>3.0949169534616296</c:v>
                </c:pt>
                <c:pt idx="6204">
                  <c:v>3.0949169534616296</c:v>
                </c:pt>
                <c:pt idx="6205">
                  <c:v>3.1314393163702801</c:v>
                </c:pt>
                <c:pt idx="6206">
                  <c:v>3.1040092014489651</c:v>
                </c:pt>
                <c:pt idx="6207">
                  <c:v>3.1222667202296366</c:v>
                </c:pt>
                <c:pt idx="6208">
                  <c:v>3.06779969547528</c:v>
                </c:pt>
                <c:pt idx="6209">
                  <c:v>3.023131231965571</c:v>
                </c:pt>
                <c:pt idx="6210">
                  <c:v>3.0949169534616296</c:v>
                </c:pt>
                <c:pt idx="6211">
                  <c:v>3.1222667202296366</c:v>
                </c:pt>
                <c:pt idx="6212">
                  <c:v>3.1222667202296366</c:v>
                </c:pt>
                <c:pt idx="6213">
                  <c:v>3.1040092014489651</c:v>
                </c:pt>
                <c:pt idx="6214">
                  <c:v>3.1040092014489651</c:v>
                </c:pt>
                <c:pt idx="6215">
                  <c:v>3.1131209924110204</c:v>
                </c:pt>
                <c:pt idx="6216">
                  <c:v>3.1040092014489651</c:v>
                </c:pt>
                <c:pt idx="6217">
                  <c:v>3.1040092014489651</c:v>
                </c:pt>
                <c:pt idx="6218">
                  <c:v>3.1222667202296366</c:v>
                </c:pt>
                <c:pt idx="6219">
                  <c:v>3.0142758913156587</c:v>
                </c:pt>
                <c:pt idx="6220">
                  <c:v>3.0768122783736795</c:v>
                </c:pt>
                <c:pt idx="6221">
                  <c:v>3.0768122783736795</c:v>
                </c:pt>
                <c:pt idx="6222">
                  <c:v>3.0949169534616296</c:v>
                </c:pt>
                <c:pt idx="6223">
                  <c:v>3.0320125878379947</c:v>
                </c:pt>
                <c:pt idx="6224">
                  <c:v>3.0320125878379947</c:v>
                </c:pt>
                <c:pt idx="6225">
                  <c:v>3.0320125878379947</c:v>
                </c:pt>
                <c:pt idx="6226">
                  <c:v>3.058813512188931</c:v>
                </c:pt>
                <c:pt idx="6227">
                  <c:v>3.023131231965571</c:v>
                </c:pt>
                <c:pt idx="6228">
                  <c:v>3.0320125878379947</c:v>
                </c:pt>
                <c:pt idx="6229">
                  <c:v>3.1040092014489651</c:v>
                </c:pt>
                <c:pt idx="6230">
                  <c:v>3.023131231965571</c:v>
                </c:pt>
                <c:pt idx="6231">
                  <c:v>3.1870435645381487</c:v>
                </c:pt>
                <c:pt idx="6232">
                  <c:v>3.1870435645381487</c:v>
                </c:pt>
                <c:pt idx="6233">
                  <c:v>3.0768122783736795</c:v>
                </c:pt>
                <c:pt idx="6234">
                  <c:v>3.0768122783736795</c:v>
                </c:pt>
                <c:pt idx="6235">
                  <c:v>3.0498536511850229</c:v>
                </c:pt>
                <c:pt idx="6236">
                  <c:v>3.058813512188931</c:v>
                </c:pt>
                <c:pt idx="6237">
                  <c:v>3.0320125878379947</c:v>
                </c:pt>
                <c:pt idx="6238">
                  <c:v>3.0498536511850229</c:v>
                </c:pt>
                <c:pt idx="6239">
                  <c:v>3.0768122783736795</c:v>
                </c:pt>
                <c:pt idx="6240">
                  <c:v>3.1222667202296366</c:v>
                </c:pt>
                <c:pt idx="6241">
                  <c:v>3.1131209924110204</c:v>
                </c:pt>
                <c:pt idx="6242">
                  <c:v>3.023131231965571</c:v>
                </c:pt>
                <c:pt idx="6243">
                  <c:v>3.0768122783736795</c:v>
                </c:pt>
                <c:pt idx="6244">
                  <c:v>3.0054464896846018</c:v>
                </c:pt>
                <c:pt idx="6245">
                  <c:v>3.0409200353604597</c:v>
                </c:pt>
                <c:pt idx="6246">
                  <c:v>3.0409200353604597</c:v>
                </c:pt>
                <c:pt idx="6247">
                  <c:v>3.0320125878379947</c:v>
                </c:pt>
                <c:pt idx="6248">
                  <c:v>3.0949169534616296</c:v>
                </c:pt>
                <c:pt idx="6249">
                  <c:v>3.1498654295845969</c:v>
                </c:pt>
                <c:pt idx="6250">
                  <c:v>3.06779969547528</c:v>
                </c:pt>
                <c:pt idx="6251">
                  <c:v>3.0858513384409179</c:v>
                </c:pt>
                <c:pt idx="6252">
                  <c:v>3.0768122783736795</c:v>
                </c:pt>
                <c:pt idx="6253">
                  <c:v>3.058813512188931</c:v>
                </c:pt>
                <c:pt idx="6254">
                  <c:v>3.06779969547528</c:v>
                </c:pt>
                <c:pt idx="6255">
                  <c:v>3.0320125878379947</c:v>
                </c:pt>
                <c:pt idx="6256">
                  <c:v>3.1131209924110204</c:v>
                </c:pt>
                <c:pt idx="6257">
                  <c:v>3.0949169534616296</c:v>
                </c:pt>
                <c:pt idx="6258">
                  <c:v>3.1131209924110204</c:v>
                </c:pt>
                <c:pt idx="6259">
                  <c:v>3.1314393163702801</c:v>
                </c:pt>
                <c:pt idx="6260">
                  <c:v>3.0054464896846018</c:v>
                </c:pt>
                <c:pt idx="6261">
                  <c:v>3.0858513384409179</c:v>
                </c:pt>
                <c:pt idx="6262">
                  <c:v>3.1314393163702801</c:v>
                </c:pt>
                <c:pt idx="6263">
                  <c:v>3.0768122783736795</c:v>
                </c:pt>
                <c:pt idx="6264">
                  <c:v>3.1131209924110204</c:v>
                </c:pt>
                <c:pt idx="6265">
                  <c:v>3.0320125878379947</c:v>
                </c:pt>
                <c:pt idx="6266">
                  <c:v>3.0409200353604597</c:v>
                </c:pt>
                <c:pt idx="6267">
                  <c:v>3.0320125878379947</c:v>
                </c:pt>
                <c:pt idx="6268">
                  <c:v>3.058813512188931</c:v>
                </c:pt>
                <c:pt idx="6269">
                  <c:v>3.0142758913156587</c:v>
                </c:pt>
                <c:pt idx="6270">
                  <c:v>3.023131231965571</c:v>
                </c:pt>
                <c:pt idx="6271">
                  <c:v>3.0409200353604597</c:v>
                </c:pt>
                <c:pt idx="6272">
                  <c:v>3.023131231965571</c:v>
                </c:pt>
                <c:pt idx="6273">
                  <c:v>3.1040092014489651</c:v>
                </c:pt>
                <c:pt idx="6274">
                  <c:v>3.0858513384409179</c:v>
                </c:pt>
                <c:pt idx="6275">
                  <c:v>3.0949169534616296</c:v>
                </c:pt>
                <c:pt idx="6276">
                  <c:v>3.0054464896846018</c:v>
                </c:pt>
                <c:pt idx="6277">
                  <c:v>2.9878651997798436</c:v>
                </c:pt>
                <c:pt idx="6278">
                  <c:v>3.1498654295845969</c:v>
                </c:pt>
                <c:pt idx="6279">
                  <c:v>3.0054464896846018</c:v>
                </c:pt>
                <c:pt idx="6280">
                  <c:v>3.1406388597667143</c:v>
                </c:pt>
                <c:pt idx="6281">
                  <c:v>3.1131209924110204</c:v>
                </c:pt>
                <c:pt idx="6282">
                  <c:v>3.023131231965571</c:v>
                </c:pt>
                <c:pt idx="6283">
                  <c:v>2.9185692336133973</c:v>
                </c:pt>
                <c:pt idx="6284">
                  <c:v>3.0054464896846018</c:v>
                </c:pt>
                <c:pt idx="6285">
                  <c:v>3.0142758913156587</c:v>
                </c:pt>
                <c:pt idx="6286">
                  <c:v>2.9966429510919568</c:v>
                </c:pt>
                <c:pt idx="6287">
                  <c:v>3.0409200353604597</c:v>
                </c:pt>
                <c:pt idx="6288">
                  <c:v>3.0320125878379947</c:v>
                </c:pt>
                <c:pt idx="6289">
                  <c:v>3.0142758913156587</c:v>
                </c:pt>
                <c:pt idx="6290">
                  <c:v>3.0320125878379947</c:v>
                </c:pt>
                <c:pt idx="6291">
                  <c:v>3.1131209924110204</c:v>
                </c:pt>
                <c:pt idx="6292">
                  <c:v>3.06779969547528</c:v>
                </c:pt>
                <c:pt idx="6293">
                  <c:v>3.1314393163702801</c:v>
                </c:pt>
                <c:pt idx="6294">
                  <c:v>3.1406388597667143</c:v>
                </c:pt>
                <c:pt idx="6295">
                  <c:v>3.023131231965571</c:v>
                </c:pt>
                <c:pt idx="6296">
                  <c:v>3.023131231965571</c:v>
                </c:pt>
                <c:pt idx="6297">
                  <c:v>2.9791200198817416</c:v>
                </c:pt>
                <c:pt idx="6298">
                  <c:v>3.1040092014489651</c:v>
                </c:pt>
                <c:pt idx="6299">
                  <c:v>2.9966429510919568</c:v>
                </c:pt>
                <c:pt idx="6300">
                  <c:v>3.0320125878379947</c:v>
                </c:pt>
                <c:pt idx="6301">
                  <c:v>3.0409200353604597</c:v>
                </c:pt>
                <c:pt idx="6302">
                  <c:v>3.0858513384409179</c:v>
                </c:pt>
                <c:pt idx="6303">
                  <c:v>3.1040092014489651</c:v>
                </c:pt>
                <c:pt idx="6304">
                  <c:v>3.0320125878379947</c:v>
                </c:pt>
                <c:pt idx="6305">
                  <c:v>3.0498536511850229</c:v>
                </c:pt>
                <c:pt idx="6306">
                  <c:v>2.9791200198817416</c:v>
                </c:pt>
                <c:pt idx="6307">
                  <c:v>3.023131231965571</c:v>
                </c:pt>
                <c:pt idx="6308">
                  <c:v>3.0142758913156587</c:v>
                </c:pt>
                <c:pt idx="6309">
                  <c:v>3.06779969547528</c:v>
                </c:pt>
                <c:pt idx="6310">
                  <c:v>3.0858513384409179</c:v>
                </c:pt>
                <c:pt idx="6311">
                  <c:v>3.1131209924110204</c:v>
                </c:pt>
                <c:pt idx="6312">
                  <c:v>3.0409200353604597</c:v>
                </c:pt>
                <c:pt idx="6313">
                  <c:v>3.1040092014489651</c:v>
                </c:pt>
                <c:pt idx="6314">
                  <c:v>3.1040092014489651</c:v>
                </c:pt>
                <c:pt idx="6315">
                  <c:v>3.0768122783736795</c:v>
                </c:pt>
                <c:pt idx="6316">
                  <c:v>3.1131209924110204</c:v>
                </c:pt>
                <c:pt idx="6317">
                  <c:v>3.0409200353604597</c:v>
                </c:pt>
                <c:pt idx="6318">
                  <c:v>3.1314393163702801</c:v>
                </c:pt>
                <c:pt idx="6319">
                  <c:v>3.0320125878379947</c:v>
                </c:pt>
                <c:pt idx="6320">
                  <c:v>3.0054464896846018</c:v>
                </c:pt>
                <c:pt idx="6321">
                  <c:v>3.1131209924110204</c:v>
                </c:pt>
                <c:pt idx="6322">
                  <c:v>3.0858513384409179</c:v>
                </c:pt>
                <c:pt idx="6323">
                  <c:v>3.0409200353604597</c:v>
                </c:pt>
                <c:pt idx="6324">
                  <c:v>3.0949169534616296</c:v>
                </c:pt>
                <c:pt idx="6325">
                  <c:v>3.058813512188931</c:v>
                </c:pt>
                <c:pt idx="6326">
                  <c:v>3.0949169534616296</c:v>
                </c:pt>
                <c:pt idx="6327">
                  <c:v>2.9878651997798436</c:v>
                </c:pt>
                <c:pt idx="6328">
                  <c:v>3.1498654295845969</c:v>
                </c:pt>
                <c:pt idx="6329">
                  <c:v>3.0498536511850229</c:v>
                </c:pt>
                <c:pt idx="6330">
                  <c:v>3.1131209924110204</c:v>
                </c:pt>
                <c:pt idx="6331">
                  <c:v>3.023131231965571</c:v>
                </c:pt>
                <c:pt idx="6332">
                  <c:v>2.9530173594982148</c:v>
                </c:pt>
                <c:pt idx="6333">
                  <c:v>3.1040092014489651</c:v>
                </c:pt>
                <c:pt idx="6334">
                  <c:v>2.9966429510919568</c:v>
                </c:pt>
                <c:pt idx="6335">
                  <c:v>2.9357427700256311</c:v>
                </c:pt>
                <c:pt idx="6336">
                  <c:v>3.0409200353604597</c:v>
                </c:pt>
                <c:pt idx="6337">
                  <c:v>3.0054464896846018</c:v>
                </c:pt>
                <c:pt idx="6338">
                  <c:v>3.0320125878379947</c:v>
                </c:pt>
                <c:pt idx="6339">
                  <c:v>3.0054464896846018</c:v>
                </c:pt>
                <c:pt idx="6340">
                  <c:v>3.0409200353604597</c:v>
                </c:pt>
                <c:pt idx="6341">
                  <c:v>2.9878651997798436</c:v>
                </c:pt>
                <c:pt idx="6342">
                  <c:v>3.0142758913156587</c:v>
                </c:pt>
                <c:pt idx="6343">
                  <c:v>2.9703935966507293</c:v>
                </c:pt>
                <c:pt idx="6344">
                  <c:v>3.1131209924110204</c:v>
                </c:pt>
                <c:pt idx="6345">
                  <c:v>3.1040092014489651</c:v>
                </c:pt>
                <c:pt idx="6346">
                  <c:v>3.0142758913156587</c:v>
                </c:pt>
                <c:pt idx="6347">
                  <c:v>3.0320125878379947</c:v>
                </c:pt>
                <c:pt idx="6348">
                  <c:v>3.0498536511850229</c:v>
                </c:pt>
                <c:pt idx="6349">
                  <c:v>3.1131209924110204</c:v>
                </c:pt>
                <c:pt idx="6350">
                  <c:v>3.06779969547528</c:v>
                </c:pt>
                <c:pt idx="6351">
                  <c:v>3.023131231965571</c:v>
                </c:pt>
                <c:pt idx="6352">
                  <c:v>3.0054464896846018</c:v>
                </c:pt>
                <c:pt idx="6353">
                  <c:v>3.1222667202296366</c:v>
                </c:pt>
                <c:pt idx="6354">
                  <c:v>3.0054464896846018</c:v>
                </c:pt>
                <c:pt idx="6355">
                  <c:v>3.0768122783736795</c:v>
                </c:pt>
                <c:pt idx="6356">
                  <c:v>2.9966429510919568</c:v>
                </c:pt>
                <c:pt idx="6357">
                  <c:v>3.0949169534616296</c:v>
                </c:pt>
                <c:pt idx="6358">
                  <c:v>2.9966429510919568</c:v>
                </c:pt>
                <c:pt idx="6359">
                  <c:v>3.0768122783736795</c:v>
                </c:pt>
                <c:pt idx="6360">
                  <c:v>3.1314393163702801</c:v>
                </c:pt>
                <c:pt idx="6361">
                  <c:v>2.9443673960474199</c:v>
                </c:pt>
                <c:pt idx="6362">
                  <c:v>3.023131231965571</c:v>
                </c:pt>
                <c:pt idx="6363">
                  <c:v>3.023131231965571</c:v>
                </c:pt>
                <c:pt idx="6364">
                  <c:v>3.0949169534616296</c:v>
                </c:pt>
                <c:pt idx="6365">
                  <c:v>3.023131231965571</c:v>
                </c:pt>
                <c:pt idx="6366">
                  <c:v>3.0949169534616296</c:v>
                </c:pt>
                <c:pt idx="6367">
                  <c:v>3.0409200353604597</c:v>
                </c:pt>
                <c:pt idx="6368">
                  <c:v>3.0320125878379947</c:v>
                </c:pt>
                <c:pt idx="6369">
                  <c:v>3.0768122783736795</c:v>
                </c:pt>
                <c:pt idx="6370">
                  <c:v>3.0409200353604597</c:v>
                </c:pt>
                <c:pt idx="6371">
                  <c:v>3.0054464896846018</c:v>
                </c:pt>
                <c:pt idx="6372">
                  <c:v>3.0858513384409179</c:v>
                </c:pt>
                <c:pt idx="6373">
                  <c:v>2.9616927348143225</c:v>
                </c:pt>
                <c:pt idx="6374">
                  <c:v>3.1131209924110204</c:v>
                </c:pt>
                <c:pt idx="6375">
                  <c:v>3.1406388597667143</c:v>
                </c:pt>
                <c:pt idx="6376">
                  <c:v>3.0409200353604597</c:v>
                </c:pt>
                <c:pt idx="6377">
                  <c:v>3.0320125878379947</c:v>
                </c:pt>
                <c:pt idx="6378">
                  <c:v>2.9443673960474199</c:v>
                </c:pt>
                <c:pt idx="6379">
                  <c:v>3.023131231965571</c:v>
                </c:pt>
                <c:pt idx="6380">
                  <c:v>3.0768122783736795</c:v>
                </c:pt>
                <c:pt idx="6381">
                  <c:v>3.0858513384409179</c:v>
                </c:pt>
                <c:pt idx="6382">
                  <c:v>3.06779969547528</c:v>
                </c:pt>
                <c:pt idx="6383">
                  <c:v>3.1498654295845969</c:v>
                </c:pt>
                <c:pt idx="6384">
                  <c:v>3.0320125878379947</c:v>
                </c:pt>
                <c:pt idx="6385">
                  <c:v>3.1131209924110204</c:v>
                </c:pt>
                <c:pt idx="6386">
                  <c:v>3.058813512188931</c:v>
                </c:pt>
                <c:pt idx="6387">
                  <c:v>3.1314393163702801</c:v>
                </c:pt>
                <c:pt idx="6388">
                  <c:v>3.0054464896846018</c:v>
                </c:pt>
                <c:pt idx="6389">
                  <c:v>3.1131209924110204</c:v>
                </c:pt>
                <c:pt idx="6390">
                  <c:v>3.1131209924110204</c:v>
                </c:pt>
                <c:pt idx="6391">
                  <c:v>3.023131231965571</c:v>
                </c:pt>
                <c:pt idx="6392">
                  <c:v>3.0498536511850229</c:v>
                </c:pt>
                <c:pt idx="6393">
                  <c:v>3.0320125878379947</c:v>
                </c:pt>
                <c:pt idx="6394">
                  <c:v>3.0320125878379947</c:v>
                </c:pt>
                <c:pt idx="6395">
                  <c:v>2.9443673960474199</c:v>
                </c:pt>
                <c:pt idx="6396">
                  <c:v>3.1314393163702801</c:v>
                </c:pt>
                <c:pt idx="6397">
                  <c:v>3.1131209924110204</c:v>
                </c:pt>
                <c:pt idx="6398">
                  <c:v>3.0949169534616296</c:v>
                </c:pt>
                <c:pt idx="6399">
                  <c:v>3.0768122783736795</c:v>
                </c:pt>
                <c:pt idx="6400">
                  <c:v>3.058813512188931</c:v>
                </c:pt>
                <c:pt idx="6401">
                  <c:v>3.0498536511850229</c:v>
                </c:pt>
                <c:pt idx="6402">
                  <c:v>3.0949169534616296</c:v>
                </c:pt>
                <c:pt idx="6403">
                  <c:v>3.0768122783736795</c:v>
                </c:pt>
                <c:pt idx="6404">
                  <c:v>3.0054464896846018</c:v>
                </c:pt>
                <c:pt idx="6405">
                  <c:v>3.058813512188931</c:v>
                </c:pt>
                <c:pt idx="6406">
                  <c:v>3.1131209924110204</c:v>
                </c:pt>
                <c:pt idx="6407">
                  <c:v>3.0054464896846018</c:v>
                </c:pt>
                <c:pt idx="6408">
                  <c:v>3.023131231965571</c:v>
                </c:pt>
                <c:pt idx="6409">
                  <c:v>3.1406388597667143</c:v>
                </c:pt>
                <c:pt idx="6410">
                  <c:v>3.0768122783736795</c:v>
                </c:pt>
                <c:pt idx="6411">
                  <c:v>3.1314393163702801</c:v>
                </c:pt>
                <c:pt idx="6412">
                  <c:v>3.0768122783736795</c:v>
                </c:pt>
                <c:pt idx="6413">
                  <c:v>3.1314393163702801</c:v>
                </c:pt>
                <c:pt idx="6414">
                  <c:v>3.1222667202296366</c:v>
                </c:pt>
                <c:pt idx="6415">
                  <c:v>3.06779969547528</c:v>
                </c:pt>
                <c:pt idx="6416">
                  <c:v>3.0768122783736795</c:v>
                </c:pt>
                <c:pt idx="6417">
                  <c:v>3.06779969547528</c:v>
                </c:pt>
                <c:pt idx="6418">
                  <c:v>3.023131231965571</c:v>
                </c:pt>
                <c:pt idx="6419">
                  <c:v>2.9357427700256311</c:v>
                </c:pt>
                <c:pt idx="6420">
                  <c:v>3.0409200353604597</c:v>
                </c:pt>
                <c:pt idx="6421">
                  <c:v>3.0768122783736795</c:v>
                </c:pt>
                <c:pt idx="6422">
                  <c:v>2.9966429510919568</c:v>
                </c:pt>
                <c:pt idx="6423">
                  <c:v>3.0054464896846018</c:v>
                </c:pt>
                <c:pt idx="6424">
                  <c:v>3.0949169534616296</c:v>
                </c:pt>
                <c:pt idx="6425">
                  <c:v>3.0949169534616296</c:v>
                </c:pt>
                <c:pt idx="6426">
                  <c:v>3.0054464896846018</c:v>
                </c:pt>
                <c:pt idx="6427">
                  <c:v>2.9530173594982148</c:v>
                </c:pt>
                <c:pt idx="6428">
                  <c:v>3.0142758913156587</c:v>
                </c:pt>
                <c:pt idx="6429">
                  <c:v>3.0054464896846018</c:v>
                </c:pt>
                <c:pt idx="6430">
                  <c:v>3.0320125878379947</c:v>
                </c:pt>
                <c:pt idx="6431">
                  <c:v>3.1314393163702801</c:v>
                </c:pt>
                <c:pt idx="6432">
                  <c:v>3.06779969547528</c:v>
                </c:pt>
                <c:pt idx="6433">
                  <c:v>3.0142758913156587</c:v>
                </c:pt>
                <c:pt idx="6434">
                  <c:v>3.0768122783736795</c:v>
                </c:pt>
                <c:pt idx="6435">
                  <c:v>2.9357427700256311</c:v>
                </c:pt>
                <c:pt idx="6436">
                  <c:v>3.023131231965571</c:v>
                </c:pt>
                <c:pt idx="6437">
                  <c:v>3.06779969547528</c:v>
                </c:pt>
                <c:pt idx="6438">
                  <c:v>3.0768122783736795</c:v>
                </c:pt>
                <c:pt idx="6439">
                  <c:v>3.023131231965571</c:v>
                </c:pt>
                <c:pt idx="6440">
                  <c:v>3.0768122783736795</c:v>
                </c:pt>
                <c:pt idx="6441">
                  <c:v>3.0768122783736795</c:v>
                </c:pt>
                <c:pt idx="6442">
                  <c:v>3.0409200353604597</c:v>
                </c:pt>
                <c:pt idx="6443">
                  <c:v>3.0054464896846018</c:v>
                </c:pt>
                <c:pt idx="6444">
                  <c:v>3.1131209924110204</c:v>
                </c:pt>
                <c:pt idx="6445">
                  <c:v>2.9616927348143225</c:v>
                </c:pt>
                <c:pt idx="6446">
                  <c:v>3.1040092014489651</c:v>
                </c:pt>
                <c:pt idx="6447">
                  <c:v>3.058813512188931</c:v>
                </c:pt>
                <c:pt idx="6448">
                  <c:v>2.9878651997798436</c:v>
                </c:pt>
                <c:pt idx="6449">
                  <c:v>3.0949169534616296</c:v>
                </c:pt>
                <c:pt idx="6450">
                  <c:v>2.9530173594982148</c:v>
                </c:pt>
                <c:pt idx="6451">
                  <c:v>3.1777080927161911</c:v>
                </c:pt>
                <c:pt idx="6452">
                  <c:v>3.0498536511850229</c:v>
                </c:pt>
                <c:pt idx="6453">
                  <c:v>3.0142758913156587</c:v>
                </c:pt>
                <c:pt idx="6454">
                  <c:v>3.1222667202296366</c:v>
                </c:pt>
                <c:pt idx="6455">
                  <c:v>2.9703935966507293</c:v>
                </c:pt>
                <c:pt idx="6456">
                  <c:v>3.0768122783736795</c:v>
                </c:pt>
                <c:pt idx="6457">
                  <c:v>3.0142758913156587</c:v>
                </c:pt>
                <c:pt idx="6458">
                  <c:v>3.0054464896846018</c:v>
                </c:pt>
                <c:pt idx="6459">
                  <c:v>3.0054464896846018</c:v>
                </c:pt>
                <c:pt idx="6460">
                  <c:v>2.9703935966507293</c:v>
                </c:pt>
                <c:pt idx="6461">
                  <c:v>3.1040092014489651</c:v>
                </c:pt>
                <c:pt idx="6462">
                  <c:v>3.0949169534616296</c:v>
                </c:pt>
                <c:pt idx="6463">
                  <c:v>3.0054464896846018</c:v>
                </c:pt>
                <c:pt idx="6464">
                  <c:v>3.058813512188931</c:v>
                </c:pt>
                <c:pt idx="6465">
                  <c:v>3.0949169534616296</c:v>
                </c:pt>
                <c:pt idx="6466">
                  <c:v>3.1131209924110204</c:v>
                </c:pt>
                <c:pt idx="6467">
                  <c:v>3.1040092014489651</c:v>
                </c:pt>
                <c:pt idx="6468">
                  <c:v>2.9878651997798436</c:v>
                </c:pt>
                <c:pt idx="6469">
                  <c:v>3.0498536511850229</c:v>
                </c:pt>
                <c:pt idx="6470">
                  <c:v>3.1406388597667143</c:v>
                </c:pt>
                <c:pt idx="6471">
                  <c:v>2.9357427700256311</c:v>
                </c:pt>
                <c:pt idx="6472">
                  <c:v>3.1040092014489651</c:v>
                </c:pt>
                <c:pt idx="6473">
                  <c:v>3.0768122783736795</c:v>
                </c:pt>
                <c:pt idx="6474">
                  <c:v>3.1314393163702801</c:v>
                </c:pt>
                <c:pt idx="6475">
                  <c:v>2.9616927348143225</c:v>
                </c:pt>
                <c:pt idx="6476">
                  <c:v>3.0142758913156587</c:v>
                </c:pt>
                <c:pt idx="6477">
                  <c:v>3.0409200353604597</c:v>
                </c:pt>
                <c:pt idx="6478">
                  <c:v>3.058813512188931</c:v>
                </c:pt>
                <c:pt idx="6479">
                  <c:v>3.0949169534616296</c:v>
                </c:pt>
                <c:pt idx="6480">
                  <c:v>3.1040092014489651</c:v>
                </c:pt>
                <c:pt idx="6481">
                  <c:v>2.9530173594982148</c:v>
                </c:pt>
                <c:pt idx="6482">
                  <c:v>3.0054464896846018</c:v>
                </c:pt>
                <c:pt idx="6483">
                  <c:v>3.0320125878379947</c:v>
                </c:pt>
                <c:pt idx="6484">
                  <c:v>3.1040092014489651</c:v>
                </c:pt>
                <c:pt idx="6485">
                  <c:v>3.0498536511850229</c:v>
                </c:pt>
                <c:pt idx="6486">
                  <c:v>3.1040092014489651</c:v>
                </c:pt>
                <c:pt idx="6487">
                  <c:v>3.0498536511850229</c:v>
                </c:pt>
                <c:pt idx="6488">
                  <c:v>2.9878651997798436</c:v>
                </c:pt>
                <c:pt idx="6489">
                  <c:v>3.1040092014489651</c:v>
                </c:pt>
                <c:pt idx="6490">
                  <c:v>3.0320125878379947</c:v>
                </c:pt>
                <c:pt idx="6491">
                  <c:v>3.0498536511850229</c:v>
                </c:pt>
                <c:pt idx="6492">
                  <c:v>2.9357427700256311</c:v>
                </c:pt>
                <c:pt idx="6493">
                  <c:v>2.8929971113080168</c:v>
                </c:pt>
                <c:pt idx="6494">
                  <c:v>2.9616927348143225</c:v>
                </c:pt>
                <c:pt idx="6495">
                  <c:v>2.9703935966507293</c:v>
                </c:pt>
                <c:pt idx="6496">
                  <c:v>3.1040092014489651</c:v>
                </c:pt>
                <c:pt idx="6497">
                  <c:v>2.9530173594982148</c:v>
                </c:pt>
                <c:pt idx="6498">
                  <c:v>3.1040092014489651</c:v>
                </c:pt>
                <c:pt idx="6499">
                  <c:v>3.0054464896846018</c:v>
                </c:pt>
                <c:pt idx="6500">
                  <c:v>2.9966429510919568</c:v>
                </c:pt>
                <c:pt idx="6501">
                  <c:v>3.0054464896846018</c:v>
                </c:pt>
                <c:pt idx="6502">
                  <c:v>3.1040092014489651</c:v>
                </c:pt>
                <c:pt idx="6503">
                  <c:v>3.0142758913156587</c:v>
                </c:pt>
                <c:pt idx="6504">
                  <c:v>3.1131209924110204</c:v>
                </c:pt>
                <c:pt idx="6505">
                  <c:v>2.9616927348143225</c:v>
                </c:pt>
                <c:pt idx="6506">
                  <c:v>3.023131231965571</c:v>
                </c:pt>
                <c:pt idx="6507">
                  <c:v>3.023131231965571</c:v>
                </c:pt>
                <c:pt idx="6508">
                  <c:v>3.1131209924110204</c:v>
                </c:pt>
                <c:pt idx="6509">
                  <c:v>2.9791200198817416</c:v>
                </c:pt>
                <c:pt idx="6510">
                  <c:v>2.9878651997798436</c:v>
                </c:pt>
                <c:pt idx="6511">
                  <c:v>3.0949169534616296</c:v>
                </c:pt>
                <c:pt idx="6512">
                  <c:v>3.0858513384409179</c:v>
                </c:pt>
                <c:pt idx="6513">
                  <c:v>3.0498536511850229</c:v>
                </c:pt>
                <c:pt idx="6514">
                  <c:v>3.0409200353604597</c:v>
                </c:pt>
                <c:pt idx="6515">
                  <c:v>3.0409200353604597</c:v>
                </c:pt>
                <c:pt idx="6516">
                  <c:v>2.9966429510919568</c:v>
                </c:pt>
                <c:pt idx="6517">
                  <c:v>2.9966429510919568</c:v>
                </c:pt>
                <c:pt idx="6518">
                  <c:v>3.058813512188931</c:v>
                </c:pt>
                <c:pt idx="6519">
                  <c:v>3.1131209924110204</c:v>
                </c:pt>
                <c:pt idx="6520">
                  <c:v>3.0498536511850229</c:v>
                </c:pt>
                <c:pt idx="6521">
                  <c:v>3.0054464896846018</c:v>
                </c:pt>
                <c:pt idx="6522">
                  <c:v>3.1131209924110204</c:v>
                </c:pt>
                <c:pt idx="6523">
                  <c:v>3.058813512188931</c:v>
                </c:pt>
                <c:pt idx="6524">
                  <c:v>3.0054464896846018</c:v>
                </c:pt>
                <c:pt idx="6525">
                  <c:v>3.0949169534616296</c:v>
                </c:pt>
                <c:pt idx="6526">
                  <c:v>3.0320125878379947</c:v>
                </c:pt>
                <c:pt idx="6527">
                  <c:v>3.0054464896846018</c:v>
                </c:pt>
                <c:pt idx="6528">
                  <c:v>3.023131231965571</c:v>
                </c:pt>
                <c:pt idx="6529">
                  <c:v>2.9791200198817416</c:v>
                </c:pt>
                <c:pt idx="6530">
                  <c:v>3.023131231965571</c:v>
                </c:pt>
                <c:pt idx="6531">
                  <c:v>3.023131231965571</c:v>
                </c:pt>
                <c:pt idx="6532">
                  <c:v>3.0054464896846018</c:v>
                </c:pt>
                <c:pt idx="6533">
                  <c:v>3.1040092014489651</c:v>
                </c:pt>
                <c:pt idx="6534">
                  <c:v>3.023131231965571</c:v>
                </c:pt>
                <c:pt idx="6535">
                  <c:v>3.0949169534616296</c:v>
                </c:pt>
                <c:pt idx="6536">
                  <c:v>3.0409200353604597</c:v>
                </c:pt>
                <c:pt idx="6537">
                  <c:v>3.0320125878379947</c:v>
                </c:pt>
                <c:pt idx="6538">
                  <c:v>3.0768122783736795</c:v>
                </c:pt>
                <c:pt idx="6539">
                  <c:v>2.9443673960474199</c:v>
                </c:pt>
                <c:pt idx="6540">
                  <c:v>2.9791200198817416</c:v>
                </c:pt>
                <c:pt idx="6541">
                  <c:v>3.0320125878379947</c:v>
                </c:pt>
                <c:pt idx="6542">
                  <c:v>3.1314393163702801</c:v>
                </c:pt>
                <c:pt idx="6543">
                  <c:v>3.1131209924110204</c:v>
                </c:pt>
                <c:pt idx="6544">
                  <c:v>3.0409200353604597</c:v>
                </c:pt>
                <c:pt idx="6545">
                  <c:v>2.9966429510919568</c:v>
                </c:pt>
                <c:pt idx="6546">
                  <c:v>2.9530173594982148</c:v>
                </c:pt>
                <c:pt idx="6547">
                  <c:v>3.0054464896846018</c:v>
                </c:pt>
                <c:pt idx="6548">
                  <c:v>3.0768122783736795</c:v>
                </c:pt>
                <c:pt idx="6549">
                  <c:v>3.023131231965571</c:v>
                </c:pt>
                <c:pt idx="6550">
                  <c:v>3.023131231965571</c:v>
                </c:pt>
                <c:pt idx="6551">
                  <c:v>3.1314393163702801</c:v>
                </c:pt>
                <c:pt idx="6552">
                  <c:v>3.0409200353604597</c:v>
                </c:pt>
                <c:pt idx="6553">
                  <c:v>3.0142758913156587</c:v>
                </c:pt>
                <c:pt idx="6554">
                  <c:v>3.0949169534616296</c:v>
                </c:pt>
                <c:pt idx="6555">
                  <c:v>2.9966429510919568</c:v>
                </c:pt>
                <c:pt idx="6556">
                  <c:v>2.927143407214579</c:v>
                </c:pt>
                <c:pt idx="6557">
                  <c:v>3.0768122783736795</c:v>
                </c:pt>
                <c:pt idx="6558">
                  <c:v>3.1222667202296366</c:v>
                </c:pt>
                <c:pt idx="6559">
                  <c:v>3.0409200353604597</c:v>
                </c:pt>
                <c:pt idx="6560">
                  <c:v>3.1131209924110204</c:v>
                </c:pt>
                <c:pt idx="6561">
                  <c:v>3.0949169534616296</c:v>
                </c:pt>
                <c:pt idx="6562">
                  <c:v>2.9966429510919568</c:v>
                </c:pt>
                <c:pt idx="6563">
                  <c:v>2.9966429510919568</c:v>
                </c:pt>
                <c:pt idx="6564">
                  <c:v>2.9966429510919568</c:v>
                </c:pt>
                <c:pt idx="6565">
                  <c:v>2.9878651997798436</c:v>
                </c:pt>
                <c:pt idx="6566">
                  <c:v>2.9530173594982148</c:v>
                </c:pt>
                <c:pt idx="6567">
                  <c:v>2.9703935966507293</c:v>
                </c:pt>
                <c:pt idx="6568">
                  <c:v>3.0142758913156587</c:v>
                </c:pt>
                <c:pt idx="6569">
                  <c:v>3.0320125878379947</c:v>
                </c:pt>
                <c:pt idx="6570">
                  <c:v>3.0949169534616296</c:v>
                </c:pt>
                <c:pt idx="6571">
                  <c:v>3.0320125878379947</c:v>
                </c:pt>
                <c:pt idx="6572">
                  <c:v>3.1314393163702801</c:v>
                </c:pt>
                <c:pt idx="6573">
                  <c:v>2.9616927348143225</c:v>
                </c:pt>
                <c:pt idx="6574">
                  <c:v>3.0858513384409179</c:v>
                </c:pt>
                <c:pt idx="6575">
                  <c:v>3.0320125878379947</c:v>
                </c:pt>
                <c:pt idx="6576">
                  <c:v>2.9616927348143225</c:v>
                </c:pt>
                <c:pt idx="6577">
                  <c:v>3.1222667202296366</c:v>
                </c:pt>
                <c:pt idx="6578">
                  <c:v>2.9100201754379782</c:v>
                </c:pt>
                <c:pt idx="6579">
                  <c:v>3.023131231965571</c:v>
                </c:pt>
                <c:pt idx="6580">
                  <c:v>3.1222667202296366</c:v>
                </c:pt>
                <c:pt idx="6581">
                  <c:v>2.9703935966507293</c:v>
                </c:pt>
                <c:pt idx="6582">
                  <c:v>2.9357427700256311</c:v>
                </c:pt>
                <c:pt idx="6583">
                  <c:v>3.0320125878379947</c:v>
                </c:pt>
                <c:pt idx="6584">
                  <c:v>3.1131209924110204</c:v>
                </c:pt>
                <c:pt idx="6585">
                  <c:v>3.0858513384409179</c:v>
                </c:pt>
                <c:pt idx="6586">
                  <c:v>3.0142758913156587</c:v>
                </c:pt>
                <c:pt idx="6587">
                  <c:v>2.9878651997798436</c:v>
                </c:pt>
                <c:pt idx="6588">
                  <c:v>3.1131209924110204</c:v>
                </c:pt>
                <c:pt idx="6589">
                  <c:v>3.0949169534616296</c:v>
                </c:pt>
                <c:pt idx="6590">
                  <c:v>3.0949169534616296</c:v>
                </c:pt>
                <c:pt idx="6591">
                  <c:v>3.0320125878379947</c:v>
                </c:pt>
                <c:pt idx="6592">
                  <c:v>3.0054464896846018</c:v>
                </c:pt>
                <c:pt idx="6593">
                  <c:v>2.9616927348143225</c:v>
                </c:pt>
                <c:pt idx="6594">
                  <c:v>3.0768122783736795</c:v>
                </c:pt>
                <c:pt idx="6595">
                  <c:v>3.058813512188931</c:v>
                </c:pt>
                <c:pt idx="6596">
                  <c:v>3.0142758913156587</c:v>
                </c:pt>
                <c:pt idx="6597">
                  <c:v>2.9966429510919568</c:v>
                </c:pt>
                <c:pt idx="6598">
                  <c:v>3.0949169534616296</c:v>
                </c:pt>
                <c:pt idx="6599">
                  <c:v>2.9878651997798436</c:v>
                </c:pt>
                <c:pt idx="6600">
                  <c:v>3.0142758913156587</c:v>
                </c:pt>
                <c:pt idx="6601">
                  <c:v>3.058813512188931</c:v>
                </c:pt>
                <c:pt idx="6602">
                  <c:v>2.9443673960474199</c:v>
                </c:pt>
                <c:pt idx="6603">
                  <c:v>3.1040092014489651</c:v>
                </c:pt>
                <c:pt idx="6604">
                  <c:v>2.9357427700256311</c:v>
                </c:pt>
                <c:pt idx="6605">
                  <c:v>2.927143407214579</c:v>
                </c:pt>
                <c:pt idx="6606">
                  <c:v>3.0142758913156587</c:v>
                </c:pt>
                <c:pt idx="6607">
                  <c:v>2.9791200198817416</c:v>
                </c:pt>
                <c:pt idx="6608">
                  <c:v>3.0498536511850229</c:v>
                </c:pt>
                <c:pt idx="6609">
                  <c:v>3.0320125878379947</c:v>
                </c:pt>
                <c:pt idx="6610">
                  <c:v>3.058813512188931</c:v>
                </c:pt>
                <c:pt idx="6611">
                  <c:v>2.9966429510919568</c:v>
                </c:pt>
                <c:pt idx="6612">
                  <c:v>3.058813512188931</c:v>
                </c:pt>
                <c:pt idx="6613">
                  <c:v>3.0949169534616296</c:v>
                </c:pt>
                <c:pt idx="6614">
                  <c:v>3.0054464896846018</c:v>
                </c:pt>
                <c:pt idx="6615">
                  <c:v>3.06779969547528</c:v>
                </c:pt>
                <c:pt idx="6616">
                  <c:v>3.1314393163702801</c:v>
                </c:pt>
                <c:pt idx="6617">
                  <c:v>2.9443673960474199</c:v>
                </c:pt>
                <c:pt idx="6618">
                  <c:v>2.9616927348143225</c:v>
                </c:pt>
                <c:pt idx="6619">
                  <c:v>3.0054464896846018</c:v>
                </c:pt>
                <c:pt idx="6620">
                  <c:v>3.06779969547528</c:v>
                </c:pt>
                <c:pt idx="6621">
                  <c:v>3.0320125878379947</c:v>
                </c:pt>
                <c:pt idx="6622">
                  <c:v>2.9616927348143225</c:v>
                </c:pt>
                <c:pt idx="6623">
                  <c:v>2.9878651997798436</c:v>
                </c:pt>
                <c:pt idx="6624">
                  <c:v>3.0768122783736795</c:v>
                </c:pt>
                <c:pt idx="6625">
                  <c:v>2.9616927348143225</c:v>
                </c:pt>
                <c:pt idx="6626">
                  <c:v>2.9966429510919568</c:v>
                </c:pt>
                <c:pt idx="6627">
                  <c:v>3.0949169534616296</c:v>
                </c:pt>
                <c:pt idx="6628">
                  <c:v>3.058813512188931</c:v>
                </c:pt>
                <c:pt idx="6629">
                  <c:v>3.0054464896846018</c:v>
                </c:pt>
                <c:pt idx="6630">
                  <c:v>3.058813512188931</c:v>
                </c:pt>
                <c:pt idx="6631">
                  <c:v>3.0768122783736795</c:v>
                </c:pt>
                <c:pt idx="6632">
                  <c:v>2.9878651997798436</c:v>
                </c:pt>
                <c:pt idx="6633">
                  <c:v>3.0054464896846018</c:v>
                </c:pt>
                <c:pt idx="6634">
                  <c:v>3.1040092014489651</c:v>
                </c:pt>
                <c:pt idx="6635">
                  <c:v>3.0498536511850229</c:v>
                </c:pt>
                <c:pt idx="6636">
                  <c:v>3.023131231965571</c:v>
                </c:pt>
                <c:pt idx="6637">
                  <c:v>3.1314393163702801</c:v>
                </c:pt>
                <c:pt idx="6638">
                  <c:v>3.0409200353604597</c:v>
                </c:pt>
                <c:pt idx="6639">
                  <c:v>2.9878651997798436</c:v>
                </c:pt>
                <c:pt idx="6640">
                  <c:v>2.9616927348143225</c:v>
                </c:pt>
                <c:pt idx="6641">
                  <c:v>2.9966429510919568</c:v>
                </c:pt>
                <c:pt idx="6642">
                  <c:v>3.0409200353604597</c:v>
                </c:pt>
                <c:pt idx="6643">
                  <c:v>3.0858513384409179</c:v>
                </c:pt>
                <c:pt idx="6644">
                  <c:v>3.1131209924110204</c:v>
                </c:pt>
                <c:pt idx="6645">
                  <c:v>3.0409200353604597</c:v>
                </c:pt>
                <c:pt idx="6646">
                  <c:v>3.058813512188931</c:v>
                </c:pt>
                <c:pt idx="6647">
                  <c:v>3.1040092014489651</c:v>
                </c:pt>
                <c:pt idx="6648">
                  <c:v>2.9703935966507293</c:v>
                </c:pt>
                <c:pt idx="6649">
                  <c:v>3.06779969547528</c:v>
                </c:pt>
                <c:pt idx="6650">
                  <c:v>3.0409200353604597</c:v>
                </c:pt>
                <c:pt idx="6651">
                  <c:v>3.0498536511850229</c:v>
                </c:pt>
                <c:pt idx="6652">
                  <c:v>3.1040092014489651</c:v>
                </c:pt>
                <c:pt idx="6653">
                  <c:v>3.0768122783736795</c:v>
                </c:pt>
                <c:pt idx="6654">
                  <c:v>3.0768122783736795</c:v>
                </c:pt>
                <c:pt idx="6655">
                  <c:v>2.9616927348143225</c:v>
                </c:pt>
                <c:pt idx="6656">
                  <c:v>3.0054464896846018</c:v>
                </c:pt>
                <c:pt idx="6657">
                  <c:v>3.0858513384409179</c:v>
                </c:pt>
                <c:pt idx="6658">
                  <c:v>3.0054464896846018</c:v>
                </c:pt>
                <c:pt idx="6659">
                  <c:v>3.0054464896846018</c:v>
                </c:pt>
                <c:pt idx="6660">
                  <c:v>3.0142758913156587</c:v>
                </c:pt>
                <c:pt idx="6661">
                  <c:v>2.9878651997798436</c:v>
                </c:pt>
                <c:pt idx="6662">
                  <c:v>3.0768122783736795</c:v>
                </c:pt>
                <c:pt idx="6663">
                  <c:v>3.058813512188931</c:v>
                </c:pt>
                <c:pt idx="6664">
                  <c:v>3.0142758913156587</c:v>
                </c:pt>
                <c:pt idx="6665">
                  <c:v>3.0409200353604597</c:v>
                </c:pt>
                <c:pt idx="6666">
                  <c:v>3.1406388597667143</c:v>
                </c:pt>
                <c:pt idx="6667">
                  <c:v>2.927143407214579</c:v>
                </c:pt>
                <c:pt idx="6668">
                  <c:v>2.9443673960474199</c:v>
                </c:pt>
                <c:pt idx="6669">
                  <c:v>2.927143407214579</c:v>
                </c:pt>
                <c:pt idx="6670">
                  <c:v>3.0320125878379947</c:v>
                </c:pt>
                <c:pt idx="6671">
                  <c:v>3.0409200353604597</c:v>
                </c:pt>
                <c:pt idx="6672">
                  <c:v>3.0498536511850229</c:v>
                </c:pt>
                <c:pt idx="6673">
                  <c:v>3.0054464896846018</c:v>
                </c:pt>
                <c:pt idx="6674">
                  <c:v>3.0320125878379947</c:v>
                </c:pt>
                <c:pt idx="6675">
                  <c:v>3.0320125878379947</c:v>
                </c:pt>
                <c:pt idx="6676">
                  <c:v>3.0949169534616296</c:v>
                </c:pt>
                <c:pt idx="6677">
                  <c:v>3.0142758913156587</c:v>
                </c:pt>
                <c:pt idx="6678">
                  <c:v>2.9966429510919568</c:v>
                </c:pt>
                <c:pt idx="6679">
                  <c:v>3.0320125878379947</c:v>
                </c:pt>
                <c:pt idx="6680">
                  <c:v>3.1040092014489651</c:v>
                </c:pt>
                <c:pt idx="6681">
                  <c:v>3.023131231965571</c:v>
                </c:pt>
                <c:pt idx="6682">
                  <c:v>3.0409200353604597</c:v>
                </c:pt>
                <c:pt idx="6683">
                  <c:v>2.9357427700256311</c:v>
                </c:pt>
                <c:pt idx="6684">
                  <c:v>3.0409200353604597</c:v>
                </c:pt>
                <c:pt idx="6685">
                  <c:v>3.0768122783736795</c:v>
                </c:pt>
                <c:pt idx="6686">
                  <c:v>3.0768122783736795</c:v>
                </c:pt>
                <c:pt idx="6687">
                  <c:v>2.9530173594982148</c:v>
                </c:pt>
                <c:pt idx="6688">
                  <c:v>2.9616927348143225</c:v>
                </c:pt>
                <c:pt idx="6689">
                  <c:v>3.058813512188931</c:v>
                </c:pt>
                <c:pt idx="6690">
                  <c:v>2.9357427700256311</c:v>
                </c:pt>
                <c:pt idx="6691">
                  <c:v>2.9530173594982148</c:v>
                </c:pt>
                <c:pt idx="6692">
                  <c:v>2.9878651997798436</c:v>
                </c:pt>
                <c:pt idx="6693">
                  <c:v>2.9616927348143225</c:v>
                </c:pt>
                <c:pt idx="6694">
                  <c:v>3.0054464896846018</c:v>
                </c:pt>
                <c:pt idx="6695">
                  <c:v>2.9791200198817416</c:v>
                </c:pt>
                <c:pt idx="6696">
                  <c:v>2.9530173594982148</c:v>
                </c:pt>
                <c:pt idx="6697">
                  <c:v>2.9530173594982148</c:v>
                </c:pt>
                <c:pt idx="6698">
                  <c:v>3.06779969547528</c:v>
                </c:pt>
                <c:pt idx="6699">
                  <c:v>3.0142758913156587</c:v>
                </c:pt>
                <c:pt idx="6700">
                  <c:v>3.0054464896846018</c:v>
                </c:pt>
                <c:pt idx="6701">
                  <c:v>3.0142758913156587</c:v>
                </c:pt>
                <c:pt idx="6702">
                  <c:v>3.058813512188931</c:v>
                </c:pt>
                <c:pt idx="6703">
                  <c:v>3.0054464896846018</c:v>
                </c:pt>
                <c:pt idx="6704">
                  <c:v>2.9878651997798436</c:v>
                </c:pt>
                <c:pt idx="6705">
                  <c:v>2.9966429510919568</c:v>
                </c:pt>
                <c:pt idx="6706">
                  <c:v>3.0054464896846018</c:v>
                </c:pt>
                <c:pt idx="6707">
                  <c:v>2.9357427700256311</c:v>
                </c:pt>
                <c:pt idx="6708">
                  <c:v>2.9878651997798436</c:v>
                </c:pt>
                <c:pt idx="6709">
                  <c:v>3.06779969547528</c:v>
                </c:pt>
                <c:pt idx="6710">
                  <c:v>2.9966429510919568</c:v>
                </c:pt>
                <c:pt idx="6711">
                  <c:v>2.9616927348143225</c:v>
                </c:pt>
                <c:pt idx="6712">
                  <c:v>3.1131209924110204</c:v>
                </c:pt>
                <c:pt idx="6713">
                  <c:v>3.06779969547528</c:v>
                </c:pt>
                <c:pt idx="6714">
                  <c:v>3.06779969547528</c:v>
                </c:pt>
                <c:pt idx="6715">
                  <c:v>3.0054464896846018</c:v>
                </c:pt>
                <c:pt idx="6716">
                  <c:v>2.9966429510919568</c:v>
                </c:pt>
                <c:pt idx="6717">
                  <c:v>3.0409200353604597</c:v>
                </c:pt>
                <c:pt idx="6718">
                  <c:v>3.0768122783736795</c:v>
                </c:pt>
                <c:pt idx="6719">
                  <c:v>2.9878651997798436</c:v>
                </c:pt>
                <c:pt idx="6720">
                  <c:v>3.023131231965571</c:v>
                </c:pt>
                <c:pt idx="6721">
                  <c:v>3.06779969547528</c:v>
                </c:pt>
                <c:pt idx="6722">
                  <c:v>2.9616927348143225</c:v>
                </c:pt>
                <c:pt idx="6723">
                  <c:v>2.9966429510919568</c:v>
                </c:pt>
                <c:pt idx="6724">
                  <c:v>2.9185692336133973</c:v>
                </c:pt>
                <c:pt idx="6725">
                  <c:v>3.0498536511850229</c:v>
                </c:pt>
                <c:pt idx="6726">
                  <c:v>2.9703935966507293</c:v>
                </c:pt>
                <c:pt idx="6727">
                  <c:v>3.0409200353604597</c:v>
                </c:pt>
                <c:pt idx="6728">
                  <c:v>3.0858513384409179</c:v>
                </c:pt>
                <c:pt idx="6729">
                  <c:v>2.9878651997798436</c:v>
                </c:pt>
                <c:pt idx="6730">
                  <c:v>3.0858513384409179</c:v>
                </c:pt>
                <c:pt idx="6731">
                  <c:v>3.0858513384409179</c:v>
                </c:pt>
                <c:pt idx="6732">
                  <c:v>3.1406388597667143</c:v>
                </c:pt>
                <c:pt idx="6733">
                  <c:v>3.0768122783736795</c:v>
                </c:pt>
                <c:pt idx="6734">
                  <c:v>3.0409200353604597</c:v>
                </c:pt>
                <c:pt idx="6735">
                  <c:v>3.0768122783736795</c:v>
                </c:pt>
                <c:pt idx="6736">
                  <c:v>2.9185692336133973</c:v>
                </c:pt>
                <c:pt idx="6737">
                  <c:v>3.0409200353604597</c:v>
                </c:pt>
                <c:pt idx="6738">
                  <c:v>2.9878651997798436</c:v>
                </c:pt>
                <c:pt idx="6739">
                  <c:v>2.9878651997798436</c:v>
                </c:pt>
                <c:pt idx="6740">
                  <c:v>3.058813512188931</c:v>
                </c:pt>
                <c:pt idx="6741">
                  <c:v>3.0409200353604597</c:v>
                </c:pt>
                <c:pt idx="6742">
                  <c:v>2.9791200198817416</c:v>
                </c:pt>
                <c:pt idx="6743">
                  <c:v>3.0409200353604597</c:v>
                </c:pt>
                <c:pt idx="6744">
                  <c:v>2.9616927348143225</c:v>
                </c:pt>
                <c:pt idx="6745">
                  <c:v>3.0142758913156587</c:v>
                </c:pt>
                <c:pt idx="6746">
                  <c:v>2.9185692336133973</c:v>
                </c:pt>
                <c:pt idx="6747">
                  <c:v>2.9530173594982148</c:v>
                </c:pt>
                <c:pt idx="6748">
                  <c:v>3.0054464896846018</c:v>
                </c:pt>
                <c:pt idx="6749">
                  <c:v>3.0054464896846018</c:v>
                </c:pt>
                <c:pt idx="6750">
                  <c:v>2.9616927348143225</c:v>
                </c:pt>
                <c:pt idx="6751">
                  <c:v>3.0054464896846018</c:v>
                </c:pt>
                <c:pt idx="6752">
                  <c:v>3.0054464896846018</c:v>
                </c:pt>
                <c:pt idx="6753">
                  <c:v>2.9703935966507293</c:v>
                </c:pt>
                <c:pt idx="6754">
                  <c:v>2.9357427700256311</c:v>
                </c:pt>
                <c:pt idx="6755">
                  <c:v>2.9878651997798436</c:v>
                </c:pt>
                <c:pt idx="6756">
                  <c:v>2.9791200198817416</c:v>
                </c:pt>
                <c:pt idx="6757">
                  <c:v>3.0858513384409179</c:v>
                </c:pt>
                <c:pt idx="6758">
                  <c:v>2.9357427700256311</c:v>
                </c:pt>
                <c:pt idx="6759">
                  <c:v>3.0409200353604597</c:v>
                </c:pt>
                <c:pt idx="6760">
                  <c:v>3.0409200353604597</c:v>
                </c:pt>
                <c:pt idx="6761">
                  <c:v>3.0409200353604597</c:v>
                </c:pt>
                <c:pt idx="6762">
                  <c:v>3.06779969547528</c:v>
                </c:pt>
                <c:pt idx="6763">
                  <c:v>2.9616927348143225</c:v>
                </c:pt>
                <c:pt idx="6764">
                  <c:v>2.9878651997798436</c:v>
                </c:pt>
                <c:pt idx="6765">
                  <c:v>2.9966429510919568</c:v>
                </c:pt>
                <c:pt idx="6766">
                  <c:v>2.9530173594982148</c:v>
                </c:pt>
                <c:pt idx="6767">
                  <c:v>3.0409200353604597</c:v>
                </c:pt>
                <c:pt idx="6768">
                  <c:v>3.1314393163702801</c:v>
                </c:pt>
                <c:pt idx="6769">
                  <c:v>3.0858513384409179</c:v>
                </c:pt>
                <c:pt idx="6770">
                  <c:v>2.9703935966507293</c:v>
                </c:pt>
                <c:pt idx="6771">
                  <c:v>3.1131209924110204</c:v>
                </c:pt>
                <c:pt idx="6772">
                  <c:v>2.9703935966507293</c:v>
                </c:pt>
                <c:pt idx="6773">
                  <c:v>3.0142758913156587</c:v>
                </c:pt>
                <c:pt idx="6774">
                  <c:v>3.058813512188931</c:v>
                </c:pt>
                <c:pt idx="6775">
                  <c:v>3.0409200353604597</c:v>
                </c:pt>
                <c:pt idx="6776">
                  <c:v>2.9703935966507293</c:v>
                </c:pt>
                <c:pt idx="6777">
                  <c:v>2.9878651997798436</c:v>
                </c:pt>
                <c:pt idx="6778">
                  <c:v>2.8845229588633723</c:v>
                </c:pt>
                <c:pt idx="6779">
                  <c:v>2.9014961591203461</c:v>
                </c:pt>
                <c:pt idx="6780">
                  <c:v>3.0142758913156587</c:v>
                </c:pt>
                <c:pt idx="6781">
                  <c:v>2.9616927348143225</c:v>
                </c:pt>
                <c:pt idx="6782">
                  <c:v>2.9185692336133973</c:v>
                </c:pt>
                <c:pt idx="6783">
                  <c:v>2.927143407214579</c:v>
                </c:pt>
                <c:pt idx="6784">
                  <c:v>3.0320125878379947</c:v>
                </c:pt>
                <c:pt idx="6785">
                  <c:v>3.0320125878379947</c:v>
                </c:pt>
                <c:pt idx="6786">
                  <c:v>2.9703935966507293</c:v>
                </c:pt>
                <c:pt idx="6787">
                  <c:v>2.9530173594982148</c:v>
                </c:pt>
                <c:pt idx="6788">
                  <c:v>2.9185692336133973</c:v>
                </c:pt>
                <c:pt idx="6789">
                  <c:v>2.9357427700256311</c:v>
                </c:pt>
                <c:pt idx="6790">
                  <c:v>2.9443673960474199</c:v>
                </c:pt>
                <c:pt idx="6791">
                  <c:v>2.9878651997798436</c:v>
                </c:pt>
                <c:pt idx="6792">
                  <c:v>3.0142758913156587</c:v>
                </c:pt>
                <c:pt idx="6793">
                  <c:v>2.9616927348143225</c:v>
                </c:pt>
                <c:pt idx="6794">
                  <c:v>2.9878651997798436</c:v>
                </c:pt>
                <c:pt idx="6795">
                  <c:v>3.0498536511850229</c:v>
                </c:pt>
                <c:pt idx="6796">
                  <c:v>3.0768122783736795</c:v>
                </c:pt>
                <c:pt idx="6797">
                  <c:v>2.9791200198817416</c:v>
                </c:pt>
                <c:pt idx="6798">
                  <c:v>2.927143407214579</c:v>
                </c:pt>
                <c:pt idx="6799">
                  <c:v>2.9616927348143225</c:v>
                </c:pt>
                <c:pt idx="6800">
                  <c:v>3.023131231965571</c:v>
                </c:pt>
                <c:pt idx="6801">
                  <c:v>3.1040092014489651</c:v>
                </c:pt>
                <c:pt idx="6802">
                  <c:v>3.0409200353604597</c:v>
                </c:pt>
                <c:pt idx="6803">
                  <c:v>2.9791200198817416</c:v>
                </c:pt>
                <c:pt idx="6804">
                  <c:v>3.0320125878379947</c:v>
                </c:pt>
                <c:pt idx="6805">
                  <c:v>2.9966429510919568</c:v>
                </c:pt>
                <c:pt idx="6806">
                  <c:v>3.0054464896846018</c:v>
                </c:pt>
                <c:pt idx="6807">
                  <c:v>2.927143407214579</c:v>
                </c:pt>
                <c:pt idx="6808">
                  <c:v>3.0320125878379947</c:v>
                </c:pt>
                <c:pt idx="6809">
                  <c:v>3.0054464896846018</c:v>
                </c:pt>
                <c:pt idx="6810">
                  <c:v>3.023131231965571</c:v>
                </c:pt>
                <c:pt idx="6811">
                  <c:v>2.9357427700256311</c:v>
                </c:pt>
                <c:pt idx="6812">
                  <c:v>3.0142758913156587</c:v>
                </c:pt>
                <c:pt idx="6813">
                  <c:v>3.0409200353604597</c:v>
                </c:pt>
                <c:pt idx="6814">
                  <c:v>3.0142758913156587</c:v>
                </c:pt>
                <c:pt idx="6815">
                  <c:v>2.9443673960474199</c:v>
                </c:pt>
                <c:pt idx="6816">
                  <c:v>3.0320125878379947</c:v>
                </c:pt>
                <c:pt idx="6817">
                  <c:v>2.9530173594982148</c:v>
                </c:pt>
                <c:pt idx="6818">
                  <c:v>3.0054464896846018</c:v>
                </c:pt>
                <c:pt idx="6819">
                  <c:v>3.0320125878379947</c:v>
                </c:pt>
                <c:pt idx="6820">
                  <c:v>3.0142758913156587</c:v>
                </c:pt>
                <c:pt idx="6821">
                  <c:v>2.9443673960474199</c:v>
                </c:pt>
                <c:pt idx="6822">
                  <c:v>3.0498536511850229</c:v>
                </c:pt>
                <c:pt idx="6823">
                  <c:v>3.1040092014489651</c:v>
                </c:pt>
                <c:pt idx="6824">
                  <c:v>2.9616927348143225</c:v>
                </c:pt>
                <c:pt idx="6825">
                  <c:v>3.1406388597667143</c:v>
                </c:pt>
                <c:pt idx="6826">
                  <c:v>3.1314393163702801</c:v>
                </c:pt>
                <c:pt idx="6827">
                  <c:v>3.0054464896846018</c:v>
                </c:pt>
                <c:pt idx="6828">
                  <c:v>3.058813512188931</c:v>
                </c:pt>
                <c:pt idx="6829">
                  <c:v>3.0320125878379947</c:v>
                </c:pt>
                <c:pt idx="6830">
                  <c:v>2.9966429510919568</c:v>
                </c:pt>
                <c:pt idx="6831">
                  <c:v>3.1131209924110204</c:v>
                </c:pt>
                <c:pt idx="6832">
                  <c:v>3.023131231965571</c:v>
                </c:pt>
                <c:pt idx="6833">
                  <c:v>3.06779969547528</c:v>
                </c:pt>
                <c:pt idx="6834">
                  <c:v>3.0054464896846018</c:v>
                </c:pt>
                <c:pt idx="6835">
                  <c:v>3.0054464896846018</c:v>
                </c:pt>
                <c:pt idx="6836">
                  <c:v>3.0498536511850229</c:v>
                </c:pt>
                <c:pt idx="6837">
                  <c:v>2.9791200198817416</c:v>
                </c:pt>
                <c:pt idx="6838">
                  <c:v>3.0320125878379947</c:v>
                </c:pt>
                <c:pt idx="6839">
                  <c:v>2.8760736288630273</c:v>
                </c:pt>
                <c:pt idx="6840">
                  <c:v>3.0142758913156587</c:v>
                </c:pt>
                <c:pt idx="6841">
                  <c:v>2.9966429510919568</c:v>
                </c:pt>
                <c:pt idx="6842">
                  <c:v>2.927143407214579</c:v>
                </c:pt>
                <c:pt idx="6843">
                  <c:v>3.023131231965571</c:v>
                </c:pt>
                <c:pt idx="6844">
                  <c:v>2.9791200198817416</c:v>
                </c:pt>
                <c:pt idx="6845">
                  <c:v>2.9703935966507293</c:v>
                </c:pt>
                <c:pt idx="6846">
                  <c:v>2.9616927348143225</c:v>
                </c:pt>
                <c:pt idx="6847">
                  <c:v>2.9966429510919568</c:v>
                </c:pt>
                <c:pt idx="6848">
                  <c:v>3.0498536511850229</c:v>
                </c:pt>
                <c:pt idx="6849">
                  <c:v>3.0142758913156587</c:v>
                </c:pt>
                <c:pt idx="6850">
                  <c:v>3.058813512188931</c:v>
                </c:pt>
                <c:pt idx="6851">
                  <c:v>3.0768122783736795</c:v>
                </c:pt>
                <c:pt idx="6852">
                  <c:v>2.9100201754379782</c:v>
                </c:pt>
                <c:pt idx="6853">
                  <c:v>3.0142758913156587</c:v>
                </c:pt>
                <c:pt idx="6854">
                  <c:v>2.9703935966507293</c:v>
                </c:pt>
                <c:pt idx="6855">
                  <c:v>2.9878651997798436</c:v>
                </c:pt>
                <c:pt idx="6856">
                  <c:v>3.0054464896846018</c:v>
                </c:pt>
                <c:pt idx="6857">
                  <c:v>2.9791200198817416</c:v>
                </c:pt>
                <c:pt idx="6858">
                  <c:v>2.8929971113080168</c:v>
                </c:pt>
                <c:pt idx="6859">
                  <c:v>2.9966429510919568</c:v>
                </c:pt>
                <c:pt idx="6860">
                  <c:v>3.0142758913156587</c:v>
                </c:pt>
                <c:pt idx="6861">
                  <c:v>3.0142758913156587</c:v>
                </c:pt>
                <c:pt idx="6862">
                  <c:v>2.9878651997798436</c:v>
                </c:pt>
                <c:pt idx="6863">
                  <c:v>3.023131231965571</c:v>
                </c:pt>
                <c:pt idx="6864">
                  <c:v>2.927143407214579</c:v>
                </c:pt>
                <c:pt idx="6865">
                  <c:v>3.06779969547528</c:v>
                </c:pt>
                <c:pt idx="6866">
                  <c:v>3.058813512188931</c:v>
                </c:pt>
                <c:pt idx="6867">
                  <c:v>2.9616927348143225</c:v>
                </c:pt>
                <c:pt idx="6868">
                  <c:v>3.0142758913156587</c:v>
                </c:pt>
                <c:pt idx="6869">
                  <c:v>3.058813512188931</c:v>
                </c:pt>
                <c:pt idx="6870">
                  <c:v>2.927143407214579</c:v>
                </c:pt>
                <c:pt idx="6871">
                  <c:v>3.0949169534616296</c:v>
                </c:pt>
                <c:pt idx="6872">
                  <c:v>2.9185692336133973</c:v>
                </c:pt>
                <c:pt idx="6873">
                  <c:v>3.0409200353604597</c:v>
                </c:pt>
                <c:pt idx="6874">
                  <c:v>3.0320125878379947</c:v>
                </c:pt>
                <c:pt idx="6875">
                  <c:v>3.0409200353604597</c:v>
                </c:pt>
                <c:pt idx="6876">
                  <c:v>3.0409200353604597</c:v>
                </c:pt>
                <c:pt idx="6877">
                  <c:v>2.9878651997798436</c:v>
                </c:pt>
                <c:pt idx="6878">
                  <c:v>3.0409200353604597</c:v>
                </c:pt>
                <c:pt idx="6879">
                  <c:v>3.0409200353604597</c:v>
                </c:pt>
                <c:pt idx="6880">
                  <c:v>3.0858513384409179</c:v>
                </c:pt>
                <c:pt idx="6881">
                  <c:v>3.1040092014489651</c:v>
                </c:pt>
                <c:pt idx="6882">
                  <c:v>3.0949169534616296</c:v>
                </c:pt>
                <c:pt idx="6883">
                  <c:v>2.9616927348143225</c:v>
                </c:pt>
                <c:pt idx="6884">
                  <c:v>3.0498536511850229</c:v>
                </c:pt>
                <c:pt idx="6885">
                  <c:v>3.0768122783736795</c:v>
                </c:pt>
                <c:pt idx="6886">
                  <c:v>3.0858513384409179</c:v>
                </c:pt>
                <c:pt idx="6887">
                  <c:v>3.0320125878379947</c:v>
                </c:pt>
                <c:pt idx="6888">
                  <c:v>2.9357427700256311</c:v>
                </c:pt>
                <c:pt idx="6889">
                  <c:v>2.9185692336133973</c:v>
                </c:pt>
                <c:pt idx="6890">
                  <c:v>2.9443673960474199</c:v>
                </c:pt>
                <c:pt idx="6891">
                  <c:v>2.9878651997798436</c:v>
                </c:pt>
                <c:pt idx="6892">
                  <c:v>2.9357427700256311</c:v>
                </c:pt>
                <c:pt idx="6893">
                  <c:v>2.9443673960474199</c:v>
                </c:pt>
                <c:pt idx="6894">
                  <c:v>3.0409200353604597</c:v>
                </c:pt>
                <c:pt idx="6895">
                  <c:v>3.0858513384409179</c:v>
                </c:pt>
                <c:pt idx="6896">
                  <c:v>3.023131231965571</c:v>
                </c:pt>
                <c:pt idx="6897">
                  <c:v>3.058813512188931</c:v>
                </c:pt>
                <c:pt idx="6898">
                  <c:v>2.9791200198817416</c:v>
                </c:pt>
                <c:pt idx="6899">
                  <c:v>2.9616927348143225</c:v>
                </c:pt>
                <c:pt idx="6900">
                  <c:v>3.058813512188931</c:v>
                </c:pt>
                <c:pt idx="6901">
                  <c:v>3.0142758913156587</c:v>
                </c:pt>
                <c:pt idx="6902">
                  <c:v>2.9703935966507293</c:v>
                </c:pt>
                <c:pt idx="6903">
                  <c:v>3.0320125878379947</c:v>
                </c:pt>
                <c:pt idx="6904">
                  <c:v>2.9791200198817416</c:v>
                </c:pt>
                <c:pt idx="6905">
                  <c:v>3.0320125878379947</c:v>
                </c:pt>
                <c:pt idx="6906">
                  <c:v>3.0768122783736795</c:v>
                </c:pt>
                <c:pt idx="6907">
                  <c:v>2.9357427700256311</c:v>
                </c:pt>
                <c:pt idx="6908">
                  <c:v>2.9530173594982148</c:v>
                </c:pt>
                <c:pt idx="6909">
                  <c:v>3.0054464896846018</c:v>
                </c:pt>
                <c:pt idx="6910">
                  <c:v>3.0409200353604597</c:v>
                </c:pt>
                <c:pt idx="6911">
                  <c:v>3.0409200353604597</c:v>
                </c:pt>
                <c:pt idx="6912">
                  <c:v>3.058813512188931</c:v>
                </c:pt>
                <c:pt idx="6913">
                  <c:v>2.9185692336133973</c:v>
                </c:pt>
                <c:pt idx="6914">
                  <c:v>2.8929971113080168</c:v>
                </c:pt>
                <c:pt idx="6915">
                  <c:v>2.9878651997798436</c:v>
                </c:pt>
                <c:pt idx="6916">
                  <c:v>2.9878651997798436</c:v>
                </c:pt>
                <c:pt idx="6917">
                  <c:v>2.9014961591203461</c:v>
                </c:pt>
                <c:pt idx="6918">
                  <c:v>2.9703935966507293</c:v>
                </c:pt>
                <c:pt idx="6919">
                  <c:v>2.9791200198817416</c:v>
                </c:pt>
                <c:pt idx="6920">
                  <c:v>2.9443673960474199</c:v>
                </c:pt>
                <c:pt idx="6921">
                  <c:v>2.9530173594982148</c:v>
                </c:pt>
                <c:pt idx="6922">
                  <c:v>3.0409200353604597</c:v>
                </c:pt>
                <c:pt idx="6923">
                  <c:v>3.0142758913156587</c:v>
                </c:pt>
                <c:pt idx="6924">
                  <c:v>3.0768122783736795</c:v>
                </c:pt>
                <c:pt idx="6925">
                  <c:v>2.9443673960474199</c:v>
                </c:pt>
                <c:pt idx="6926">
                  <c:v>2.9616927348143225</c:v>
                </c:pt>
                <c:pt idx="6927">
                  <c:v>3.0409200353604597</c:v>
                </c:pt>
                <c:pt idx="6928">
                  <c:v>3.0409200353604597</c:v>
                </c:pt>
                <c:pt idx="6929">
                  <c:v>3.0409200353604597</c:v>
                </c:pt>
                <c:pt idx="6930">
                  <c:v>2.9443673960474199</c:v>
                </c:pt>
                <c:pt idx="6931">
                  <c:v>2.867649048597205</c:v>
                </c:pt>
                <c:pt idx="6932">
                  <c:v>2.9530173594982148</c:v>
                </c:pt>
                <c:pt idx="6933">
                  <c:v>2.9357427700256311</c:v>
                </c:pt>
                <c:pt idx="6934">
                  <c:v>3.023131231965571</c:v>
                </c:pt>
                <c:pt idx="6935">
                  <c:v>3.0949169534616296</c:v>
                </c:pt>
                <c:pt idx="6936">
                  <c:v>2.9616927348143225</c:v>
                </c:pt>
                <c:pt idx="6937">
                  <c:v>3.0409200353604597</c:v>
                </c:pt>
                <c:pt idx="6938">
                  <c:v>2.9357427700256311</c:v>
                </c:pt>
                <c:pt idx="6939">
                  <c:v>3.0409200353604597</c:v>
                </c:pt>
                <c:pt idx="6940">
                  <c:v>3.0142758913156587</c:v>
                </c:pt>
                <c:pt idx="6941">
                  <c:v>3.0409200353604597</c:v>
                </c:pt>
                <c:pt idx="6942">
                  <c:v>3.0320125878379947</c:v>
                </c:pt>
                <c:pt idx="6943">
                  <c:v>2.9443673960474199</c:v>
                </c:pt>
                <c:pt idx="6944">
                  <c:v>3.0142758913156587</c:v>
                </c:pt>
                <c:pt idx="6945">
                  <c:v>2.9791200198817416</c:v>
                </c:pt>
                <c:pt idx="6946">
                  <c:v>2.9703935966507293</c:v>
                </c:pt>
                <c:pt idx="6947">
                  <c:v>3.023131231965571</c:v>
                </c:pt>
                <c:pt idx="6948">
                  <c:v>2.9616927348143225</c:v>
                </c:pt>
                <c:pt idx="6949">
                  <c:v>3.0768122783736795</c:v>
                </c:pt>
                <c:pt idx="6950">
                  <c:v>2.9703935966507293</c:v>
                </c:pt>
                <c:pt idx="6951">
                  <c:v>2.9878651997798436</c:v>
                </c:pt>
                <c:pt idx="6952">
                  <c:v>3.1131209924110204</c:v>
                </c:pt>
                <c:pt idx="6953">
                  <c:v>2.9966429510919568</c:v>
                </c:pt>
                <c:pt idx="6954">
                  <c:v>2.9966429510919568</c:v>
                </c:pt>
                <c:pt idx="6955">
                  <c:v>3.023131231965571</c:v>
                </c:pt>
                <c:pt idx="6956">
                  <c:v>2.9443673960474199</c:v>
                </c:pt>
                <c:pt idx="6957">
                  <c:v>3.0768122783736795</c:v>
                </c:pt>
                <c:pt idx="6958">
                  <c:v>2.9616927348143225</c:v>
                </c:pt>
                <c:pt idx="6959">
                  <c:v>2.9878651997798436</c:v>
                </c:pt>
                <c:pt idx="6960">
                  <c:v>3.0320125878379947</c:v>
                </c:pt>
                <c:pt idx="6961">
                  <c:v>3.023131231965571</c:v>
                </c:pt>
                <c:pt idx="6962">
                  <c:v>3.0142758913156587</c:v>
                </c:pt>
                <c:pt idx="6963">
                  <c:v>2.927143407214579</c:v>
                </c:pt>
                <c:pt idx="6964">
                  <c:v>3.0409200353604597</c:v>
                </c:pt>
                <c:pt idx="6965">
                  <c:v>2.9530173594982148</c:v>
                </c:pt>
                <c:pt idx="6966">
                  <c:v>2.8592557292411471</c:v>
                </c:pt>
                <c:pt idx="6967">
                  <c:v>2.9530173594982148</c:v>
                </c:pt>
                <c:pt idx="6968">
                  <c:v>3.06779969547528</c:v>
                </c:pt>
                <c:pt idx="6969">
                  <c:v>3.0320125878379947</c:v>
                </c:pt>
                <c:pt idx="6970">
                  <c:v>2.9530173594982148</c:v>
                </c:pt>
                <c:pt idx="6971">
                  <c:v>3.0498536511850229</c:v>
                </c:pt>
                <c:pt idx="6972">
                  <c:v>2.9703935966507293</c:v>
                </c:pt>
                <c:pt idx="6973">
                  <c:v>3.0142758913156587</c:v>
                </c:pt>
                <c:pt idx="6974">
                  <c:v>3.0320125878379947</c:v>
                </c:pt>
                <c:pt idx="6975">
                  <c:v>2.867649048597205</c:v>
                </c:pt>
                <c:pt idx="6976">
                  <c:v>3.0054464896846018</c:v>
                </c:pt>
                <c:pt idx="6977">
                  <c:v>3.0409200353604597</c:v>
                </c:pt>
                <c:pt idx="6978">
                  <c:v>2.9530173594982148</c:v>
                </c:pt>
                <c:pt idx="6979">
                  <c:v>2.9530173594982148</c:v>
                </c:pt>
                <c:pt idx="6980">
                  <c:v>2.9443673960474199</c:v>
                </c:pt>
                <c:pt idx="6981">
                  <c:v>3.058813512188931</c:v>
                </c:pt>
                <c:pt idx="6982">
                  <c:v>3.0320125878379947</c:v>
                </c:pt>
                <c:pt idx="6983">
                  <c:v>3.023131231965571</c:v>
                </c:pt>
                <c:pt idx="6984">
                  <c:v>2.9703935966507293</c:v>
                </c:pt>
                <c:pt idx="6985">
                  <c:v>2.9878651997798436</c:v>
                </c:pt>
                <c:pt idx="6986">
                  <c:v>2.9616927348143225</c:v>
                </c:pt>
                <c:pt idx="6987">
                  <c:v>3.0320125878379947</c:v>
                </c:pt>
                <c:pt idx="6988">
                  <c:v>2.9357427700256311</c:v>
                </c:pt>
                <c:pt idx="6989">
                  <c:v>2.9791200198817416</c:v>
                </c:pt>
                <c:pt idx="6990">
                  <c:v>2.9530173594982148</c:v>
                </c:pt>
                <c:pt idx="6991">
                  <c:v>2.9357427700256311</c:v>
                </c:pt>
                <c:pt idx="6992">
                  <c:v>3.058813512188931</c:v>
                </c:pt>
                <c:pt idx="6993">
                  <c:v>2.9443673960474199</c:v>
                </c:pt>
                <c:pt idx="6994">
                  <c:v>2.9966429510919568</c:v>
                </c:pt>
                <c:pt idx="6995">
                  <c:v>3.0054464896846018</c:v>
                </c:pt>
                <c:pt idx="6996">
                  <c:v>3.0054464896846018</c:v>
                </c:pt>
                <c:pt idx="6997">
                  <c:v>2.9616927348143225</c:v>
                </c:pt>
                <c:pt idx="6998">
                  <c:v>2.9616927348143225</c:v>
                </c:pt>
                <c:pt idx="6999">
                  <c:v>2.9616927348143225</c:v>
                </c:pt>
                <c:pt idx="7000">
                  <c:v>2.9966429510919568</c:v>
                </c:pt>
                <c:pt idx="7001">
                  <c:v>3.023131231965571</c:v>
                </c:pt>
                <c:pt idx="7002">
                  <c:v>3.0142758913156587</c:v>
                </c:pt>
                <c:pt idx="7003">
                  <c:v>2.9616927348143225</c:v>
                </c:pt>
                <c:pt idx="7004">
                  <c:v>3.058813512188931</c:v>
                </c:pt>
                <c:pt idx="7005">
                  <c:v>3.0409200353604597</c:v>
                </c:pt>
                <c:pt idx="7006">
                  <c:v>2.9878651997798436</c:v>
                </c:pt>
                <c:pt idx="7007">
                  <c:v>3.0142758913156587</c:v>
                </c:pt>
                <c:pt idx="7008">
                  <c:v>3.06779969547528</c:v>
                </c:pt>
                <c:pt idx="7009">
                  <c:v>2.9357427700256311</c:v>
                </c:pt>
                <c:pt idx="7010">
                  <c:v>3.0320125878379947</c:v>
                </c:pt>
                <c:pt idx="7011">
                  <c:v>3.0409200353604597</c:v>
                </c:pt>
                <c:pt idx="7012">
                  <c:v>3.0768122783736795</c:v>
                </c:pt>
                <c:pt idx="7013">
                  <c:v>2.9791200198817416</c:v>
                </c:pt>
                <c:pt idx="7014">
                  <c:v>3.0054464896846018</c:v>
                </c:pt>
                <c:pt idx="7015">
                  <c:v>3.0498536511850229</c:v>
                </c:pt>
                <c:pt idx="7016">
                  <c:v>2.9357427700256311</c:v>
                </c:pt>
                <c:pt idx="7017">
                  <c:v>3.0142758913156587</c:v>
                </c:pt>
                <c:pt idx="7018">
                  <c:v>2.9616927348143225</c:v>
                </c:pt>
                <c:pt idx="7019">
                  <c:v>2.8508804118814774</c:v>
                </c:pt>
                <c:pt idx="7020">
                  <c:v>3.0409200353604597</c:v>
                </c:pt>
                <c:pt idx="7021">
                  <c:v>3.0054464896846018</c:v>
                </c:pt>
                <c:pt idx="7022">
                  <c:v>3.0320125878379947</c:v>
                </c:pt>
                <c:pt idx="7023">
                  <c:v>3.0498536511850229</c:v>
                </c:pt>
                <c:pt idx="7024">
                  <c:v>3.0498536511850229</c:v>
                </c:pt>
                <c:pt idx="7025">
                  <c:v>2.9185692336133973</c:v>
                </c:pt>
                <c:pt idx="7026">
                  <c:v>2.9878651997798436</c:v>
                </c:pt>
                <c:pt idx="7027">
                  <c:v>2.9966429510919568</c:v>
                </c:pt>
                <c:pt idx="7028">
                  <c:v>2.9530173594982148</c:v>
                </c:pt>
                <c:pt idx="7029">
                  <c:v>2.9878651997798436</c:v>
                </c:pt>
                <c:pt idx="7030">
                  <c:v>3.0054464896846018</c:v>
                </c:pt>
                <c:pt idx="7031">
                  <c:v>2.9966429510919568</c:v>
                </c:pt>
                <c:pt idx="7032">
                  <c:v>3.0054464896846018</c:v>
                </c:pt>
                <c:pt idx="7033">
                  <c:v>3.0142758913156587</c:v>
                </c:pt>
                <c:pt idx="7034">
                  <c:v>2.9530173594982148</c:v>
                </c:pt>
                <c:pt idx="7035">
                  <c:v>2.9185692336133973</c:v>
                </c:pt>
                <c:pt idx="7036">
                  <c:v>3.0142758913156587</c:v>
                </c:pt>
                <c:pt idx="7037">
                  <c:v>2.8929971113080168</c:v>
                </c:pt>
                <c:pt idx="7038">
                  <c:v>2.8508804118814774</c:v>
                </c:pt>
                <c:pt idx="7039">
                  <c:v>3.0498536511850229</c:v>
                </c:pt>
                <c:pt idx="7040">
                  <c:v>2.9878651997798436</c:v>
                </c:pt>
                <c:pt idx="7041">
                  <c:v>2.9878651997798436</c:v>
                </c:pt>
                <c:pt idx="7042">
                  <c:v>3.0142758913156587</c:v>
                </c:pt>
                <c:pt idx="7043">
                  <c:v>2.9966429510919568</c:v>
                </c:pt>
                <c:pt idx="7044">
                  <c:v>2.9966429510919568</c:v>
                </c:pt>
                <c:pt idx="7045">
                  <c:v>2.9791200198817416</c:v>
                </c:pt>
                <c:pt idx="7046">
                  <c:v>3.06779969547528</c:v>
                </c:pt>
                <c:pt idx="7047">
                  <c:v>2.9530173594982148</c:v>
                </c:pt>
                <c:pt idx="7048">
                  <c:v>2.9966429510919568</c:v>
                </c:pt>
                <c:pt idx="7049">
                  <c:v>2.9100201754379782</c:v>
                </c:pt>
                <c:pt idx="7050">
                  <c:v>2.8760736288630273</c:v>
                </c:pt>
                <c:pt idx="7051">
                  <c:v>2.9185692336133973</c:v>
                </c:pt>
                <c:pt idx="7052">
                  <c:v>2.9357427700256311</c:v>
                </c:pt>
                <c:pt idx="7053">
                  <c:v>2.9443673960474199</c:v>
                </c:pt>
                <c:pt idx="7054">
                  <c:v>3.0409200353604597</c:v>
                </c:pt>
                <c:pt idx="7055">
                  <c:v>2.9530173594982148</c:v>
                </c:pt>
                <c:pt idx="7056">
                  <c:v>3.0142758913156587</c:v>
                </c:pt>
                <c:pt idx="7057">
                  <c:v>3.0320125878379947</c:v>
                </c:pt>
                <c:pt idx="7058">
                  <c:v>3.023131231965571</c:v>
                </c:pt>
                <c:pt idx="7059">
                  <c:v>3.0498536511850229</c:v>
                </c:pt>
                <c:pt idx="7060">
                  <c:v>3.0320125878379947</c:v>
                </c:pt>
                <c:pt idx="7061">
                  <c:v>3.0320125878379947</c:v>
                </c:pt>
                <c:pt idx="7062">
                  <c:v>3.0054464896846018</c:v>
                </c:pt>
                <c:pt idx="7063">
                  <c:v>3.0409200353604597</c:v>
                </c:pt>
                <c:pt idx="7064">
                  <c:v>2.9703935966507293</c:v>
                </c:pt>
                <c:pt idx="7065">
                  <c:v>2.9703935966507293</c:v>
                </c:pt>
                <c:pt idx="7066">
                  <c:v>2.8929971113080168</c:v>
                </c:pt>
                <c:pt idx="7067">
                  <c:v>3.0498536511850229</c:v>
                </c:pt>
                <c:pt idx="7068">
                  <c:v>2.9616927348143225</c:v>
                </c:pt>
                <c:pt idx="7069">
                  <c:v>2.9616927348143225</c:v>
                </c:pt>
                <c:pt idx="7070">
                  <c:v>2.9530173594982148</c:v>
                </c:pt>
                <c:pt idx="7071">
                  <c:v>2.9616927348143225</c:v>
                </c:pt>
                <c:pt idx="7072">
                  <c:v>3.0054464896846018</c:v>
                </c:pt>
                <c:pt idx="7073">
                  <c:v>3.0409200353604597</c:v>
                </c:pt>
                <c:pt idx="7074">
                  <c:v>2.9357427700256311</c:v>
                </c:pt>
                <c:pt idx="7075">
                  <c:v>2.8760736288630273</c:v>
                </c:pt>
                <c:pt idx="7076">
                  <c:v>2.927143407214579</c:v>
                </c:pt>
                <c:pt idx="7077">
                  <c:v>3.0858513384409179</c:v>
                </c:pt>
                <c:pt idx="7078">
                  <c:v>3.023131231965571</c:v>
                </c:pt>
                <c:pt idx="7079">
                  <c:v>2.8845229588633723</c:v>
                </c:pt>
                <c:pt idx="7080">
                  <c:v>3.0054464896846018</c:v>
                </c:pt>
                <c:pt idx="7081">
                  <c:v>2.9443673960474199</c:v>
                </c:pt>
                <c:pt idx="7082">
                  <c:v>3.0142758913156587</c:v>
                </c:pt>
                <c:pt idx="7083">
                  <c:v>2.9616927348143225</c:v>
                </c:pt>
                <c:pt idx="7084">
                  <c:v>3.0409200353604597</c:v>
                </c:pt>
                <c:pt idx="7085">
                  <c:v>2.9616927348143225</c:v>
                </c:pt>
                <c:pt idx="7086">
                  <c:v>3.023131231965571</c:v>
                </c:pt>
                <c:pt idx="7087">
                  <c:v>3.0142758913156587</c:v>
                </c:pt>
                <c:pt idx="7088">
                  <c:v>2.9616927348143225</c:v>
                </c:pt>
                <c:pt idx="7089">
                  <c:v>2.9703935966507293</c:v>
                </c:pt>
                <c:pt idx="7090">
                  <c:v>3.0054464896846018</c:v>
                </c:pt>
                <c:pt idx="7091">
                  <c:v>2.9791200198817416</c:v>
                </c:pt>
                <c:pt idx="7092">
                  <c:v>3.0320125878379947</c:v>
                </c:pt>
                <c:pt idx="7093">
                  <c:v>2.9616927348143225</c:v>
                </c:pt>
                <c:pt idx="7094">
                  <c:v>3.023131231965571</c:v>
                </c:pt>
                <c:pt idx="7095">
                  <c:v>3.058813512188931</c:v>
                </c:pt>
                <c:pt idx="7096">
                  <c:v>2.9530173594982148</c:v>
                </c:pt>
                <c:pt idx="7097">
                  <c:v>3.0054464896846018</c:v>
                </c:pt>
                <c:pt idx="7098">
                  <c:v>2.9878651997798436</c:v>
                </c:pt>
                <c:pt idx="7099">
                  <c:v>2.9703935966507293</c:v>
                </c:pt>
                <c:pt idx="7100">
                  <c:v>2.867649048597205</c:v>
                </c:pt>
                <c:pt idx="7101">
                  <c:v>3.0142758913156587</c:v>
                </c:pt>
                <c:pt idx="7102">
                  <c:v>2.9100201754379782</c:v>
                </c:pt>
                <c:pt idx="7103">
                  <c:v>2.8845229588633723</c:v>
                </c:pt>
                <c:pt idx="7104">
                  <c:v>3.0142758913156587</c:v>
                </c:pt>
                <c:pt idx="7105">
                  <c:v>2.9966429510919568</c:v>
                </c:pt>
                <c:pt idx="7106">
                  <c:v>2.9530173594982148</c:v>
                </c:pt>
                <c:pt idx="7107">
                  <c:v>2.9530173594982148</c:v>
                </c:pt>
                <c:pt idx="7108">
                  <c:v>2.9357427700256311</c:v>
                </c:pt>
                <c:pt idx="7109">
                  <c:v>2.9703935966507293</c:v>
                </c:pt>
                <c:pt idx="7110">
                  <c:v>2.8760736288630273</c:v>
                </c:pt>
                <c:pt idx="7111">
                  <c:v>2.9530173594982148</c:v>
                </c:pt>
                <c:pt idx="7112">
                  <c:v>2.9966429510919568</c:v>
                </c:pt>
                <c:pt idx="7113">
                  <c:v>2.9443673960474199</c:v>
                </c:pt>
                <c:pt idx="7114">
                  <c:v>2.9530173594982148</c:v>
                </c:pt>
                <c:pt idx="7115">
                  <c:v>2.9530173594982148</c:v>
                </c:pt>
                <c:pt idx="7116">
                  <c:v>2.9616927348143225</c:v>
                </c:pt>
                <c:pt idx="7117">
                  <c:v>3.0320125878379947</c:v>
                </c:pt>
                <c:pt idx="7118">
                  <c:v>3.0054464896846018</c:v>
                </c:pt>
                <c:pt idx="7119">
                  <c:v>2.9357427700256311</c:v>
                </c:pt>
                <c:pt idx="7120">
                  <c:v>3.0054464896846018</c:v>
                </c:pt>
                <c:pt idx="7121">
                  <c:v>2.9616927348143225</c:v>
                </c:pt>
                <c:pt idx="7122">
                  <c:v>3.0054464896846018</c:v>
                </c:pt>
                <c:pt idx="7123">
                  <c:v>2.9185692336133973</c:v>
                </c:pt>
                <c:pt idx="7124">
                  <c:v>3.0320125878379947</c:v>
                </c:pt>
                <c:pt idx="7125">
                  <c:v>3.0409200353604597</c:v>
                </c:pt>
                <c:pt idx="7126">
                  <c:v>3.0054464896846018</c:v>
                </c:pt>
                <c:pt idx="7127">
                  <c:v>2.9878651997798436</c:v>
                </c:pt>
                <c:pt idx="7128">
                  <c:v>3.0409200353604597</c:v>
                </c:pt>
                <c:pt idx="7129">
                  <c:v>2.9530173594982148</c:v>
                </c:pt>
                <c:pt idx="7130">
                  <c:v>3.0498536511850229</c:v>
                </c:pt>
                <c:pt idx="7131">
                  <c:v>3.06779969547528</c:v>
                </c:pt>
                <c:pt idx="7132">
                  <c:v>2.9703935966507293</c:v>
                </c:pt>
                <c:pt idx="7133">
                  <c:v>2.9703935966507293</c:v>
                </c:pt>
                <c:pt idx="7134">
                  <c:v>2.9185692336133973</c:v>
                </c:pt>
                <c:pt idx="7135">
                  <c:v>3.0320125878379947</c:v>
                </c:pt>
                <c:pt idx="7136">
                  <c:v>3.06779969547528</c:v>
                </c:pt>
                <c:pt idx="7137">
                  <c:v>2.9878651997798436</c:v>
                </c:pt>
                <c:pt idx="7138">
                  <c:v>2.9185692336133973</c:v>
                </c:pt>
                <c:pt idx="7139">
                  <c:v>2.9791200198817416</c:v>
                </c:pt>
                <c:pt idx="7140">
                  <c:v>3.0054464896846018</c:v>
                </c:pt>
                <c:pt idx="7141">
                  <c:v>2.9100201754379782</c:v>
                </c:pt>
                <c:pt idx="7142">
                  <c:v>2.9530173594982148</c:v>
                </c:pt>
                <c:pt idx="7143">
                  <c:v>2.9878651997798436</c:v>
                </c:pt>
                <c:pt idx="7144">
                  <c:v>2.9878651997798436</c:v>
                </c:pt>
                <c:pt idx="7145">
                  <c:v>3.023131231965571</c:v>
                </c:pt>
                <c:pt idx="7146">
                  <c:v>2.9530173594982148</c:v>
                </c:pt>
                <c:pt idx="7147">
                  <c:v>3.0409200353604597</c:v>
                </c:pt>
                <c:pt idx="7148">
                  <c:v>3.0054464896846018</c:v>
                </c:pt>
                <c:pt idx="7149">
                  <c:v>3.0768122783736795</c:v>
                </c:pt>
                <c:pt idx="7150">
                  <c:v>3.058813512188931</c:v>
                </c:pt>
                <c:pt idx="7151">
                  <c:v>2.9616927348143225</c:v>
                </c:pt>
                <c:pt idx="7152">
                  <c:v>2.9185692336133973</c:v>
                </c:pt>
                <c:pt idx="7153">
                  <c:v>2.9357427700256311</c:v>
                </c:pt>
                <c:pt idx="7154">
                  <c:v>2.9966429510919568</c:v>
                </c:pt>
                <c:pt idx="7155">
                  <c:v>3.0320125878379947</c:v>
                </c:pt>
                <c:pt idx="7156">
                  <c:v>2.9530173594982148</c:v>
                </c:pt>
                <c:pt idx="7157">
                  <c:v>3.0320125878379947</c:v>
                </c:pt>
                <c:pt idx="7158">
                  <c:v>8.0764963288250282</c:v>
                </c:pt>
                <c:pt idx="7159">
                  <c:v>0.98876025307304005</c:v>
                </c:pt>
                <c:pt idx="7160">
                  <c:v>0.98586398156174282</c:v>
                </c:pt>
                <c:pt idx="7161">
                  <c:v>0.98009686492001069</c:v>
                </c:pt>
                <c:pt idx="7162">
                  <c:v>0.98009686492001069</c:v>
                </c:pt>
                <c:pt idx="7163">
                  <c:v>0.99457605699579754</c:v>
                </c:pt>
                <c:pt idx="7164">
                  <c:v>0.95455949077344915</c:v>
                </c:pt>
                <c:pt idx="7165">
                  <c:v>0.97436348481291335</c:v>
                </c:pt>
                <c:pt idx="7166">
                  <c:v>0.98297619379424606</c:v>
                </c:pt>
                <c:pt idx="7167">
                  <c:v>0.97150938424208133</c:v>
                </c:pt>
                <c:pt idx="7168">
                  <c:v>0.98876025307304005</c:v>
                </c:pt>
                <c:pt idx="7169">
                  <c:v>0.95736379594198362</c:v>
                </c:pt>
                <c:pt idx="7170">
                  <c:v>0.95736379594198362</c:v>
                </c:pt>
                <c:pt idx="7171">
                  <c:v>0.97150938424208133</c:v>
                </c:pt>
                <c:pt idx="7172">
                  <c:v>0.96299714594787256</c:v>
                </c:pt>
                <c:pt idx="7173">
                  <c:v>0.98297619379424606</c:v>
                </c:pt>
                <c:pt idx="7174">
                  <c:v>0.96582623926239952</c:v>
                </c:pt>
                <c:pt idx="7175">
                  <c:v>0.98297619379424606</c:v>
                </c:pt>
                <c:pt idx="7176">
                  <c:v>0.98297619379424606</c:v>
                </c:pt>
                <c:pt idx="7177">
                  <c:v>0.95455949077344915</c:v>
                </c:pt>
                <c:pt idx="7178">
                  <c:v>0.9601763395991133</c:v>
                </c:pt>
                <c:pt idx="7179">
                  <c:v>0.99749792284501126</c:v>
                </c:pt>
                <c:pt idx="7180">
                  <c:v>0.94897768454365261</c:v>
                </c:pt>
                <c:pt idx="7181">
                  <c:v>0.96299714594787256</c:v>
                </c:pt>
                <c:pt idx="7182">
                  <c:v>0.97150938424208133</c:v>
                </c:pt>
                <c:pt idx="7183">
                  <c:v>1.0033674313362995</c:v>
                </c:pt>
                <c:pt idx="7184">
                  <c:v>0.9601763395991133</c:v>
                </c:pt>
                <c:pt idx="7185">
                  <c:v>0.97722597016128909</c:v>
                </c:pt>
                <c:pt idx="7186">
                  <c:v>0.97436348481291335</c:v>
                </c:pt>
                <c:pt idx="7187">
                  <c:v>0.98876025307304005</c:v>
                </c:pt>
                <c:pt idx="7188">
                  <c:v>0.99457605699579754</c:v>
                </c:pt>
                <c:pt idx="7189">
                  <c:v>0.95736379594198362</c:v>
                </c:pt>
                <c:pt idx="7190">
                  <c:v>0.98586398156174282</c:v>
                </c:pt>
                <c:pt idx="7191">
                  <c:v>0.99166274986118885</c:v>
                </c:pt>
                <c:pt idx="7192">
                  <c:v>0.96582623926239952</c:v>
                </c:pt>
                <c:pt idx="7193">
                  <c:v>0.97436348481291335</c:v>
                </c:pt>
                <c:pt idx="7194">
                  <c:v>0.98586398156174282</c:v>
                </c:pt>
                <c:pt idx="7195">
                  <c:v>0.99457605699579754</c:v>
                </c:pt>
                <c:pt idx="7196">
                  <c:v>0.97150938424208133</c:v>
                </c:pt>
                <c:pt idx="7197">
                  <c:v>0.96299714594787256</c:v>
                </c:pt>
                <c:pt idx="7198">
                  <c:v>0.97150938424208133</c:v>
                </c:pt>
                <c:pt idx="7199">
                  <c:v>0.97150938424208133</c:v>
                </c:pt>
                <c:pt idx="7200">
                  <c:v>0.9601763395991133</c:v>
                </c:pt>
                <c:pt idx="7201">
                  <c:v>0.95455949077344915</c:v>
                </c:pt>
                <c:pt idx="7202">
                  <c:v>0.9601763395991133</c:v>
                </c:pt>
                <c:pt idx="7203">
                  <c:v>0.95176339996137127</c:v>
                </c:pt>
                <c:pt idx="7204">
                  <c:v>0.98009686492001069</c:v>
                </c:pt>
                <c:pt idx="7205">
                  <c:v>0.95736379594198362</c:v>
                </c:pt>
                <c:pt idx="7206">
                  <c:v>0.97436348481291335</c:v>
                </c:pt>
                <c:pt idx="7207">
                  <c:v>0.95736379594198362</c:v>
                </c:pt>
                <c:pt idx="7208">
                  <c:v>0.96866364388814497</c:v>
                </c:pt>
                <c:pt idx="7209">
                  <c:v>0.95176339996137127</c:v>
                </c:pt>
                <c:pt idx="7210">
                  <c:v>0.97436348481291335</c:v>
                </c:pt>
                <c:pt idx="7211">
                  <c:v>0.98586398156174282</c:v>
                </c:pt>
                <c:pt idx="7212">
                  <c:v>0.96866364388814497</c:v>
                </c:pt>
                <c:pt idx="7213">
                  <c:v>0.98876025307304005</c:v>
                </c:pt>
                <c:pt idx="7214">
                  <c:v>0.95455949077344915</c:v>
                </c:pt>
                <c:pt idx="7215">
                  <c:v>0.97722597016128909</c:v>
                </c:pt>
                <c:pt idx="7216">
                  <c:v>0.95736379594198362</c:v>
                </c:pt>
                <c:pt idx="7217">
                  <c:v>0.96582623926239952</c:v>
                </c:pt>
                <c:pt idx="7218">
                  <c:v>0.96299714594787256</c:v>
                </c:pt>
                <c:pt idx="7219">
                  <c:v>0.95176339996137127</c:v>
                </c:pt>
                <c:pt idx="7220">
                  <c:v>0.98586398156174282</c:v>
                </c:pt>
                <c:pt idx="7221">
                  <c:v>0.97436348481291335</c:v>
                </c:pt>
                <c:pt idx="7222">
                  <c:v>0.99457605699579754</c:v>
                </c:pt>
                <c:pt idx="7223">
                  <c:v>0.99166274986118885</c:v>
                </c:pt>
                <c:pt idx="7224">
                  <c:v>0.98009686492001069</c:v>
                </c:pt>
                <c:pt idx="7225">
                  <c:v>0.95736379594198362</c:v>
                </c:pt>
                <c:pt idx="7226">
                  <c:v>0.97150938424208133</c:v>
                </c:pt>
                <c:pt idx="7227">
                  <c:v>0.96582623926239952</c:v>
                </c:pt>
                <c:pt idx="7228">
                  <c:v>0.97722597016128909</c:v>
                </c:pt>
                <c:pt idx="7229">
                  <c:v>0.99749792284501126</c:v>
                </c:pt>
                <c:pt idx="7230">
                  <c:v>0.98876025307304005</c:v>
                </c:pt>
                <c:pt idx="7231">
                  <c:v>0.97722597016128909</c:v>
                </c:pt>
                <c:pt idx="7232">
                  <c:v>0.98876025307304005</c:v>
                </c:pt>
                <c:pt idx="7233">
                  <c:v>0.9601763395991133</c:v>
                </c:pt>
                <c:pt idx="7234">
                  <c:v>0.96866364388814497</c:v>
                </c:pt>
                <c:pt idx="7235">
                  <c:v>0.98009686492001069</c:v>
                </c:pt>
                <c:pt idx="7236">
                  <c:v>0.99166274986118885</c:v>
                </c:pt>
                <c:pt idx="7237">
                  <c:v>0.97436348481291335</c:v>
                </c:pt>
                <c:pt idx="7238">
                  <c:v>0.95736379594198362</c:v>
                </c:pt>
                <c:pt idx="7239">
                  <c:v>0.98297619379424606</c:v>
                </c:pt>
                <c:pt idx="7240">
                  <c:v>0.98297619379424606</c:v>
                </c:pt>
                <c:pt idx="7241">
                  <c:v>0.96582623926239952</c:v>
                </c:pt>
                <c:pt idx="7242">
                  <c:v>0.98586398156174282</c:v>
                </c:pt>
                <c:pt idx="7243">
                  <c:v>0.97436348481291335</c:v>
                </c:pt>
                <c:pt idx="7244">
                  <c:v>0.98586398156174282</c:v>
                </c:pt>
                <c:pt idx="7245">
                  <c:v>0.98586398156174282</c:v>
                </c:pt>
                <c:pt idx="7246">
                  <c:v>0.9601763395991133</c:v>
                </c:pt>
                <c:pt idx="7247">
                  <c:v>0.97722597016128909</c:v>
                </c:pt>
                <c:pt idx="7248">
                  <c:v>0.97722597016128909</c:v>
                </c:pt>
                <c:pt idx="7249">
                  <c:v>0.98586398156174282</c:v>
                </c:pt>
                <c:pt idx="7250">
                  <c:v>0.9601763395991133</c:v>
                </c:pt>
                <c:pt idx="7251">
                  <c:v>0.95455949077344915</c:v>
                </c:pt>
                <c:pt idx="7252">
                  <c:v>0.98586398156174282</c:v>
                </c:pt>
                <c:pt idx="7253">
                  <c:v>0.99457605699579754</c:v>
                </c:pt>
                <c:pt idx="7254">
                  <c:v>0.9601763395991133</c:v>
                </c:pt>
                <c:pt idx="7255">
                  <c:v>0.98009686492001069</c:v>
                </c:pt>
                <c:pt idx="7256">
                  <c:v>0.95736379594198362</c:v>
                </c:pt>
                <c:pt idx="7257">
                  <c:v>1.0004283725526246</c:v>
                </c:pt>
                <c:pt idx="7258">
                  <c:v>0.98876025307304005</c:v>
                </c:pt>
                <c:pt idx="7259">
                  <c:v>0.95176339996137127</c:v>
                </c:pt>
                <c:pt idx="7260">
                  <c:v>0.96582623926239952</c:v>
                </c:pt>
                <c:pt idx="7261">
                  <c:v>0.96299714594787256</c:v>
                </c:pt>
                <c:pt idx="7262">
                  <c:v>0.95455949077344915</c:v>
                </c:pt>
                <c:pt idx="7263">
                  <c:v>0.96582623926239952</c:v>
                </c:pt>
                <c:pt idx="7264">
                  <c:v>0.96866364388814497</c:v>
                </c:pt>
                <c:pt idx="7265">
                  <c:v>0.98297619379424606</c:v>
                </c:pt>
                <c:pt idx="7266">
                  <c:v>0.97722597016128909</c:v>
                </c:pt>
                <c:pt idx="7267">
                  <c:v>0.96582623926239952</c:v>
                </c:pt>
                <c:pt idx="7268">
                  <c:v>0.96299714594787256</c:v>
                </c:pt>
                <c:pt idx="7269">
                  <c:v>0.99749792284501126</c:v>
                </c:pt>
                <c:pt idx="7270">
                  <c:v>0.97150938424208133</c:v>
                </c:pt>
                <c:pt idx="7271">
                  <c:v>0.97722597016128909</c:v>
                </c:pt>
                <c:pt idx="7272">
                  <c:v>0.97436348481291335</c:v>
                </c:pt>
                <c:pt idx="7273">
                  <c:v>0.95455949077344915</c:v>
                </c:pt>
                <c:pt idx="7274">
                  <c:v>0.96299714594787256</c:v>
                </c:pt>
                <c:pt idx="7275">
                  <c:v>0.97436348481291335</c:v>
                </c:pt>
                <c:pt idx="7276">
                  <c:v>0.95455949077344915</c:v>
                </c:pt>
                <c:pt idx="7277">
                  <c:v>0.96582623926239952</c:v>
                </c:pt>
                <c:pt idx="7278">
                  <c:v>0.96299714594787256</c:v>
                </c:pt>
                <c:pt idx="7279">
                  <c:v>0.97722597016128909</c:v>
                </c:pt>
                <c:pt idx="7280">
                  <c:v>0.9601763395991133</c:v>
                </c:pt>
                <c:pt idx="7281">
                  <c:v>0.97722597016128909</c:v>
                </c:pt>
                <c:pt idx="7282">
                  <c:v>0.98586398156174282</c:v>
                </c:pt>
                <c:pt idx="7283">
                  <c:v>0.98876025307304005</c:v>
                </c:pt>
                <c:pt idx="7284">
                  <c:v>0.97150938424208133</c:v>
                </c:pt>
                <c:pt idx="7285">
                  <c:v>0.97150938424208133</c:v>
                </c:pt>
                <c:pt idx="7286">
                  <c:v>0.96299714594787256</c:v>
                </c:pt>
                <c:pt idx="7287">
                  <c:v>0.98586398156174282</c:v>
                </c:pt>
                <c:pt idx="7288">
                  <c:v>0.96866364388814497</c:v>
                </c:pt>
                <c:pt idx="7289">
                  <c:v>0.98876025307304005</c:v>
                </c:pt>
                <c:pt idx="7290">
                  <c:v>0.9601763395991133</c:v>
                </c:pt>
                <c:pt idx="7291">
                  <c:v>0.96299714594787256</c:v>
                </c:pt>
                <c:pt idx="7292">
                  <c:v>0.96582623926239952</c:v>
                </c:pt>
                <c:pt idx="7293">
                  <c:v>0.98876025307304005</c:v>
                </c:pt>
                <c:pt idx="7294">
                  <c:v>0.98009686492001069</c:v>
                </c:pt>
                <c:pt idx="7295">
                  <c:v>0.96299714594787256</c:v>
                </c:pt>
                <c:pt idx="7296">
                  <c:v>0.96299714594787256</c:v>
                </c:pt>
                <c:pt idx="7297">
                  <c:v>0.98876025307304005</c:v>
                </c:pt>
                <c:pt idx="7298">
                  <c:v>0.96866364388814497</c:v>
                </c:pt>
                <c:pt idx="7299">
                  <c:v>0.98586398156174282</c:v>
                </c:pt>
                <c:pt idx="7300">
                  <c:v>0.96582623926239952</c:v>
                </c:pt>
                <c:pt idx="7301">
                  <c:v>0.95176339996137127</c:v>
                </c:pt>
                <c:pt idx="7302">
                  <c:v>0.97722597016128909</c:v>
                </c:pt>
                <c:pt idx="7303">
                  <c:v>0.96866364388814497</c:v>
                </c:pt>
                <c:pt idx="7304">
                  <c:v>0.99166274986118885</c:v>
                </c:pt>
                <c:pt idx="7305">
                  <c:v>0.98586398156174282</c:v>
                </c:pt>
                <c:pt idx="7306">
                  <c:v>0.98586398156174282</c:v>
                </c:pt>
                <c:pt idx="7307">
                  <c:v>0.96866364388814497</c:v>
                </c:pt>
                <c:pt idx="7308">
                  <c:v>0.96299714594787256</c:v>
                </c:pt>
                <c:pt idx="7309">
                  <c:v>0.98876025307304005</c:v>
                </c:pt>
                <c:pt idx="7310">
                  <c:v>0.98586398156174282</c:v>
                </c:pt>
                <c:pt idx="7311">
                  <c:v>0.99166274986118885</c:v>
                </c:pt>
                <c:pt idx="7312">
                  <c:v>0.98586398156174282</c:v>
                </c:pt>
                <c:pt idx="7313">
                  <c:v>0.94897768454365261</c:v>
                </c:pt>
                <c:pt idx="7314">
                  <c:v>0.97436348481291335</c:v>
                </c:pt>
                <c:pt idx="7315">
                  <c:v>0.95736379594198362</c:v>
                </c:pt>
                <c:pt idx="7316">
                  <c:v>0.96866364388814497</c:v>
                </c:pt>
                <c:pt idx="7317">
                  <c:v>0.96582623926239952</c:v>
                </c:pt>
                <c:pt idx="7318">
                  <c:v>0.98586398156174282</c:v>
                </c:pt>
                <c:pt idx="7319">
                  <c:v>0.9601763395991133</c:v>
                </c:pt>
                <c:pt idx="7320">
                  <c:v>0.98297619379424606</c:v>
                </c:pt>
                <c:pt idx="7321">
                  <c:v>0.96299714594787256</c:v>
                </c:pt>
                <c:pt idx="7322">
                  <c:v>0.95455949077344915</c:v>
                </c:pt>
                <c:pt idx="7323">
                  <c:v>0.98009686492001069</c:v>
                </c:pt>
                <c:pt idx="7324">
                  <c:v>0.96866364388814497</c:v>
                </c:pt>
                <c:pt idx="7325">
                  <c:v>0.96299714594787256</c:v>
                </c:pt>
                <c:pt idx="7326">
                  <c:v>0.95176339996137127</c:v>
                </c:pt>
                <c:pt idx="7327">
                  <c:v>0.96582623926239952</c:v>
                </c:pt>
                <c:pt idx="7328">
                  <c:v>0.95736379594198362</c:v>
                </c:pt>
                <c:pt idx="7329">
                  <c:v>0.99166274986118885</c:v>
                </c:pt>
                <c:pt idx="7330">
                  <c:v>0.97150938424208133</c:v>
                </c:pt>
                <c:pt idx="7331">
                  <c:v>0.96866364388814497</c:v>
                </c:pt>
                <c:pt idx="7332">
                  <c:v>0.96866364388814497</c:v>
                </c:pt>
                <c:pt idx="7333">
                  <c:v>0.9601763395991133</c:v>
                </c:pt>
                <c:pt idx="7334">
                  <c:v>0.98586398156174282</c:v>
                </c:pt>
                <c:pt idx="7335">
                  <c:v>0.99166274986118885</c:v>
                </c:pt>
                <c:pt idx="7336">
                  <c:v>0.97150938424208133</c:v>
                </c:pt>
                <c:pt idx="7337">
                  <c:v>0.97436348481291335</c:v>
                </c:pt>
                <c:pt idx="7338">
                  <c:v>0.96582623926239952</c:v>
                </c:pt>
                <c:pt idx="7339">
                  <c:v>0.93790748116882483</c:v>
                </c:pt>
                <c:pt idx="7340">
                  <c:v>0.99166274986118885</c:v>
                </c:pt>
                <c:pt idx="7341">
                  <c:v>0.97150938424208133</c:v>
                </c:pt>
                <c:pt idx="7342">
                  <c:v>0.98009686492001069</c:v>
                </c:pt>
                <c:pt idx="7343">
                  <c:v>0.98876025307304005</c:v>
                </c:pt>
                <c:pt idx="7344">
                  <c:v>0.97150938424208133</c:v>
                </c:pt>
                <c:pt idx="7345">
                  <c:v>0.99749792284501126</c:v>
                </c:pt>
                <c:pt idx="7346">
                  <c:v>0.96866364388814497</c:v>
                </c:pt>
                <c:pt idx="7347">
                  <c:v>0.97722597016128909</c:v>
                </c:pt>
                <c:pt idx="7348">
                  <c:v>0.97722597016128909</c:v>
                </c:pt>
                <c:pt idx="7349">
                  <c:v>0.94342634571849904</c:v>
                </c:pt>
                <c:pt idx="7350">
                  <c:v>0.97150938424208133</c:v>
                </c:pt>
                <c:pt idx="7351">
                  <c:v>0.98009686492001069</c:v>
                </c:pt>
                <c:pt idx="7352">
                  <c:v>0.98586398156174282</c:v>
                </c:pt>
                <c:pt idx="7353">
                  <c:v>0.98009686492001069</c:v>
                </c:pt>
                <c:pt idx="7354">
                  <c:v>0.98586398156174282</c:v>
                </c:pt>
                <c:pt idx="7355">
                  <c:v>0.98586398156174282</c:v>
                </c:pt>
                <c:pt idx="7356">
                  <c:v>0.98876025307304005</c:v>
                </c:pt>
                <c:pt idx="7357">
                  <c:v>0.98586398156174282</c:v>
                </c:pt>
                <c:pt idx="7358">
                  <c:v>0.96866364388814497</c:v>
                </c:pt>
                <c:pt idx="7359">
                  <c:v>0.96582623926239952</c:v>
                </c:pt>
                <c:pt idx="7360">
                  <c:v>0.98297619379424606</c:v>
                </c:pt>
                <c:pt idx="7361">
                  <c:v>0.96866364388814497</c:v>
                </c:pt>
                <c:pt idx="7362">
                  <c:v>0.95736379594198362</c:v>
                </c:pt>
                <c:pt idx="7363">
                  <c:v>0.99166274986118885</c:v>
                </c:pt>
                <c:pt idx="7364">
                  <c:v>0.96866364388814497</c:v>
                </c:pt>
                <c:pt idx="7365">
                  <c:v>0.9601763395991133</c:v>
                </c:pt>
                <c:pt idx="7366">
                  <c:v>0.98009686492001069</c:v>
                </c:pt>
                <c:pt idx="7367">
                  <c:v>0.95736379594198362</c:v>
                </c:pt>
                <c:pt idx="7368">
                  <c:v>0.98297619379424606</c:v>
                </c:pt>
                <c:pt idx="7369">
                  <c:v>0.95736379594198362</c:v>
                </c:pt>
                <c:pt idx="7370">
                  <c:v>0.99457605699579754</c:v>
                </c:pt>
                <c:pt idx="7371">
                  <c:v>0.97436348481291335</c:v>
                </c:pt>
                <c:pt idx="7372">
                  <c:v>1.0004283725526246</c:v>
                </c:pt>
                <c:pt idx="7373">
                  <c:v>0.95736379594198362</c:v>
                </c:pt>
                <c:pt idx="7374">
                  <c:v>0.98297619379424606</c:v>
                </c:pt>
                <c:pt idx="7375">
                  <c:v>0.9601763395991133</c:v>
                </c:pt>
                <c:pt idx="7376">
                  <c:v>0.97436348481291335</c:v>
                </c:pt>
                <c:pt idx="7377">
                  <c:v>0.96866364388814497</c:v>
                </c:pt>
                <c:pt idx="7378">
                  <c:v>0.96299714594787256</c:v>
                </c:pt>
                <c:pt idx="7379">
                  <c:v>0.99749792284501126</c:v>
                </c:pt>
                <c:pt idx="7380">
                  <c:v>0.9601763395991133</c:v>
                </c:pt>
                <c:pt idx="7381">
                  <c:v>0.95736379594198362</c:v>
                </c:pt>
                <c:pt idx="7382">
                  <c:v>0.95176339996137127</c:v>
                </c:pt>
                <c:pt idx="7383">
                  <c:v>0.96582623926239952</c:v>
                </c:pt>
                <c:pt idx="7384">
                  <c:v>0.9601763395991133</c:v>
                </c:pt>
                <c:pt idx="7385">
                  <c:v>0.97436348481291335</c:v>
                </c:pt>
                <c:pt idx="7386">
                  <c:v>0.98297619379424606</c:v>
                </c:pt>
                <c:pt idx="7387">
                  <c:v>0.97150938424208133</c:v>
                </c:pt>
                <c:pt idx="7388">
                  <c:v>0.98297619379424606</c:v>
                </c:pt>
                <c:pt idx="7389">
                  <c:v>0.97722597016128909</c:v>
                </c:pt>
                <c:pt idx="7390">
                  <c:v>0.97722597016128909</c:v>
                </c:pt>
                <c:pt idx="7391">
                  <c:v>0.99749792284501126</c:v>
                </c:pt>
                <c:pt idx="7392">
                  <c:v>0.97150938424208133</c:v>
                </c:pt>
                <c:pt idx="7393">
                  <c:v>0.96582623926239952</c:v>
                </c:pt>
                <c:pt idx="7394">
                  <c:v>0.9601763395991133</c:v>
                </c:pt>
                <c:pt idx="7395">
                  <c:v>0.97150938424208133</c:v>
                </c:pt>
                <c:pt idx="7396">
                  <c:v>0.98586398156174282</c:v>
                </c:pt>
                <c:pt idx="7397">
                  <c:v>0.96582623926239952</c:v>
                </c:pt>
                <c:pt idx="7398">
                  <c:v>0.98586398156174282</c:v>
                </c:pt>
                <c:pt idx="7399">
                  <c:v>0.95455949077344915</c:v>
                </c:pt>
                <c:pt idx="7400">
                  <c:v>0.98009686492001069</c:v>
                </c:pt>
                <c:pt idx="7401">
                  <c:v>0.95176339996137127</c:v>
                </c:pt>
                <c:pt idx="7402">
                  <c:v>0.95736379594198362</c:v>
                </c:pt>
                <c:pt idx="7403">
                  <c:v>0.99457605699579754</c:v>
                </c:pt>
                <c:pt idx="7404">
                  <c:v>0.97722597016128909</c:v>
                </c:pt>
                <c:pt idx="7405">
                  <c:v>0.98586398156174282</c:v>
                </c:pt>
                <c:pt idx="7406">
                  <c:v>0.96866364388814497</c:v>
                </c:pt>
                <c:pt idx="7407">
                  <c:v>0.99457605699579754</c:v>
                </c:pt>
                <c:pt idx="7408">
                  <c:v>0.95455949077344915</c:v>
                </c:pt>
                <c:pt idx="7409">
                  <c:v>0.97436348481291335</c:v>
                </c:pt>
                <c:pt idx="7410">
                  <c:v>0.96866364388814497</c:v>
                </c:pt>
                <c:pt idx="7411">
                  <c:v>0.97150938424208133</c:v>
                </c:pt>
                <c:pt idx="7412">
                  <c:v>0.95736379594198362</c:v>
                </c:pt>
                <c:pt idx="7413">
                  <c:v>0.98586398156174282</c:v>
                </c:pt>
                <c:pt idx="7414">
                  <c:v>0.98009686492001069</c:v>
                </c:pt>
                <c:pt idx="7415">
                  <c:v>0.98586398156174282</c:v>
                </c:pt>
                <c:pt idx="7416">
                  <c:v>0.97436348481291335</c:v>
                </c:pt>
                <c:pt idx="7417">
                  <c:v>0.9601763395991133</c:v>
                </c:pt>
                <c:pt idx="7418">
                  <c:v>0.99166274986118885</c:v>
                </c:pt>
                <c:pt idx="7419">
                  <c:v>0.98009686492001069</c:v>
                </c:pt>
                <c:pt idx="7420">
                  <c:v>0.98876025307304005</c:v>
                </c:pt>
                <c:pt idx="7421">
                  <c:v>0.98009686492001069</c:v>
                </c:pt>
                <c:pt idx="7422">
                  <c:v>0.96299714594787256</c:v>
                </c:pt>
                <c:pt idx="7423">
                  <c:v>0.98297619379424606</c:v>
                </c:pt>
                <c:pt idx="7424">
                  <c:v>0.98297619379424606</c:v>
                </c:pt>
                <c:pt idx="7425">
                  <c:v>0.97436348481291335</c:v>
                </c:pt>
                <c:pt idx="7426">
                  <c:v>0.98009686492001069</c:v>
                </c:pt>
                <c:pt idx="7427">
                  <c:v>0.97436348481291335</c:v>
                </c:pt>
                <c:pt idx="7428">
                  <c:v>0.99166274986118885</c:v>
                </c:pt>
                <c:pt idx="7429">
                  <c:v>0.98876025307304005</c:v>
                </c:pt>
                <c:pt idx="7430">
                  <c:v>0.98009686492001069</c:v>
                </c:pt>
                <c:pt idx="7431">
                  <c:v>0.98009686492001069</c:v>
                </c:pt>
                <c:pt idx="7432">
                  <c:v>0.95455949077344915</c:v>
                </c:pt>
                <c:pt idx="7433">
                  <c:v>0.98009686492001069</c:v>
                </c:pt>
                <c:pt idx="7434">
                  <c:v>0.98009686492001069</c:v>
                </c:pt>
                <c:pt idx="7435">
                  <c:v>0.95455949077344915</c:v>
                </c:pt>
                <c:pt idx="7436">
                  <c:v>0.96866364388814497</c:v>
                </c:pt>
                <c:pt idx="7437">
                  <c:v>0.9601763395991133</c:v>
                </c:pt>
                <c:pt idx="7438">
                  <c:v>0.98586398156174282</c:v>
                </c:pt>
                <c:pt idx="7439">
                  <c:v>0.98009686492001069</c:v>
                </c:pt>
                <c:pt idx="7440">
                  <c:v>0.99166274986118885</c:v>
                </c:pt>
                <c:pt idx="7441">
                  <c:v>1.0004283725526246</c:v>
                </c:pt>
                <c:pt idx="7442">
                  <c:v>0.97722597016128909</c:v>
                </c:pt>
                <c:pt idx="7443">
                  <c:v>0.95455949077344915</c:v>
                </c:pt>
                <c:pt idx="7444">
                  <c:v>0.9601763395991133</c:v>
                </c:pt>
                <c:pt idx="7445">
                  <c:v>0.98586398156174282</c:v>
                </c:pt>
                <c:pt idx="7446">
                  <c:v>0.97150938424208133</c:v>
                </c:pt>
                <c:pt idx="7447">
                  <c:v>0.97722597016128909</c:v>
                </c:pt>
                <c:pt idx="7448">
                  <c:v>0.99457605699579754</c:v>
                </c:pt>
                <c:pt idx="7449">
                  <c:v>0.98009686492001069</c:v>
                </c:pt>
                <c:pt idx="7450">
                  <c:v>0.97436348481291335</c:v>
                </c:pt>
                <c:pt idx="7451">
                  <c:v>0.97722597016128909</c:v>
                </c:pt>
                <c:pt idx="7452">
                  <c:v>0.97150938424208133</c:v>
                </c:pt>
                <c:pt idx="7453">
                  <c:v>0.9601763395991133</c:v>
                </c:pt>
                <c:pt idx="7454">
                  <c:v>0.97436348481291335</c:v>
                </c:pt>
                <c:pt idx="7455">
                  <c:v>0.97436348481291335</c:v>
                </c:pt>
                <c:pt idx="7456">
                  <c:v>0.96866364388814497</c:v>
                </c:pt>
                <c:pt idx="7457">
                  <c:v>0.9601763395991133</c:v>
                </c:pt>
                <c:pt idx="7458">
                  <c:v>0.96866364388814497</c:v>
                </c:pt>
                <c:pt idx="7459">
                  <c:v>0.98876025307304005</c:v>
                </c:pt>
                <c:pt idx="7460">
                  <c:v>0.98586398156174282</c:v>
                </c:pt>
                <c:pt idx="7461">
                  <c:v>0.98297619379424606</c:v>
                </c:pt>
                <c:pt idx="7462">
                  <c:v>0.95455949077344915</c:v>
                </c:pt>
                <c:pt idx="7463">
                  <c:v>0.98586398156174282</c:v>
                </c:pt>
                <c:pt idx="7464">
                  <c:v>0.9601763395991133</c:v>
                </c:pt>
                <c:pt idx="7465">
                  <c:v>0.96299714594787256</c:v>
                </c:pt>
                <c:pt idx="7466">
                  <c:v>0.95455949077344915</c:v>
                </c:pt>
                <c:pt idx="7467">
                  <c:v>0.99166274986118885</c:v>
                </c:pt>
                <c:pt idx="7468">
                  <c:v>0.96299714594787256</c:v>
                </c:pt>
                <c:pt idx="7469">
                  <c:v>0.97436348481291335</c:v>
                </c:pt>
                <c:pt idx="7470">
                  <c:v>0.96299714594787256</c:v>
                </c:pt>
                <c:pt idx="7471">
                  <c:v>0.98586398156174282</c:v>
                </c:pt>
                <c:pt idx="7472">
                  <c:v>0.97436348481291335</c:v>
                </c:pt>
                <c:pt idx="7473">
                  <c:v>0.95455949077344915</c:v>
                </c:pt>
                <c:pt idx="7474">
                  <c:v>0.97436348481291335</c:v>
                </c:pt>
                <c:pt idx="7475">
                  <c:v>0.97722597016128909</c:v>
                </c:pt>
                <c:pt idx="7476">
                  <c:v>0.99457605699579754</c:v>
                </c:pt>
                <c:pt idx="7477">
                  <c:v>0.97436348481291335</c:v>
                </c:pt>
                <c:pt idx="7478">
                  <c:v>0.96582623926239952</c:v>
                </c:pt>
                <c:pt idx="7479">
                  <c:v>0.9601763395991133</c:v>
                </c:pt>
                <c:pt idx="7480">
                  <c:v>0.96866364388814497</c:v>
                </c:pt>
                <c:pt idx="7481">
                  <c:v>0.96866364388814497</c:v>
                </c:pt>
                <c:pt idx="7482">
                  <c:v>0.98586398156174282</c:v>
                </c:pt>
                <c:pt idx="7483">
                  <c:v>0.97436348481291335</c:v>
                </c:pt>
                <c:pt idx="7484">
                  <c:v>0.99166274986118885</c:v>
                </c:pt>
                <c:pt idx="7485">
                  <c:v>0.95455949077344915</c:v>
                </c:pt>
                <c:pt idx="7486">
                  <c:v>0.98876025307304005</c:v>
                </c:pt>
                <c:pt idx="7487">
                  <c:v>0.97722597016128909</c:v>
                </c:pt>
                <c:pt idx="7488">
                  <c:v>0.98009686492001069</c:v>
                </c:pt>
                <c:pt idx="7489">
                  <c:v>0.96866364388814497</c:v>
                </c:pt>
                <c:pt idx="7490">
                  <c:v>0.9601763395991133</c:v>
                </c:pt>
                <c:pt idx="7491">
                  <c:v>0.99749792284501126</c:v>
                </c:pt>
                <c:pt idx="7492">
                  <c:v>0.99457605699579754</c:v>
                </c:pt>
                <c:pt idx="7493">
                  <c:v>0.9601763395991133</c:v>
                </c:pt>
                <c:pt idx="7494">
                  <c:v>0.95455949077344915</c:v>
                </c:pt>
                <c:pt idx="7495">
                  <c:v>0.95736379594198362</c:v>
                </c:pt>
                <c:pt idx="7496">
                  <c:v>0.97436348481291335</c:v>
                </c:pt>
                <c:pt idx="7497">
                  <c:v>0.98297619379424606</c:v>
                </c:pt>
                <c:pt idx="7498">
                  <c:v>0.95736379594198362</c:v>
                </c:pt>
                <c:pt idx="7499">
                  <c:v>0.98876025307304005</c:v>
                </c:pt>
                <c:pt idx="7500">
                  <c:v>0.99749792284501126</c:v>
                </c:pt>
                <c:pt idx="7501">
                  <c:v>0.98009686492001069</c:v>
                </c:pt>
                <c:pt idx="7502">
                  <c:v>0.96299714594787256</c:v>
                </c:pt>
                <c:pt idx="7503">
                  <c:v>0.95176339996137127</c:v>
                </c:pt>
                <c:pt idx="7504">
                  <c:v>0.9601763395991133</c:v>
                </c:pt>
                <c:pt idx="7505">
                  <c:v>0.99166274986118885</c:v>
                </c:pt>
                <c:pt idx="7506">
                  <c:v>0.98586398156174282</c:v>
                </c:pt>
                <c:pt idx="7507">
                  <c:v>0.97436348481291335</c:v>
                </c:pt>
                <c:pt idx="7508">
                  <c:v>0.9601763395991133</c:v>
                </c:pt>
                <c:pt idx="7509">
                  <c:v>0.96866364388814497</c:v>
                </c:pt>
                <c:pt idx="7510">
                  <c:v>0.96866364388814497</c:v>
                </c:pt>
                <c:pt idx="7511">
                  <c:v>0.96866364388814497</c:v>
                </c:pt>
                <c:pt idx="7512">
                  <c:v>0.99749792284501126</c:v>
                </c:pt>
                <c:pt idx="7513">
                  <c:v>0.95736379594198362</c:v>
                </c:pt>
                <c:pt idx="7514">
                  <c:v>0.97436348481291335</c:v>
                </c:pt>
                <c:pt idx="7515">
                  <c:v>0.99166274986118885</c:v>
                </c:pt>
                <c:pt idx="7516">
                  <c:v>0.97436348481291335</c:v>
                </c:pt>
                <c:pt idx="7517">
                  <c:v>0.97436348481291335</c:v>
                </c:pt>
                <c:pt idx="7518">
                  <c:v>0.9601763395991133</c:v>
                </c:pt>
                <c:pt idx="7519">
                  <c:v>0.96866364388814497</c:v>
                </c:pt>
                <c:pt idx="7520">
                  <c:v>0.97436348481291335</c:v>
                </c:pt>
                <c:pt idx="7521">
                  <c:v>0.98586398156174282</c:v>
                </c:pt>
                <c:pt idx="7522">
                  <c:v>0.98586398156174282</c:v>
                </c:pt>
                <c:pt idx="7523">
                  <c:v>0.98876025307304005</c:v>
                </c:pt>
                <c:pt idx="7524">
                  <c:v>0.97436348481291335</c:v>
                </c:pt>
                <c:pt idx="7525">
                  <c:v>0.96299714594787256</c:v>
                </c:pt>
                <c:pt idx="7526">
                  <c:v>0.9601763395991133</c:v>
                </c:pt>
                <c:pt idx="7527">
                  <c:v>0.97722597016128909</c:v>
                </c:pt>
                <c:pt idx="7528">
                  <c:v>0.93516016733870355</c:v>
                </c:pt>
                <c:pt idx="7529">
                  <c:v>0.96866364388814497</c:v>
                </c:pt>
                <c:pt idx="7530">
                  <c:v>0.97722597016128909</c:v>
                </c:pt>
                <c:pt idx="7531">
                  <c:v>0.9601763395991133</c:v>
                </c:pt>
                <c:pt idx="7532">
                  <c:v>0.98009686492001069</c:v>
                </c:pt>
                <c:pt idx="7533">
                  <c:v>0.99457605699579754</c:v>
                </c:pt>
                <c:pt idx="7534">
                  <c:v>0.97436348481291335</c:v>
                </c:pt>
                <c:pt idx="7535">
                  <c:v>0.98009686492001069</c:v>
                </c:pt>
                <c:pt idx="7536">
                  <c:v>0.97436348481291335</c:v>
                </c:pt>
                <c:pt idx="7537">
                  <c:v>0.95455949077344915</c:v>
                </c:pt>
                <c:pt idx="7538">
                  <c:v>0.96582623926239952</c:v>
                </c:pt>
                <c:pt idx="7539">
                  <c:v>0.96866364388814497</c:v>
                </c:pt>
                <c:pt idx="7540">
                  <c:v>0.9601763395991133</c:v>
                </c:pt>
                <c:pt idx="7541">
                  <c:v>0.95736379594198362</c:v>
                </c:pt>
                <c:pt idx="7542">
                  <c:v>0.95736379594198362</c:v>
                </c:pt>
                <c:pt idx="7543">
                  <c:v>0.98297619379424606</c:v>
                </c:pt>
                <c:pt idx="7544">
                  <c:v>0.97722597016128909</c:v>
                </c:pt>
                <c:pt idx="7545">
                  <c:v>0.97722597016128909</c:v>
                </c:pt>
                <c:pt idx="7546">
                  <c:v>0.96299714594787256</c:v>
                </c:pt>
                <c:pt idx="7547">
                  <c:v>0.97722597016128909</c:v>
                </c:pt>
                <c:pt idx="7548">
                  <c:v>0.97722597016128909</c:v>
                </c:pt>
                <c:pt idx="7549">
                  <c:v>0.9601763395991133</c:v>
                </c:pt>
                <c:pt idx="7550">
                  <c:v>0.99166274986118885</c:v>
                </c:pt>
                <c:pt idx="7551">
                  <c:v>0.98297619379424606</c:v>
                </c:pt>
                <c:pt idx="7552">
                  <c:v>0.96299714594787256</c:v>
                </c:pt>
                <c:pt idx="7553">
                  <c:v>0.99749792284501126</c:v>
                </c:pt>
                <c:pt idx="7554">
                  <c:v>0.96582623926239952</c:v>
                </c:pt>
                <c:pt idx="7555">
                  <c:v>0.96866364388814497</c:v>
                </c:pt>
                <c:pt idx="7556">
                  <c:v>0.95176339996137127</c:v>
                </c:pt>
                <c:pt idx="7557">
                  <c:v>0.97722597016128909</c:v>
                </c:pt>
                <c:pt idx="7558">
                  <c:v>0.98009686492001069</c:v>
                </c:pt>
                <c:pt idx="7559">
                  <c:v>0.96582623926239952</c:v>
                </c:pt>
                <c:pt idx="7560">
                  <c:v>0.99457605699579754</c:v>
                </c:pt>
                <c:pt idx="7561">
                  <c:v>0.9601763395991133</c:v>
                </c:pt>
                <c:pt idx="7562">
                  <c:v>0.94897768454365261</c:v>
                </c:pt>
                <c:pt idx="7563">
                  <c:v>0.97722597016128909</c:v>
                </c:pt>
                <c:pt idx="7564">
                  <c:v>0.94897768454365261</c:v>
                </c:pt>
                <c:pt idx="7565">
                  <c:v>0.98009686492001069</c:v>
                </c:pt>
                <c:pt idx="7566">
                  <c:v>0.95455949077344915</c:v>
                </c:pt>
                <c:pt idx="7567">
                  <c:v>0.96299714594787256</c:v>
                </c:pt>
                <c:pt idx="7568">
                  <c:v>0.96299714594787256</c:v>
                </c:pt>
                <c:pt idx="7569">
                  <c:v>0.97150938424208133</c:v>
                </c:pt>
                <c:pt idx="7570">
                  <c:v>0.97722597016128909</c:v>
                </c:pt>
                <c:pt idx="7571">
                  <c:v>0.97722597016128909</c:v>
                </c:pt>
                <c:pt idx="7572">
                  <c:v>0.98009686492001069</c:v>
                </c:pt>
                <c:pt idx="7573">
                  <c:v>0.98586398156174282</c:v>
                </c:pt>
                <c:pt idx="7574">
                  <c:v>0.98009686492001069</c:v>
                </c:pt>
                <c:pt idx="7575">
                  <c:v>0.98876025307304005</c:v>
                </c:pt>
                <c:pt idx="7576">
                  <c:v>0.97722597016128909</c:v>
                </c:pt>
                <c:pt idx="7577">
                  <c:v>0.97722597016128909</c:v>
                </c:pt>
                <c:pt idx="7578">
                  <c:v>0.95455949077344915</c:v>
                </c:pt>
                <c:pt idx="7579">
                  <c:v>0.97722597016128909</c:v>
                </c:pt>
                <c:pt idx="7580">
                  <c:v>0.96582623926239952</c:v>
                </c:pt>
                <c:pt idx="7581">
                  <c:v>0.99749792284501126</c:v>
                </c:pt>
                <c:pt idx="7582">
                  <c:v>0.96299714594787256</c:v>
                </c:pt>
                <c:pt idx="7583">
                  <c:v>0.97436348481291335</c:v>
                </c:pt>
                <c:pt idx="7584">
                  <c:v>0.95176339996137127</c:v>
                </c:pt>
                <c:pt idx="7585">
                  <c:v>0.97722597016128909</c:v>
                </c:pt>
                <c:pt idx="7586">
                  <c:v>0.98586398156174282</c:v>
                </c:pt>
                <c:pt idx="7587">
                  <c:v>0.96866364388814497</c:v>
                </c:pt>
                <c:pt idx="7588">
                  <c:v>0.98297619379424606</c:v>
                </c:pt>
                <c:pt idx="7589">
                  <c:v>0.98586398156174282</c:v>
                </c:pt>
                <c:pt idx="7590">
                  <c:v>0.9601763395991133</c:v>
                </c:pt>
                <c:pt idx="7591">
                  <c:v>0.98876025307304005</c:v>
                </c:pt>
                <c:pt idx="7592">
                  <c:v>0.99166274986118885</c:v>
                </c:pt>
                <c:pt idx="7593">
                  <c:v>0.99457605699579754</c:v>
                </c:pt>
                <c:pt idx="7594">
                  <c:v>0.96582623926239952</c:v>
                </c:pt>
                <c:pt idx="7595">
                  <c:v>0.98297619379424606</c:v>
                </c:pt>
                <c:pt idx="7596">
                  <c:v>0.99166274986118885</c:v>
                </c:pt>
                <c:pt idx="7597">
                  <c:v>0.97722597016128909</c:v>
                </c:pt>
                <c:pt idx="7598">
                  <c:v>0.97722597016128909</c:v>
                </c:pt>
                <c:pt idx="7599">
                  <c:v>0.99457605699579754</c:v>
                </c:pt>
                <c:pt idx="7600">
                  <c:v>0.97150938424208133</c:v>
                </c:pt>
                <c:pt idx="7601">
                  <c:v>0.95176339996137127</c:v>
                </c:pt>
                <c:pt idx="7602">
                  <c:v>0.95455949077344915</c:v>
                </c:pt>
                <c:pt idx="7603">
                  <c:v>0.98297619379424606</c:v>
                </c:pt>
                <c:pt idx="7604">
                  <c:v>0.96582623926239952</c:v>
                </c:pt>
                <c:pt idx="7605">
                  <c:v>0.94619794393003243</c:v>
                </c:pt>
                <c:pt idx="7606">
                  <c:v>0.96866364388814497</c:v>
                </c:pt>
                <c:pt idx="7607">
                  <c:v>0.97150938424208133</c:v>
                </c:pt>
                <c:pt idx="7608">
                  <c:v>0.98297619379424606</c:v>
                </c:pt>
                <c:pt idx="7609">
                  <c:v>0.99457605699579754</c:v>
                </c:pt>
                <c:pt idx="7610">
                  <c:v>0.99749792284501126</c:v>
                </c:pt>
                <c:pt idx="7611">
                  <c:v>0.95455949077344915</c:v>
                </c:pt>
                <c:pt idx="7612">
                  <c:v>0.98586398156174282</c:v>
                </c:pt>
                <c:pt idx="7613">
                  <c:v>0.98876025307304005</c:v>
                </c:pt>
                <c:pt idx="7614">
                  <c:v>0.95736379594198362</c:v>
                </c:pt>
                <c:pt idx="7615">
                  <c:v>0.97436348481291335</c:v>
                </c:pt>
                <c:pt idx="7616">
                  <c:v>0.9601763395991133</c:v>
                </c:pt>
                <c:pt idx="7617">
                  <c:v>0.96582623926239952</c:v>
                </c:pt>
                <c:pt idx="7618">
                  <c:v>0.96299714594787256</c:v>
                </c:pt>
                <c:pt idx="7619">
                  <c:v>0.9601763395991133</c:v>
                </c:pt>
                <c:pt idx="7620">
                  <c:v>0.96582623926239952</c:v>
                </c:pt>
                <c:pt idx="7621">
                  <c:v>0.98876025307304005</c:v>
                </c:pt>
                <c:pt idx="7622">
                  <c:v>0.99749792284501126</c:v>
                </c:pt>
                <c:pt idx="7623">
                  <c:v>0.98009686492001069</c:v>
                </c:pt>
                <c:pt idx="7624">
                  <c:v>0.99457605699579754</c:v>
                </c:pt>
                <c:pt idx="7625">
                  <c:v>0.97436348481291335</c:v>
                </c:pt>
                <c:pt idx="7626">
                  <c:v>0.95176339996137127</c:v>
                </c:pt>
                <c:pt idx="7627">
                  <c:v>0.98586398156174282</c:v>
                </c:pt>
                <c:pt idx="7628">
                  <c:v>0.98586398156174282</c:v>
                </c:pt>
                <c:pt idx="7629">
                  <c:v>0.98876025307304005</c:v>
                </c:pt>
                <c:pt idx="7630">
                  <c:v>0.95455949077344915</c:v>
                </c:pt>
                <c:pt idx="7631">
                  <c:v>0.98297619379424606</c:v>
                </c:pt>
                <c:pt idx="7632">
                  <c:v>0.97436348481291335</c:v>
                </c:pt>
                <c:pt idx="7633">
                  <c:v>0.95455949077344915</c:v>
                </c:pt>
                <c:pt idx="7634">
                  <c:v>0.95736379594198362</c:v>
                </c:pt>
                <c:pt idx="7635">
                  <c:v>0.95176339996137127</c:v>
                </c:pt>
                <c:pt idx="7636">
                  <c:v>0.99166274986118885</c:v>
                </c:pt>
                <c:pt idx="7637">
                  <c:v>0.96866364388814497</c:v>
                </c:pt>
                <c:pt idx="7638">
                  <c:v>0.98297619379424606</c:v>
                </c:pt>
                <c:pt idx="7639">
                  <c:v>0.96299714594787256</c:v>
                </c:pt>
                <c:pt idx="7640">
                  <c:v>0.95176339996137127</c:v>
                </c:pt>
                <c:pt idx="7641">
                  <c:v>0.98009686492001069</c:v>
                </c:pt>
                <c:pt idx="7642">
                  <c:v>0.96866364388814497</c:v>
                </c:pt>
                <c:pt idx="7643">
                  <c:v>0.99457605699579754</c:v>
                </c:pt>
                <c:pt idx="7644">
                  <c:v>0.98297619379424606</c:v>
                </c:pt>
                <c:pt idx="7645">
                  <c:v>0.98586398156174282</c:v>
                </c:pt>
                <c:pt idx="7646">
                  <c:v>0.96866364388814497</c:v>
                </c:pt>
                <c:pt idx="7647">
                  <c:v>0.97150938424208133</c:v>
                </c:pt>
                <c:pt idx="7648">
                  <c:v>0.9601763395991133</c:v>
                </c:pt>
                <c:pt idx="7649">
                  <c:v>0.95455949077344915</c:v>
                </c:pt>
                <c:pt idx="7650">
                  <c:v>0.98297619379424606</c:v>
                </c:pt>
                <c:pt idx="7651">
                  <c:v>0.97436348481291335</c:v>
                </c:pt>
                <c:pt idx="7652">
                  <c:v>0.97150938424208133</c:v>
                </c:pt>
                <c:pt idx="7653">
                  <c:v>0.9601763395991133</c:v>
                </c:pt>
                <c:pt idx="7654">
                  <c:v>0.95736379594198362</c:v>
                </c:pt>
                <c:pt idx="7655">
                  <c:v>0.99457605699579754</c:v>
                </c:pt>
                <c:pt idx="7656">
                  <c:v>0.94619794393003243</c:v>
                </c:pt>
                <c:pt idx="7657">
                  <c:v>0.98586398156174282</c:v>
                </c:pt>
                <c:pt idx="7658">
                  <c:v>0.99166274986118885</c:v>
                </c:pt>
                <c:pt idx="7659">
                  <c:v>0.98586398156174282</c:v>
                </c:pt>
                <c:pt idx="7660">
                  <c:v>0.96299714594787256</c:v>
                </c:pt>
                <c:pt idx="7661">
                  <c:v>0.97722597016128909</c:v>
                </c:pt>
                <c:pt idx="7662">
                  <c:v>0.9601763395991133</c:v>
                </c:pt>
                <c:pt idx="7663">
                  <c:v>0.9601763395991133</c:v>
                </c:pt>
                <c:pt idx="7664">
                  <c:v>0.97722597016128909</c:v>
                </c:pt>
                <c:pt idx="7665">
                  <c:v>0.9601763395991133</c:v>
                </c:pt>
                <c:pt idx="7666">
                  <c:v>0.98009686492001069</c:v>
                </c:pt>
              </c:numCache>
            </c:numRef>
          </c:yVal>
          <c:smooth val="0"/>
        </c:ser>
        <c:ser>
          <c:idx val="10"/>
          <c:order val="1"/>
          <c:tx>
            <c:v>Axtran (Keithley)</c:v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'CryoChamber5Oct2012a - Copy'!$D$2:$D$7668</c:f>
              <c:numCache>
                <c:formatCode>0.00</c:formatCode>
                <c:ptCount val="7667"/>
                <c:pt idx="0">
                  <c:v>-166.73729599988786</c:v>
                </c:pt>
                <c:pt idx="1">
                  <c:v>-166.70391199993668</c:v>
                </c:pt>
                <c:pt idx="2">
                  <c:v>-166.6705279999855</c:v>
                </c:pt>
                <c:pt idx="3">
                  <c:v>-166.63719199987594</c:v>
                </c:pt>
                <c:pt idx="4">
                  <c:v>-166.60383199993288</c:v>
                </c:pt>
                <c:pt idx="5">
                  <c:v>-166.57047199998982</c:v>
                </c:pt>
                <c:pt idx="6">
                  <c:v>-166.53713599988026</c:v>
                </c:pt>
                <c:pt idx="7">
                  <c:v>-166.5037759999372</c:v>
                </c:pt>
                <c:pt idx="8">
                  <c:v>-166.47041599999415</c:v>
                </c:pt>
                <c:pt idx="9">
                  <c:v>-166.43707999988459</c:v>
                </c:pt>
                <c:pt idx="10">
                  <c:v>-166.40371999994153</c:v>
                </c:pt>
                <c:pt idx="11">
                  <c:v>-166.37038399983197</c:v>
                </c:pt>
                <c:pt idx="12">
                  <c:v>-166.33702399988891</c:v>
                </c:pt>
                <c:pt idx="13">
                  <c:v>-166.30366399994585</c:v>
                </c:pt>
                <c:pt idx="14">
                  <c:v>-166.2703279998363</c:v>
                </c:pt>
                <c:pt idx="15">
                  <c:v>-166.23696799989324</c:v>
                </c:pt>
                <c:pt idx="16">
                  <c:v>-166.2036319999583</c:v>
                </c:pt>
                <c:pt idx="17">
                  <c:v>-166.17027199984062</c:v>
                </c:pt>
                <c:pt idx="18">
                  <c:v>-166.13693599990569</c:v>
                </c:pt>
                <c:pt idx="19">
                  <c:v>-166.10357599996263</c:v>
                </c:pt>
                <c:pt idx="20">
                  <c:v>-166.07023999985307</c:v>
                </c:pt>
                <c:pt idx="21">
                  <c:v>-166.03687999991001</c:v>
                </c:pt>
                <c:pt idx="22">
                  <c:v>-166.00354399997508</c:v>
                </c:pt>
                <c:pt idx="23">
                  <c:v>-165.9701839998574</c:v>
                </c:pt>
                <c:pt idx="24">
                  <c:v>-165.93684799992246</c:v>
                </c:pt>
                <c:pt idx="25">
                  <c:v>-165.9034879999794</c:v>
                </c:pt>
                <c:pt idx="26">
                  <c:v>-165.87015199986985</c:v>
                </c:pt>
                <c:pt idx="27">
                  <c:v>-165.83679199992679</c:v>
                </c:pt>
                <c:pt idx="28">
                  <c:v>-165.80345599999185</c:v>
                </c:pt>
                <c:pt idx="29">
                  <c:v>-165.7701199998823</c:v>
                </c:pt>
                <c:pt idx="30">
                  <c:v>-165.73675999993924</c:v>
                </c:pt>
                <c:pt idx="31">
                  <c:v>-165.70339999999618</c:v>
                </c:pt>
                <c:pt idx="32">
                  <c:v>-165.67006399988662</c:v>
                </c:pt>
                <c:pt idx="33">
                  <c:v>-165.63672799995169</c:v>
                </c:pt>
                <c:pt idx="34">
                  <c:v>-165.60336799983401</c:v>
                </c:pt>
                <c:pt idx="35">
                  <c:v>-165.57003199989907</c:v>
                </c:pt>
                <c:pt idx="36">
                  <c:v>-165.53667199995601</c:v>
                </c:pt>
                <c:pt idx="37">
                  <c:v>-165.50333599984646</c:v>
                </c:pt>
                <c:pt idx="38">
                  <c:v>-165.4699759999034</c:v>
                </c:pt>
                <c:pt idx="39">
                  <c:v>-165.43663999996846</c:v>
                </c:pt>
                <c:pt idx="40">
                  <c:v>-165.40327999985078</c:v>
                </c:pt>
                <c:pt idx="41">
                  <c:v>-165.36994399991585</c:v>
                </c:pt>
                <c:pt idx="42">
                  <c:v>-165.33658399997279</c:v>
                </c:pt>
                <c:pt idx="43">
                  <c:v>-165.30324799986323</c:v>
                </c:pt>
                <c:pt idx="44">
                  <c:v>-165.2699119999283</c:v>
                </c:pt>
                <c:pt idx="45">
                  <c:v>-165.23655199998524</c:v>
                </c:pt>
                <c:pt idx="46">
                  <c:v>-165.20319199986756</c:v>
                </c:pt>
                <c:pt idx="47">
                  <c:v>-165.16985599993262</c:v>
                </c:pt>
                <c:pt idx="48">
                  <c:v>-165.13651999999769</c:v>
                </c:pt>
                <c:pt idx="49">
                  <c:v>-165.10315999988001</c:v>
                </c:pt>
                <c:pt idx="50">
                  <c:v>-165.06982399994507</c:v>
                </c:pt>
                <c:pt idx="51">
                  <c:v>-165.03646400000201</c:v>
                </c:pt>
                <c:pt idx="52">
                  <c:v>-165.00312799989246</c:v>
                </c:pt>
                <c:pt idx="53">
                  <c:v>-164.9697679999494</c:v>
                </c:pt>
                <c:pt idx="54">
                  <c:v>-164.93643199983984</c:v>
                </c:pt>
                <c:pt idx="55">
                  <c:v>-164.90307199989678</c:v>
                </c:pt>
                <c:pt idx="56">
                  <c:v>-164.86973599996185</c:v>
                </c:pt>
                <c:pt idx="57">
                  <c:v>-164.83637599984417</c:v>
                </c:pt>
                <c:pt idx="58">
                  <c:v>-164.80303999990923</c:v>
                </c:pt>
                <c:pt idx="59">
                  <c:v>-164.76967999996617</c:v>
                </c:pt>
                <c:pt idx="60">
                  <c:v>-164.73634399985662</c:v>
                </c:pt>
                <c:pt idx="61">
                  <c:v>-164.70298399991356</c:v>
                </c:pt>
                <c:pt idx="62">
                  <c:v>-164.66964799997862</c:v>
                </c:pt>
                <c:pt idx="63">
                  <c:v>-164.63628799986094</c:v>
                </c:pt>
                <c:pt idx="64">
                  <c:v>-164.60295199992601</c:v>
                </c:pt>
                <c:pt idx="65">
                  <c:v>-164.56959199998295</c:v>
                </c:pt>
                <c:pt idx="66">
                  <c:v>-164.53625599987339</c:v>
                </c:pt>
                <c:pt idx="67">
                  <c:v>-164.50291999993846</c:v>
                </c:pt>
                <c:pt idx="68">
                  <c:v>-164.4695599999954</c:v>
                </c:pt>
                <c:pt idx="69">
                  <c:v>-164.43619999987772</c:v>
                </c:pt>
                <c:pt idx="70">
                  <c:v>-164.40286399994278</c:v>
                </c:pt>
                <c:pt idx="71">
                  <c:v>-164.36952799983322</c:v>
                </c:pt>
                <c:pt idx="72">
                  <c:v>-164.33616799989016</c:v>
                </c:pt>
                <c:pt idx="73">
                  <c:v>-164.30283199995523</c:v>
                </c:pt>
                <c:pt idx="74">
                  <c:v>-164.26947199983755</c:v>
                </c:pt>
                <c:pt idx="75">
                  <c:v>-164.23613599990261</c:v>
                </c:pt>
                <c:pt idx="76">
                  <c:v>-164.20277599995956</c:v>
                </c:pt>
                <c:pt idx="77">
                  <c:v>-164.16943999985</c:v>
                </c:pt>
                <c:pt idx="78">
                  <c:v>-164.13607999990694</c:v>
                </c:pt>
                <c:pt idx="79">
                  <c:v>-164.10274399997201</c:v>
                </c:pt>
                <c:pt idx="80">
                  <c:v>-164.06938399985432</c:v>
                </c:pt>
                <c:pt idx="81">
                  <c:v>-164.03604799991939</c:v>
                </c:pt>
                <c:pt idx="82">
                  <c:v>-164.00268799997633</c:v>
                </c:pt>
                <c:pt idx="83">
                  <c:v>-163.96935199986677</c:v>
                </c:pt>
                <c:pt idx="84">
                  <c:v>-163.93599199992371</c:v>
                </c:pt>
                <c:pt idx="85">
                  <c:v>-163.90265599998878</c:v>
                </c:pt>
                <c:pt idx="86">
                  <c:v>-163.8692959998711</c:v>
                </c:pt>
                <c:pt idx="87">
                  <c:v>-163.83595999993616</c:v>
                </c:pt>
                <c:pt idx="88">
                  <c:v>-163.80262400000123</c:v>
                </c:pt>
                <c:pt idx="89">
                  <c:v>-163.76926399988355</c:v>
                </c:pt>
                <c:pt idx="90">
                  <c:v>-163.73592799994861</c:v>
                </c:pt>
                <c:pt idx="91">
                  <c:v>-163.70256800000556</c:v>
                </c:pt>
                <c:pt idx="92">
                  <c:v>-163.669231999896</c:v>
                </c:pt>
                <c:pt idx="93">
                  <c:v>-163.63587199995294</c:v>
                </c:pt>
                <c:pt idx="94">
                  <c:v>-163.60253599984338</c:v>
                </c:pt>
                <c:pt idx="95">
                  <c:v>-163.5691519998922</c:v>
                </c:pt>
                <c:pt idx="96">
                  <c:v>-163.53579199994914</c:v>
                </c:pt>
                <c:pt idx="97">
                  <c:v>-163.50245599983958</c:v>
                </c:pt>
                <c:pt idx="98">
                  <c:v>-163.46909599989652</c:v>
                </c:pt>
                <c:pt idx="99">
                  <c:v>-163.43575999996159</c:v>
                </c:pt>
                <c:pt idx="100">
                  <c:v>-163.40239999984391</c:v>
                </c:pt>
                <c:pt idx="101">
                  <c:v>-163.36906399990897</c:v>
                </c:pt>
                <c:pt idx="102">
                  <c:v>-163.33570399996592</c:v>
                </c:pt>
                <c:pt idx="103">
                  <c:v>-163.30234399984823</c:v>
                </c:pt>
                <c:pt idx="104">
                  <c:v>-163.2690079999133</c:v>
                </c:pt>
                <c:pt idx="105">
                  <c:v>-163.23564799997024</c:v>
                </c:pt>
                <c:pt idx="106">
                  <c:v>-163.20228799985256</c:v>
                </c:pt>
                <c:pt idx="107">
                  <c:v>-163.16895199991762</c:v>
                </c:pt>
                <c:pt idx="108">
                  <c:v>-163.13559199997457</c:v>
                </c:pt>
                <c:pt idx="109">
                  <c:v>-163.09968799986876</c:v>
                </c:pt>
                <c:pt idx="110">
                  <c:v>-163.0663279999257</c:v>
                </c:pt>
                <c:pt idx="111">
                  <c:v>-163.03299199999077</c:v>
                </c:pt>
                <c:pt idx="112">
                  <c:v>-162.99963199987309</c:v>
                </c:pt>
                <c:pt idx="113">
                  <c:v>-162.96627199993003</c:v>
                </c:pt>
                <c:pt idx="114">
                  <c:v>-162.9329359999951</c:v>
                </c:pt>
                <c:pt idx="115">
                  <c:v>-162.89957599987741</c:v>
                </c:pt>
                <c:pt idx="116">
                  <c:v>-162.86621599993435</c:v>
                </c:pt>
                <c:pt idx="117">
                  <c:v>-162.8328559999913</c:v>
                </c:pt>
                <c:pt idx="118">
                  <c:v>-162.79951999988174</c:v>
                </c:pt>
                <c:pt idx="119">
                  <c:v>-162.76615999993868</c:v>
                </c:pt>
                <c:pt idx="120">
                  <c:v>-162.73282400000375</c:v>
                </c:pt>
                <c:pt idx="121">
                  <c:v>-162.69943999987794</c:v>
                </c:pt>
                <c:pt idx="122">
                  <c:v>-162.666103999943</c:v>
                </c:pt>
                <c:pt idx="123">
                  <c:v>-162.63274399999995</c:v>
                </c:pt>
                <c:pt idx="124">
                  <c:v>-162.59938399988226</c:v>
                </c:pt>
                <c:pt idx="125">
                  <c:v>-162.56604799994733</c:v>
                </c:pt>
                <c:pt idx="126">
                  <c:v>-162.53268800000427</c:v>
                </c:pt>
                <c:pt idx="127">
                  <c:v>-162.49935199989471</c:v>
                </c:pt>
                <c:pt idx="128">
                  <c:v>-162.46599199995165</c:v>
                </c:pt>
                <c:pt idx="129">
                  <c:v>-162.43263199983397</c:v>
                </c:pt>
                <c:pt idx="130">
                  <c:v>-162.39929599989904</c:v>
                </c:pt>
                <c:pt idx="131">
                  <c:v>-162.36593599995598</c:v>
                </c:pt>
                <c:pt idx="132">
                  <c:v>-162.3325759998383</c:v>
                </c:pt>
                <c:pt idx="133">
                  <c:v>-162.29921599989524</c:v>
                </c:pt>
                <c:pt idx="134">
                  <c:v>-162.2658799999603</c:v>
                </c:pt>
                <c:pt idx="135">
                  <c:v>-162.23251999984262</c:v>
                </c:pt>
                <c:pt idx="136">
                  <c:v>-162.19915999989956</c:v>
                </c:pt>
                <c:pt idx="137">
                  <c:v>-162.1657999999565</c:v>
                </c:pt>
                <c:pt idx="138">
                  <c:v>-162.13243999983882</c:v>
                </c:pt>
                <c:pt idx="139">
                  <c:v>-162.09910399990389</c:v>
                </c:pt>
                <c:pt idx="140">
                  <c:v>-162.06574399996083</c:v>
                </c:pt>
                <c:pt idx="141">
                  <c:v>-162.03238399984315</c:v>
                </c:pt>
                <c:pt idx="142">
                  <c:v>-161.99902399990009</c:v>
                </c:pt>
                <c:pt idx="143">
                  <c:v>-161.96566399995703</c:v>
                </c:pt>
                <c:pt idx="144">
                  <c:v>-161.93232799984747</c:v>
                </c:pt>
                <c:pt idx="145">
                  <c:v>-161.89896799990441</c:v>
                </c:pt>
                <c:pt idx="146">
                  <c:v>-161.86560799996136</c:v>
                </c:pt>
                <c:pt idx="147">
                  <c:v>-161.83224799984367</c:v>
                </c:pt>
                <c:pt idx="148">
                  <c:v>-161.79891199990874</c:v>
                </c:pt>
                <c:pt idx="149">
                  <c:v>-161.76555199996568</c:v>
                </c:pt>
                <c:pt idx="150">
                  <c:v>-161.732191999848</c:v>
                </c:pt>
                <c:pt idx="151">
                  <c:v>-161.69880799989681</c:v>
                </c:pt>
                <c:pt idx="152">
                  <c:v>-161.66547199996188</c:v>
                </c:pt>
                <c:pt idx="153">
                  <c:v>-161.6321119998442</c:v>
                </c:pt>
                <c:pt idx="154">
                  <c:v>-161.59875199990114</c:v>
                </c:pt>
                <c:pt idx="155">
                  <c:v>-161.56541599996621</c:v>
                </c:pt>
                <c:pt idx="156">
                  <c:v>-161.53205599984852</c:v>
                </c:pt>
                <c:pt idx="157">
                  <c:v>-161.49871999991359</c:v>
                </c:pt>
                <c:pt idx="158">
                  <c:v>-161.46535999997053</c:v>
                </c:pt>
                <c:pt idx="159">
                  <c:v>-161.43199999985285</c:v>
                </c:pt>
                <c:pt idx="160">
                  <c:v>-161.39866399991791</c:v>
                </c:pt>
                <c:pt idx="161">
                  <c:v>-161.36530399997486</c:v>
                </c:pt>
                <c:pt idx="162">
                  <c:v>-161.33194399985717</c:v>
                </c:pt>
                <c:pt idx="163">
                  <c:v>-161.29860799992224</c:v>
                </c:pt>
                <c:pt idx="164">
                  <c:v>-161.26522399997106</c:v>
                </c:pt>
                <c:pt idx="165">
                  <c:v>-161.23183999984525</c:v>
                </c:pt>
                <c:pt idx="166">
                  <c:v>-161.19847999990219</c:v>
                </c:pt>
                <c:pt idx="167">
                  <c:v>-161.16511999995913</c:v>
                </c:pt>
                <c:pt idx="168">
                  <c:v>-161.13175999984145</c:v>
                </c:pt>
                <c:pt idx="169">
                  <c:v>-161.09842399990652</c:v>
                </c:pt>
                <c:pt idx="170">
                  <c:v>-161.06506399996346</c:v>
                </c:pt>
                <c:pt idx="171">
                  <c:v>-161.03170399984577</c:v>
                </c:pt>
                <c:pt idx="172">
                  <c:v>-160.99836799991084</c:v>
                </c:pt>
                <c:pt idx="173">
                  <c:v>-160.96500799996778</c:v>
                </c:pt>
                <c:pt idx="174">
                  <c:v>-160.9316479998501</c:v>
                </c:pt>
                <c:pt idx="175">
                  <c:v>-160.89831199991517</c:v>
                </c:pt>
                <c:pt idx="176">
                  <c:v>-160.86495199997211</c:v>
                </c:pt>
                <c:pt idx="177">
                  <c:v>-160.83159199985442</c:v>
                </c:pt>
                <c:pt idx="178">
                  <c:v>-160.79823199991137</c:v>
                </c:pt>
                <c:pt idx="179">
                  <c:v>-160.76489599997643</c:v>
                </c:pt>
                <c:pt idx="180">
                  <c:v>-160.73153599985875</c:v>
                </c:pt>
                <c:pt idx="181">
                  <c:v>-160.69817599991569</c:v>
                </c:pt>
                <c:pt idx="182">
                  <c:v>-160.66481599997263</c:v>
                </c:pt>
                <c:pt idx="183">
                  <c:v>-160.63147999986307</c:v>
                </c:pt>
                <c:pt idx="184">
                  <c:v>-160.59809599991189</c:v>
                </c:pt>
                <c:pt idx="185">
                  <c:v>-160.56475999997696</c:v>
                </c:pt>
                <c:pt idx="186">
                  <c:v>-160.53139999985927</c:v>
                </c:pt>
                <c:pt idx="187">
                  <c:v>-160.49806399992434</c:v>
                </c:pt>
                <c:pt idx="188">
                  <c:v>-160.46470399998128</c:v>
                </c:pt>
                <c:pt idx="189">
                  <c:v>-160.4313439998636</c:v>
                </c:pt>
                <c:pt idx="190">
                  <c:v>-160.39798399992054</c:v>
                </c:pt>
                <c:pt idx="191">
                  <c:v>-160.36464799998561</c:v>
                </c:pt>
                <c:pt idx="192">
                  <c:v>-160.33128799986793</c:v>
                </c:pt>
                <c:pt idx="193">
                  <c:v>-160.29795199993299</c:v>
                </c:pt>
                <c:pt idx="194">
                  <c:v>-160.26456799998181</c:v>
                </c:pt>
                <c:pt idx="195">
                  <c:v>-160.23123199987225</c:v>
                </c:pt>
                <c:pt idx="196">
                  <c:v>-160.19787199992919</c:v>
                </c:pt>
                <c:pt idx="197">
                  <c:v>-160.16453599999426</c:v>
                </c:pt>
                <c:pt idx="198">
                  <c:v>-160.13117599987658</c:v>
                </c:pt>
                <c:pt idx="199">
                  <c:v>-160.09781599993352</c:v>
                </c:pt>
                <c:pt idx="200">
                  <c:v>-160.06447999999858</c:v>
                </c:pt>
                <c:pt idx="201">
                  <c:v>-160.0311199998809</c:v>
                </c:pt>
                <c:pt idx="202">
                  <c:v>-159.99775999993784</c:v>
                </c:pt>
                <c:pt idx="203">
                  <c:v>-159.96439999999478</c:v>
                </c:pt>
                <c:pt idx="204">
                  <c:v>-159.9310399998771</c:v>
                </c:pt>
                <c:pt idx="205">
                  <c:v>-159.89767999993404</c:v>
                </c:pt>
                <c:pt idx="206">
                  <c:v>-159.86431999999098</c:v>
                </c:pt>
                <c:pt idx="207">
                  <c:v>-159.8309599998733</c:v>
                </c:pt>
                <c:pt idx="208">
                  <c:v>-159.79759999993024</c:v>
                </c:pt>
                <c:pt idx="209">
                  <c:v>-159.76423999998718</c:v>
                </c:pt>
                <c:pt idx="210">
                  <c:v>-159.73090399987763</c:v>
                </c:pt>
                <c:pt idx="211">
                  <c:v>-159.69754399993457</c:v>
                </c:pt>
                <c:pt idx="212">
                  <c:v>-159.66418399999151</c:v>
                </c:pt>
                <c:pt idx="213">
                  <c:v>-159.63082399987383</c:v>
                </c:pt>
                <c:pt idx="214">
                  <c:v>-159.59746399993077</c:v>
                </c:pt>
                <c:pt idx="215">
                  <c:v>-159.56410399998771</c:v>
                </c:pt>
                <c:pt idx="216">
                  <c:v>-159.5307199998619</c:v>
                </c:pt>
                <c:pt idx="217">
                  <c:v>-159.49733599991072</c:v>
                </c:pt>
                <c:pt idx="218">
                  <c:v>-159.46397599996766</c:v>
                </c:pt>
                <c:pt idx="219">
                  <c:v>-159.4306399998581</c:v>
                </c:pt>
                <c:pt idx="220">
                  <c:v>-159.39725599990692</c:v>
                </c:pt>
                <c:pt idx="221">
                  <c:v>-159.36389599996386</c:v>
                </c:pt>
                <c:pt idx="222">
                  <c:v>-159.33053599984618</c:v>
                </c:pt>
                <c:pt idx="223">
                  <c:v>-159.29717599990312</c:v>
                </c:pt>
                <c:pt idx="224">
                  <c:v>-159.26381599996006</c:v>
                </c:pt>
                <c:pt idx="225">
                  <c:v>-159.23043199983425</c:v>
                </c:pt>
                <c:pt idx="226">
                  <c:v>-159.19707199989119</c:v>
                </c:pt>
                <c:pt idx="227">
                  <c:v>-159.16371199994813</c:v>
                </c:pt>
                <c:pt idx="228">
                  <c:v>-159.13035200000508</c:v>
                </c:pt>
                <c:pt idx="229">
                  <c:v>-159.09699199988739</c:v>
                </c:pt>
                <c:pt idx="230">
                  <c:v>-159.06360799993621</c:v>
                </c:pt>
                <c:pt idx="231">
                  <c:v>-159.03024799999315</c:v>
                </c:pt>
                <c:pt idx="232">
                  <c:v>-158.99688799987547</c:v>
                </c:pt>
                <c:pt idx="233">
                  <c:v>-158.96350399992428</c:v>
                </c:pt>
                <c:pt idx="234">
                  <c:v>-158.93014399998123</c:v>
                </c:pt>
                <c:pt idx="235">
                  <c:v>-158.89678399986354</c:v>
                </c:pt>
                <c:pt idx="236">
                  <c:v>-158.86342399992049</c:v>
                </c:pt>
                <c:pt idx="237">
                  <c:v>-158.83006399997743</c:v>
                </c:pt>
                <c:pt idx="238">
                  <c:v>-158.79667999985162</c:v>
                </c:pt>
                <c:pt idx="239">
                  <c:v>-158.76331999990856</c:v>
                </c:pt>
                <c:pt idx="240">
                  <c:v>-158.7299599999655</c:v>
                </c:pt>
                <c:pt idx="241">
                  <c:v>-158.69659999984782</c:v>
                </c:pt>
                <c:pt idx="242">
                  <c:v>-158.66323999990476</c:v>
                </c:pt>
                <c:pt idx="243">
                  <c:v>-158.6298799999617</c:v>
                </c:pt>
                <c:pt idx="244">
                  <c:v>-158.59654399985214</c:v>
                </c:pt>
                <c:pt idx="245">
                  <c:v>-158.56315999990096</c:v>
                </c:pt>
                <c:pt idx="246">
                  <c:v>-158.52982399996603</c:v>
                </c:pt>
                <c:pt idx="247">
                  <c:v>-158.49643999984022</c:v>
                </c:pt>
                <c:pt idx="248">
                  <c:v>-158.46307999989716</c:v>
                </c:pt>
                <c:pt idx="249">
                  <c:v>-158.42974399996223</c:v>
                </c:pt>
                <c:pt idx="250">
                  <c:v>-158.39638399984455</c:v>
                </c:pt>
                <c:pt idx="251">
                  <c:v>-158.36302399990149</c:v>
                </c:pt>
                <c:pt idx="252">
                  <c:v>-158.32966399995843</c:v>
                </c:pt>
                <c:pt idx="253">
                  <c:v>-158.29630399984075</c:v>
                </c:pt>
                <c:pt idx="254">
                  <c:v>-158.26289599988144</c:v>
                </c:pt>
                <c:pt idx="255">
                  <c:v>-158.22953599993838</c:v>
                </c:pt>
                <c:pt idx="256">
                  <c:v>-158.19617599999532</c:v>
                </c:pt>
                <c:pt idx="257">
                  <c:v>-158.16283999988576</c:v>
                </c:pt>
                <c:pt idx="258">
                  <c:v>-158.12945599993458</c:v>
                </c:pt>
                <c:pt idx="259">
                  <c:v>-158.09609599999152</c:v>
                </c:pt>
                <c:pt idx="260">
                  <c:v>-158.06273599987384</c:v>
                </c:pt>
                <c:pt idx="261">
                  <c:v>-158.02935199992265</c:v>
                </c:pt>
                <c:pt idx="262">
                  <c:v>-157.99599199997959</c:v>
                </c:pt>
                <c:pt idx="263">
                  <c:v>-157.96263199986191</c:v>
                </c:pt>
                <c:pt idx="264">
                  <c:v>-157.92929599992698</c:v>
                </c:pt>
                <c:pt idx="265">
                  <c:v>-157.89593599998392</c:v>
                </c:pt>
                <c:pt idx="266">
                  <c:v>-157.86257599986624</c:v>
                </c:pt>
                <c:pt idx="267">
                  <c:v>-157.82921599992318</c:v>
                </c:pt>
                <c:pt idx="268">
                  <c:v>-157.79585599998012</c:v>
                </c:pt>
                <c:pt idx="269">
                  <c:v>-157.76249599986244</c:v>
                </c:pt>
                <c:pt idx="270">
                  <c:v>-157.72911199991125</c:v>
                </c:pt>
                <c:pt idx="271">
                  <c:v>-157.69575199996819</c:v>
                </c:pt>
                <c:pt idx="272">
                  <c:v>-157.66236799984239</c:v>
                </c:pt>
                <c:pt idx="273">
                  <c:v>-157.62903199990745</c:v>
                </c:pt>
                <c:pt idx="274">
                  <c:v>-157.5956719999644</c:v>
                </c:pt>
                <c:pt idx="275">
                  <c:v>-157.56231199984671</c:v>
                </c:pt>
                <c:pt idx="276">
                  <c:v>-157.52895199990365</c:v>
                </c:pt>
                <c:pt idx="277">
                  <c:v>-157.4955919999606</c:v>
                </c:pt>
                <c:pt idx="278">
                  <c:v>-157.46223199984291</c:v>
                </c:pt>
                <c:pt idx="279">
                  <c:v>-157.42889599990798</c:v>
                </c:pt>
                <c:pt idx="280">
                  <c:v>-157.39553599996492</c:v>
                </c:pt>
                <c:pt idx="281">
                  <c:v>-157.36217599984724</c:v>
                </c:pt>
                <c:pt idx="282">
                  <c:v>-157.32881599990418</c:v>
                </c:pt>
                <c:pt idx="283">
                  <c:v>-157.29547999996925</c:v>
                </c:pt>
                <c:pt idx="284">
                  <c:v>-157.26211999985156</c:v>
                </c:pt>
                <c:pt idx="285">
                  <c:v>-157.22868799988413</c:v>
                </c:pt>
                <c:pt idx="286">
                  <c:v>-157.19530399993295</c:v>
                </c:pt>
                <c:pt idx="287">
                  <c:v>-157.16189599997364</c:v>
                </c:pt>
                <c:pt idx="288">
                  <c:v>-157.12846399983158</c:v>
                </c:pt>
                <c:pt idx="289">
                  <c:v>-157.09510399988852</c:v>
                </c:pt>
                <c:pt idx="290">
                  <c:v>-157.06171999993734</c:v>
                </c:pt>
                <c:pt idx="291">
                  <c:v>-157.02831199997803</c:v>
                </c:pt>
                <c:pt idx="292">
                  <c:v>-156.99492799985222</c:v>
                </c:pt>
                <c:pt idx="293">
                  <c:v>-156.96154399990104</c:v>
                </c:pt>
                <c:pt idx="294">
                  <c:v>-156.92813599994173</c:v>
                </c:pt>
                <c:pt idx="295">
                  <c:v>-156.89475199999055</c:v>
                </c:pt>
                <c:pt idx="296">
                  <c:v>-156.86139199987286</c:v>
                </c:pt>
                <c:pt idx="297">
                  <c:v>-156.82805599993793</c:v>
                </c:pt>
                <c:pt idx="298">
                  <c:v>-156.79467199998675</c:v>
                </c:pt>
                <c:pt idx="299">
                  <c:v>-156.76128799986094</c:v>
                </c:pt>
                <c:pt idx="300">
                  <c:v>-156.72792799991788</c:v>
                </c:pt>
                <c:pt idx="301">
                  <c:v>-156.69456799997482</c:v>
                </c:pt>
                <c:pt idx="302">
                  <c:v>-156.66115999984089</c:v>
                </c:pt>
                <c:pt idx="303">
                  <c:v>-156.62770399986533</c:v>
                </c:pt>
                <c:pt idx="304">
                  <c:v>-156.59429599990602</c:v>
                </c:pt>
                <c:pt idx="305">
                  <c:v>-156.56091199995484</c:v>
                </c:pt>
                <c:pt idx="306">
                  <c:v>-156.52755199983716</c:v>
                </c:pt>
                <c:pt idx="307">
                  <c:v>-156.49416799988597</c:v>
                </c:pt>
                <c:pt idx="308">
                  <c:v>-156.46080799994292</c:v>
                </c:pt>
                <c:pt idx="309">
                  <c:v>-156.42744799999986</c:v>
                </c:pt>
                <c:pt idx="310">
                  <c:v>-156.39403999986592</c:v>
                </c:pt>
                <c:pt idx="311">
                  <c:v>-156.36067999992287</c:v>
                </c:pt>
                <c:pt idx="312">
                  <c:v>-156.32734399998793</c:v>
                </c:pt>
                <c:pt idx="313">
                  <c:v>-156.29398399987025</c:v>
                </c:pt>
                <c:pt idx="314">
                  <c:v>-156.26062399992719</c:v>
                </c:pt>
                <c:pt idx="315">
                  <c:v>-156.22726399998413</c:v>
                </c:pt>
                <c:pt idx="316">
                  <c:v>-156.19390399986645</c:v>
                </c:pt>
                <c:pt idx="317">
                  <c:v>-156.16054399992339</c:v>
                </c:pt>
                <c:pt idx="318">
                  <c:v>-156.12718399998033</c:v>
                </c:pt>
                <c:pt idx="319">
                  <c:v>-156.09382399986265</c:v>
                </c:pt>
                <c:pt idx="320">
                  <c:v>-156.06041599990334</c:v>
                </c:pt>
                <c:pt idx="321">
                  <c:v>-156.02705599996028</c:v>
                </c:pt>
                <c:pt idx="322">
                  <c:v>-155.99367199983448</c:v>
                </c:pt>
                <c:pt idx="323">
                  <c:v>-155.96031199989142</c:v>
                </c:pt>
                <c:pt idx="324">
                  <c:v>-155.92687999992398</c:v>
                </c:pt>
                <c:pt idx="325">
                  <c:v>-155.89351999998092</c:v>
                </c:pt>
                <c:pt idx="326">
                  <c:v>-155.86015999986324</c:v>
                </c:pt>
                <c:pt idx="327">
                  <c:v>-155.82679999992018</c:v>
                </c:pt>
                <c:pt idx="328">
                  <c:v>-155.79343999997712</c:v>
                </c:pt>
                <c:pt idx="329">
                  <c:v>-155.76005599985132</c:v>
                </c:pt>
                <c:pt idx="330">
                  <c:v>-155.72664799989201</c:v>
                </c:pt>
                <c:pt idx="331">
                  <c:v>-155.69331199995707</c:v>
                </c:pt>
                <c:pt idx="332">
                  <c:v>-155.65995199983939</c:v>
                </c:pt>
                <c:pt idx="333">
                  <c:v>-155.62659199989633</c:v>
                </c:pt>
                <c:pt idx="334">
                  <c:v>-155.59323199995328</c:v>
                </c:pt>
                <c:pt idx="335">
                  <c:v>-155.55987199983559</c:v>
                </c:pt>
                <c:pt idx="336">
                  <c:v>-155.52651199989253</c:v>
                </c:pt>
                <c:pt idx="337">
                  <c:v>-155.49315199994948</c:v>
                </c:pt>
                <c:pt idx="338">
                  <c:v>-155.45976799999829</c:v>
                </c:pt>
                <c:pt idx="339">
                  <c:v>-155.42640799988061</c:v>
                </c:pt>
                <c:pt idx="340">
                  <c:v>-155.39304799993755</c:v>
                </c:pt>
                <c:pt idx="341">
                  <c:v>-155.35968799999449</c:v>
                </c:pt>
                <c:pt idx="342">
                  <c:v>-155.32632799987681</c:v>
                </c:pt>
                <c:pt idx="343">
                  <c:v>-155.29299199994188</c:v>
                </c:pt>
                <c:pt idx="344">
                  <c:v>-155.25960799999069</c:v>
                </c:pt>
                <c:pt idx="345">
                  <c:v>-155.22624799987301</c:v>
                </c:pt>
                <c:pt idx="346">
                  <c:v>-155.19288799992995</c:v>
                </c:pt>
                <c:pt idx="347">
                  <c:v>-155.15952799998689</c:v>
                </c:pt>
                <c:pt idx="348">
                  <c:v>-155.12616799986921</c:v>
                </c:pt>
                <c:pt idx="349">
                  <c:v>-155.09283199993428</c:v>
                </c:pt>
                <c:pt idx="350">
                  <c:v>-155.05942399997497</c:v>
                </c:pt>
                <c:pt idx="351">
                  <c:v>-155.02599199983291</c:v>
                </c:pt>
                <c:pt idx="352">
                  <c:v>-154.99265599989798</c:v>
                </c:pt>
                <c:pt idx="353">
                  <c:v>-154.95929599995492</c:v>
                </c:pt>
                <c:pt idx="354">
                  <c:v>-154.92591200000373</c:v>
                </c:pt>
                <c:pt idx="355">
                  <c:v>-154.89255199988605</c:v>
                </c:pt>
                <c:pt idx="356">
                  <c:v>-154.85899999987799</c:v>
                </c:pt>
                <c:pt idx="357">
                  <c:v>-154.82566399994306</c:v>
                </c:pt>
                <c:pt idx="358">
                  <c:v>-154.792304</c:v>
                </c:pt>
                <c:pt idx="359">
                  <c:v>-154.75894399988232</c:v>
                </c:pt>
                <c:pt idx="360">
                  <c:v>-154.72555999993114</c:v>
                </c:pt>
                <c:pt idx="361">
                  <c:v>-154.6922239999962</c:v>
                </c:pt>
                <c:pt idx="362">
                  <c:v>-154.65886399987852</c:v>
                </c:pt>
                <c:pt idx="363">
                  <c:v>-154.62550399993546</c:v>
                </c:pt>
                <c:pt idx="364">
                  <c:v>-154.5921439999924</c:v>
                </c:pt>
                <c:pt idx="365">
                  <c:v>-154.55878399987472</c:v>
                </c:pt>
                <c:pt idx="366">
                  <c:v>-154.52544799993979</c:v>
                </c:pt>
                <c:pt idx="367">
                  <c:v>-154.4920639999886</c:v>
                </c:pt>
                <c:pt idx="368">
                  <c:v>-154.45870399987092</c:v>
                </c:pt>
                <c:pt idx="369">
                  <c:v>-154.42534399992786</c:v>
                </c:pt>
                <c:pt idx="370">
                  <c:v>-154.39200799999293</c:v>
                </c:pt>
                <c:pt idx="371">
                  <c:v>-154.35864799987525</c:v>
                </c:pt>
                <c:pt idx="372">
                  <c:v>-154.32528799993219</c:v>
                </c:pt>
                <c:pt idx="373">
                  <c:v>-154.29192799998913</c:v>
                </c:pt>
                <c:pt idx="374">
                  <c:v>-154.25856799987145</c:v>
                </c:pt>
                <c:pt idx="375">
                  <c:v>-154.22520799992839</c:v>
                </c:pt>
                <c:pt idx="376">
                  <c:v>-154.19184799998533</c:v>
                </c:pt>
                <c:pt idx="377">
                  <c:v>-154.15848799986765</c:v>
                </c:pt>
                <c:pt idx="378">
                  <c:v>-154.12512799992459</c:v>
                </c:pt>
                <c:pt idx="379">
                  <c:v>-154.09176799998153</c:v>
                </c:pt>
                <c:pt idx="380">
                  <c:v>-154.05843199987197</c:v>
                </c:pt>
                <c:pt idx="381">
                  <c:v>-154.02507199992891</c:v>
                </c:pt>
                <c:pt idx="382">
                  <c:v>-153.99171199998585</c:v>
                </c:pt>
                <c:pt idx="383">
                  <c:v>-153.95832799986005</c:v>
                </c:pt>
                <c:pt idx="384">
                  <c:v>-153.92496799991699</c:v>
                </c:pt>
                <c:pt idx="385">
                  <c:v>-153.89160799997393</c:v>
                </c:pt>
                <c:pt idx="386">
                  <c:v>-153.85824799985625</c:v>
                </c:pt>
                <c:pt idx="387">
                  <c:v>-153.82488799991319</c:v>
                </c:pt>
                <c:pt idx="388">
                  <c:v>-153.79152799997013</c:v>
                </c:pt>
                <c:pt idx="389">
                  <c:v>-153.75819199986057</c:v>
                </c:pt>
                <c:pt idx="390">
                  <c:v>-153.72483199991751</c:v>
                </c:pt>
                <c:pt idx="391">
                  <c:v>-153.69149599998258</c:v>
                </c:pt>
                <c:pt idx="392">
                  <c:v>-153.6581359998649</c:v>
                </c:pt>
                <c:pt idx="393">
                  <c:v>-153.62477599992184</c:v>
                </c:pt>
                <c:pt idx="394">
                  <c:v>-153.59141599997878</c:v>
                </c:pt>
                <c:pt idx="395">
                  <c:v>-153.55807999986922</c:v>
                </c:pt>
                <c:pt idx="396">
                  <c:v>-153.52471999992616</c:v>
                </c:pt>
                <c:pt idx="397">
                  <c:v>-153.49138399999123</c:v>
                </c:pt>
                <c:pt idx="398">
                  <c:v>-153.45802399987355</c:v>
                </c:pt>
                <c:pt idx="399">
                  <c:v>-153.42466399993049</c:v>
                </c:pt>
                <c:pt idx="400">
                  <c:v>-153.39132799999555</c:v>
                </c:pt>
                <c:pt idx="401">
                  <c:v>-153.35796799987787</c:v>
                </c:pt>
                <c:pt idx="402">
                  <c:v>-153.32463199994294</c:v>
                </c:pt>
                <c:pt idx="403">
                  <c:v>-153.29127199999988</c:v>
                </c:pt>
                <c:pt idx="404">
                  <c:v>-153.2579119998822</c:v>
                </c:pt>
                <c:pt idx="405">
                  <c:v>-153.22457599994726</c:v>
                </c:pt>
                <c:pt idx="406">
                  <c:v>-153.1912160000042</c:v>
                </c:pt>
                <c:pt idx="407">
                  <c:v>-153.15785599988652</c:v>
                </c:pt>
                <c:pt idx="408">
                  <c:v>-153.12451999995159</c:v>
                </c:pt>
                <c:pt idx="409">
                  <c:v>-153.09115999983391</c:v>
                </c:pt>
                <c:pt idx="410">
                  <c:v>-153.05779999989085</c:v>
                </c:pt>
                <c:pt idx="411">
                  <c:v>-153.02443999994779</c:v>
                </c:pt>
                <c:pt idx="412">
                  <c:v>-152.99110399983823</c:v>
                </c:pt>
                <c:pt idx="413">
                  <c:v>-152.95774399989517</c:v>
                </c:pt>
                <c:pt idx="414">
                  <c:v>-152.92440799996024</c:v>
                </c:pt>
                <c:pt idx="415">
                  <c:v>-152.89104799984256</c:v>
                </c:pt>
                <c:pt idx="416">
                  <c:v>-152.8576879998995</c:v>
                </c:pt>
                <c:pt idx="417">
                  <c:v>-152.82435199996456</c:v>
                </c:pt>
                <c:pt idx="418">
                  <c:v>-152.79099199984688</c:v>
                </c:pt>
                <c:pt idx="419">
                  <c:v>-152.75765599991195</c:v>
                </c:pt>
                <c:pt idx="420">
                  <c:v>-152.72429599996889</c:v>
                </c:pt>
                <c:pt idx="421">
                  <c:v>-152.69093599985121</c:v>
                </c:pt>
                <c:pt idx="422">
                  <c:v>-152.65759999991627</c:v>
                </c:pt>
                <c:pt idx="423">
                  <c:v>-152.62423999997321</c:v>
                </c:pt>
                <c:pt idx="424">
                  <c:v>-152.59090399986366</c:v>
                </c:pt>
                <c:pt idx="425">
                  <c:v>-152.5575439999206</c:v>
                </c:pt>
                <c:pt idx="426">
                  <c:v>-152.52418399997754</c:v>
                </c:pt>
                <c:pt idx="427">
                  <c:v>-152.49082399985986</c:v>
                </c:pt>
                <c:pt idx="428">
                  <c:v>-152.45748799992492</c:v>
                </c:pt>
                <c:pt idx="429">
                  <c:v>-152.42412799998186</c:v>
                </c:pt>
                <c:pt idx="430">
                  <c:v>-152.39079199987231</c:v>
                </c:pt>
                <c:pt idx="431">
                  <c:v>-152.35743199992925</c:v>
                </c:pt>
                <c:pt idx="432">
                  <c:v>-152.32407199998619</c:v>
                </c:pt>
                <c:pt idx="433">
                  <c:v>-152.29071199986851</c:v>
                </c:pt>
                <c:pt idx="434">
                  <c:v>-152.25737599993357</c:v>
                </c:pt>
                <c:pt idx="435">
                  <c:v>-152.22399199998239</c:v>
                </c:pt>
                <c:pt idx="436">
                  <c:v>-152.19065599987283</c:v>
                </c:pt>
                <c:pt idx="437">
                  <c:v>-152.15729599992977</c:v>
                </c:pt>
                <c:pt idx="438">
                  <c:v>-152.12395999999484</c:v>
                </c:pt>
                <c:pt idx="439">
                  <c:v>-152.09059999987716</c:v>
                </c:pt>
                <c:pt idx="440">
                  <c:v>-152.0572399999341</c:v>
                </c:pt>
                <c:pt idx="441">
                  <c:v>-152.02387999999104</c:v>
                </c:pt>
                <c:pt idx="442">
                  <c:v>-151.99054399988148</c:v>
                </c:pt>
                <c:pt idx="443">
                  <c:v>-151.95718399993842</c:v>
                </c:pt>
                <c:pt idx="444">
                  <c:v>-151.92384800000349</c:v>
                </c:pt>
                <c:pt idx="445">
                  <c:v>-151.89048799988581</c:v>
                </c:pt>
                <c:pt idx="446">
                  <c:v>-151.85712799994275</c:v>
                </c:pt>
                <c:pt idx="447">
                  <c:v>-151.82376799999969</c:v>
                </c:pt>
                <c:pt idx="448">
                  <c:v>-151.79040799988201</c:v>
                </c:pt>
                <c:pt idx="449">
                  <c:v>-151.75707199994707</c:v>
                </c:pt>
                <c:pt idx="450">
                  <c:v>-151.72371200000401</c:v>
                </c:pt>
                <c:pt idx="451">
                  <c:v>-151.69035199988633</c:v>
                </c:pt>
                <c:pt idx="452">
                  <c:v>-151.6570159999514</c:v>
                </c:pt>
                <c:pt idx="453">
                  <c:v>-151.62365599983372</c:v>
                </c:pt>
                <c:pt idx="454">
                  <c:v>-151.59031999989878</c:v>
                </c:pt>
                <c:pt idx="455">
                  <c:v>-151.55695999995572</c:v>
                </c:pt>
                <c:pt idx="456">
                  <c:v>-151.52359999983804</c:v>
                </c:pt>
                <c:pt idx="457">
                  <c:v>-151.49023999989498</c:v>
                </c:pt>
                <c:pt idx="458">
                  <c:v>-151.45687999995192</c:v>
                </c:pt>
                <c:pt idx="459">
                  <c:v>-151.42354399984237</c:v>
                </c:pt>
                <c:pt idx="460">
                  <c:v>-151.39018399989931</c:v>
                </c:pt>
                <c:pt idx="461">
                  <c:v>-151.35682399995625</c:v>
                </c:pt>
                <c:pt idx="462">
                  <c:v>-151.32346399983857</c:v>
                </c:pt>
                <c:pt idx="463">
                  <c:v>-151.29012799990363</c:v>
                </c:pt>
                <c:pt idx="464">
                  <c:v>-151.25676799996057</c:v>
                </c:pt>
                <c:pt idx="465">
                  <c:v>-151.22340799984289</c:v>
                </c:pt>
                <c:pt idx="466">
                  <c:v>-151.19004799989983</c:v>
                </c:pt>
                <c:pt idx="467">
                  <c:v>-151.1567119999649</c:v>
                </c:pt>
                <c:pt idx="468">
                  <c:v>-151.12335199984722</c:v>
                </c:pt>
                <c:pt idx="469">
                  <c:v>-151.08999199990416</c:v>
                </c:pt>
                <c:pt idx="470">
                  <c:v>-151.0566319999611</c:v>
                </c:pt>
                <c:pt idx="471">
                  <c:v>-151.02329599985154</c:v>
                </c:pt>
                <c:pt idx="472">
                  <c:v>-150.98993599990848</c:v>
                </c:pt>
                <c:pt idx="473">
                  <c:v>-150.95657599996542</c:v>
                </c:pt>
                <c:pt idx="474">
                  <c:v>-150.92321599984774</c:v>
                </c:pt>
                <c:pt idx="475">
                  <c:v>-150.88987999991281</c:v>
                </c:pt>
                <c:pt idx="476">
                  <c:v>-150.85651999996975</c:v>
                </c:pt>
                <c:pt idx="477">
                  <c:v>-150.82315999985207</c:v>
                </c:pt>
                <c:pt idx="478">
                  <c:v>-150.78982399991713</c:v>
                </c:pt>
                <c:pt idx="479">
                  <c:v>-150.75646399997407</c:v>
                </c:pt>
                <c:pt idx="480">
                  <c:v>-150.72310399985639</c:v>
                </c:pt>
                <c:pt idx="481">
                  <c:v>-150.68974399991333</c:v>
                </c:pt>
                <c:pt idx="482">
                  <c:v>-150.6564079999784</c:v>
                </c:pt>
                <c:pt idx="483">
                  <c:v>-150.62304799986072</c:v>
                </c:pt>
                <c:pt idx="484">
                  <c:v>-150.58968799991766</c:v>
                </c:pt>
                <c:pt idx="485">
                  <c:v>-150.55635199998272</c:v>
                </c:pt>
                <c:pt idx="486">
                  <c:v>-150.52299199986504</c:v>
                </c:pt>
                <c:pt idx="487">
                  <c:v>-150.48963199992198</c:v>
                </c:pt>
                <c:pt idx="488">
                  <c:v>-150.45627199997892</c:v>
                </c:pt>
                <c:pt idx="489">
                  <c:v>-150.42293599986937</c:v>
                </c:pt>
                <c:pt idx="490">
                  <c:v>-150.38957599992631</c:v>
                </c:pt>
                <c:pt idx="491">
                  <c:v>-150.35621599998325</c:v>
                </c:pt>
                <c:pt idx="492">
                  <c:v>-150.32285599986557</c:v>
                </c:pt>
                <c:pt idx="493">
                  <c:v>-150.28951999993063</c:v>
                </c:pt>
                <c:pt idx="494">
                  <c:v>-150.25615999998757</c:v>
                </c:pt>
                <c:pt idx="495">
                  <c:v>-150.22279999986989</c:v>
                </c:pt>
                <c:pt idx="496">
                  <c:v>-150.18946399993496</c:v>
                </c:pt>
                <c:pt idx="497">
                  <c:v>-150.1561039999919</c:v>
                </c:pt>
                <c:pt idx="498">
                  <c:v>-150.12276799988234</c:v>
                </c:pt>
                <c:pt idx="499">
                  <c:v>-150.08940799993928</c:v>
                </c:pt>
                <c:pt idx="500">
                  <c:v>-150.05604799999622</c:v>
                </c:pt>
                <c:pt idx="501">
                  <c:v>-150.02271199988667</c:v>
                </c:pt>
                <c:pt idx="502">
                  <c:v>-149.98935199994361</c:v>
                </c:pt>
                <c:pt idx="503">
                  <c:v>-149.95599200000055</c:v>
                </c:pt>
                <c:pt idx="504">
                  <c:v>-149.92263199988287</c:v>
                </c:pt>
                <c:pt idx="505">
                  <c:v>-149.88912799989106</c:v>
                </c:pt>
                <c:pt idx="506">
                  <c:v>-149.855767999948</c:v>
                </c:pt>
                <c:pt idx="507">
                  <c:v>-149.82243199983844</c:v>
                </c:pt>
                <c:pt idx="508">
                  <c:v>-149.78907199989538</c:v>
                </c:pt>
                <c:pt idx="509">
                  <c:v>-149.7556879999442</c:v>
                </c:pt>
                <c:pt idx="510">
                  <c:v>-149.72225599997677</c:v>
                </c:pt>
                <c:pt idx="511">
                  <c:v>-149.68882399983471</c:v>
                </c:pt>
                <c:pt idx="512">
                  <c:v>-149.65515199996065</c:v>
                </c:pt>
                <c:pt idx="513">
                  <c:v>-149.62179199984297</c:v>
                </c:pt>
                <c:pt idx="514">
                  <c:v>-149.58840799989179</c:v>
                </c:pt>
                <c:pt idx="515">
                  <c:v>-149.55507199995685</c:v>
                </c:pt>
                <c:pt idx="516">
                  <c:v>-149.52171199983917</c:v>
                </c:pt>
                <c:pt idx="517">
                  <c:v>-149.48835199989611</c:v>
                </c:pt>
                <c:pt idx="518">
                  <c:v>-149.45499199995305</c:v>
                </c:pt>
                <c:pt idx="519">
                  <c:v>-149.42165599984349</c:v>
                </c:pt>
                <c:pt idx="520">
                  <c:v>-149.38829599990044</c:v>
                </c:pt>
                <c:pt idx="521">
                  <c:v>-149.35493599995738</c:v>
                </c:pt>
                <c:pt idx="522">
                  <c:v>-149.32157599983969</c:v>
                </c:pt>
                <c:pt idx="523">
                  <c:v>-149.28821599989664</c:v>
                </c:pt>
                <c:pt idx="524">
                  <c:v>-149.2548799999617</c:v>
                </c:pt>
                <c:pt idx="525">
                  <c:v>-149.22151999984402</c:v>
                </c:pt>
                <c:pt idx="526">
                  <c:v>-149.18815999990096</c:v>
                </c:pt>
                <c:pt idx="527">
                  <c:v>-149.15482399996603</c:v>
                </c:pt>
                <c:pt idx="528">
                  <c:v>-149.12146399984834</c:v>
                </c:pt>
                <c:pt idx="529">
                  <c:v>-149.08800799987279</c:v>
                </c:pt>
                <c:pt idx="530">
                  <c:v>-149.0546239999216</c:v>
                </c:pt>
                <c:pt idx="531">
                  <c:v>-149.02126399997854</c:v>
                </c:pt>
                <c:pt idx="532">
                  <c:v>-148.98790399986086</c:v>
                </c:pt>
                <c:pt idx="533">
                  <c:v>-148.9545439999178</c:v>
                </c:pt>
                <c:pt idx="534">
                  <c:v>-148.92115999996662</c:v>
                </c:pt>
                <c:pt idx="535">
                  <c:v>-148.88779999984894</c:v>
                </c:pt>
                <c:pt idx="536">
                  <c:v>-148.854463999914</c:v>
                </c:pt>
                <c:pt idx="537">
                  <c:v>-148.82110399997094</c:v>
                </c:pt>
                <c:pt idx="538">
                  <c:v>-148.78774399985326</c:v>
                </c:pt>
                <c:pt idx="539">
                  <c:v>-148.7543839999102</c:v>
                </c:pt>
                <c:pt idx="540">
                  <c:v>-148.72104799997527</c:v>
                </c:pt>
                <c:pt idx="541">
                  <c:v>-148.68768799985759</c:v>
                </c:pt>
                <c:pt idx="542">
                  <c:v>-148.65432799991453</c:v>
                </c:pt>
                <c:pt idx="543">
                  <c:v>-148.62099199997959</c:v>
                </c:pt>
                <c:pt idx="544">
                  <c:v>-148.58763199986191</c:v>
                </c:pt>
                <c:pt idx="545">
                  <c:v>-148.55427199991885</c:v>
                </c:pt>
                <c:pt idx="546">
                  <c:v>-148.52093599998392</c:v>
                </c:pt>
                <c:pt idx="547">
                  <c:v>-148.48757599986624</c:v>
                </c:pt>
                <c:pt idx="548">
                  <c:v>-148.45421599992318</c:v>
                </c:pt>
                <c:pt idx="549">
                  <c:v>-148.42087999998824</c:v>
                </c:pt>
                <c:pt idx="550">
                  <c:v>-148.38751999987056</c:v>
                </c:pt>
                <c:pt idx="551">
                  <c:v>-148.3541599999275</c:v>
                </c:pt>
                <c:pt idx="552">
                  <c:v>-148.32082399999257</c:v>
                </c:pt>
                <c:pt idx="553">
                  <c:v>-148.28746399987489</c:v>
                </c:pt>
                <c:pt idx="554">
                  <c:v>-148.25410399993183</c:v>
                </c:pt>
                <c:pt idx="555">
                  <c:v>-148.22074399998877</c:v>
                </c:pt>
                <c:pt idx="556">
                  <c:v>-148.18740799987921</c:v>
                </c:pt>
                <c:pt idx="557">
                  <c:v>-148.15404799993615</c:v>
                </c:pt>
                <c:pt idx="558">
                  <c:v>-148.12071200000122</c:v>
                </c:pt>
                <c:pt idx="559">
                  <c:v>-148.08735199988354</c:v>
                </c:pt>
                <c:pt idx="560">
                  <c:v>-148.05399199994048</c:v>
                </c:pt>
                <c:pt idx="561">
                  <c:v>-148.02063199999742</c:v>
                </c:pt>
                <c:pt idx="562">
                  <c:v>-147.98729599988786</c:v>
                </c:pt>
                <c:pt idx="563">
                  <c:v>-147.9539359999448</c:v>
                </c:pt>
                <c:pt idx="564">
                  <c:v>-147.92057600000174</c:v>
                </c:pt>
                <c:pt idx="565">
                  <c:v>-147.88723999989219</c:v>
                </c:pt>
                <c:pt idx="566">
                  <c:v>-147.85387999994913</c:v>
                </c:pt>
                <c:pt idx="567">
                  <c:v>-147.82051999983145</c:v>
                </c:pt>
                <c:pt idx="568">
                  <c:v>-147.78718399989651</c:v>
                </c:pt>
                <c:pt idx="569">
                  <c:v>-147.75382399995345</c:v>
                </c:pt>
                <c:pt idx="570">
                  <c:v>-147.72046399983577</c:v>
                </c:pt>
                <c:pt idx="571">
                  <c:v>-147.68712799990084</c:v>
                </c:pt>
                <c:pt idx="572">
                  <c:v>-147.65376799995778</c:v>
                </c:pt>
                <c:pt idx="573">
                  <c:v>-147.6204079998401</c:v>
                </c:pt>
                <c:pt idx="574">
                  <c:v>-147.58704799989704</c:v>
                </c:pt>
                <c:pt idx="575">
                  <c:v>-147.55368799995398</c:v>
                </c:pt>
                <c:pt idx="576">
                  <c:v>-147.52035199984442</c:v>
                </c:pt>
                <c:pt idx="577">
                  <c:v>-147.48699199990136</c:v>
                </c:pt>
                <c:pt idx="578">
                  <c:v>-147.4536319999583</c:v>
                </c:pt>
                <c:pt idx="579">
                  <c:v>-147.42029599984875</c:v>
                </c:pt>
                <c:pt idx="580">
                  <c:v>-147.38693599990569</c:v>
                </c:pt>
                <c:pt idx="581">
                  <c:v>-147.35359999997075</c:v>
                </c:pt>
                <c:pt idx="582">
                  <c:v>-147.32023999985307</c:v>
                </c:pt>
                <c:pt idx="583">
                  <c:v>-147.28687999991001</c:v>
                </c:pt>
                <c:pt idx="584">
                  <c:v>-147.25351999996695</c:v>
                </c:pt>
                <c:pt idx="585">
                  <c:v>-147.22015999984927</c:v>
                </c:pt>
                <c:pt idx="586">
                  <c:v>-147.18682399991434</c:v>
                </c:pt>
                <c:pt idx="587">
                  <c:v>-147.15346399997128</c:v>
                </c:pt>
                <c:pt idx="588">
                  <c:v>-147.1201039998536</c:v>
                </c:pt>
                <c:pt idx="589">
                  <c:v>-147.08676799991866</c:v>
                </c:pt>
                <c:pt idx="590">
                  <c:v>-147.0534079999756</c:v>
                </c:pt>
                <c:pt idx="591">
                  <c:v>-147.02004799985792</c:v>
                </c:pt>
                <c:pt idx="592">
                  <c:v>-146.98671199992299</c:v>
                </c:pt>
                <c:pt idx="593">
                  <c:v>-146.95335199997993</c:v>
                </c:pt>
                <c:pt idx="594">
                  <c:v>-146.91999199986225</c:v>
                </c:pt>
                <c:pt idx="595">
                  <c:v>-146.88665599992731</c:v>
                </c:pt>
                <c:pt idx="596">
                  <c:v>-146.85329599998425</c:v>
                </c:pt>
                <c:pt idx="597">
                  <c:v>-146.81993599986657</c:v>
                </c:pt>
                <c:pt idx="598">
                  <c:v>-146.78659999993164</c:v>
                </c:pt>
                <c:pt idx="599">
                  <c:v>-146.75323999998858</c:v>
                </c:pt>
                <c:pt idx="600">
                  <c:v>-146.7198799998709</c:v>
                </c:pt>
                <c:pt idx="601">
                  <c:v>-146.68651999992784</c:v>
                </c:pt>
                <c:pt idx="602">
                  <c:v>-146.6531839999929</c:v>
                </c:pt>
                <c:pt idx="603">
                  <c:v>-146.61982399987522</c:v>
                </c:pt>
                <c:pt idx="604">
                  <c:v>-146.58646399993216</c:v>
                </c:pt>
                <c:pt idx="605">
                  <c:v>-146.55312799999723</c:v>
                </c:pt>
                <c:pt idx="606">
                  <c:v>-146.51976799987955</c:v>
                </c:pt>
                <c:pt idx="607">
                  <c:v>-146.48640799993649</c:v>
                </c:pt>
                <c:pt idx="608">
                  <c:v>-146.45307200000155</c:v>
                </c:pt>
                <c:pt idx="609">
                  <c:v>-146.41971199988387</c:v>
                </c:pt>
                <c:pt idx="610">
                  <c:v>-146.38635199994081</c:v>
                </c:pt>
                <c:pt idx="611">
                  <c:v>-146.35301599983126</c:v>
                </c:pt>
                <c:pt idx="612">
                  <c:v>-146.3196559998882</c:v>
                </c:pt>
                <c:pt idx="613">
                  <c:v>-146.28629599994514</c:v>
                </c:pt>
                <c:pt idx="614">
                  <c:v>-146.25295999983558</c:v>
                </c:pt>
                <c:pt idx="615">
                  <c:v>-146.21959999989252</c:v>
                </c:pt>
                <c:pt idx="616">
                  <c:v>-146.18623999994946</c:v>
                </c:pt>
                <c:pt idx="617">
                  <c:v>-146.15287999983178</c:v>
                </c:pt>
                <c:pt idx="618">
                  <c:v>-146.11954399989685</c:v>
                </c:pt>
                <c:pt idx="619">
                  <c:v>-146.08606399991316</c:v>
                </c:pt>
                <c:pt idx="620">
                  <c:v>-146.05272799997823</c:v>
                </c:pt>
                <c:pt idx="621">
                  <c:v>-146.01936799986055</c:v>
                </c:pt>
                <c:pt idx="622">
                  <c:v>-145.98600799991749</c:v>
                </c:pt>
                <c:pt idx="623">
                  <c:v>-145.95264799997443</c:v>
                </c:pt>
                <c:pt idx="624">
                  <c:v>-145.91931199986487</c:v>
                </c:pt>
                <c:pt idx="625">
                  <c:v>-145.88595199992182</c:v>
                </c:pt>
                <c:pt idx="626">
                  <c:v>-145.85261599998688</c:v>
                </c:pt>
                <c:pt idx="627">
                  <c:v>-145.8192559998692</c:v>
                </c:pt>
                <c:pt idx="628">
                  <c:v>-145.78589599992614</c:v>
                </c:pt>
                <c:pt idx="629">
                  <c:v>-145.75255999999121</c:v>
                </c:pt>
                <c:pt idx="630">
                  <c:v>-145.71919999987352</c:v>
                </c:pt>
                <c:pt idx="631">
                  <c:v>-145.68583999993047</c:v>
                </c:pt>
                <c:pt idx="632">
                  <c:v>-145.65250399999553</c:v>
                </c:pt>
                <c:pt idx="633">
                  <c:v>-145.61914399987785</c:v>
                </c:pt>
                <c:pt idx="634">
                  <c:v>-145.58578399993479</c:v>
                </c:pt>
                <c:pt idx="635">
                  <c:v>-145.55244799999986</c:v>
                </c:pt>
                <c:pt idx="636">
                  <c:v>-145.51908799988217</c:v>
                </c:pt>
                <c:pt idx="637">
                  <c:v>-145.48572799993912</c:v>
                </c:pt>
                <c:pt idx="638">
                  <c:v>-145.45239200000418</c:v>
                </c:pt>
                <c:pt idx="639">
                  <c:v>-145.4190319998865</c:v>
                </c:pt>
                <c:pt idx="640">
                  <c:v>-145.38567199994344</c:v>
                </c:pt>
                <c:pt idx="641">
                  <c:v>-145.35233599983388</c:v>
                </c:pt>
                <c:pt idx="642">
                  <c:v>-145.31897599989082</c:v>
                </c:pt>
                <c:pt idx="643">
                  <c:v>-145.28561599994777</c:v>
                </c:pt>
                <c:pt idx="644">
                  <c:v>-145.25227999983821</c:v>
                </c:pt>
                <c:pt idx="645">
                  <c:v>-145.21891999989515</c:v>
                </c:pt>
                <c:pt idx="646">
                  <c:v>-145.18555999995209</c:v>
                </c:pt>
                <c:pt idx="647">
                  <c:v>-145.15222399984253</c:v>
                </c:pt>
                <c:pt idx="648">
                  <c:v>-145.11886399989947</c:v>
                </c:pt>
                <c:pt idx="649">
                  <c:v>-145.08550399995642</c:v>
                </c:pt>
                <c:pt idx="650">
                  <c:v>-145.05214399983873</c:v>
                </c:pt>
                <c:pt idx="651">
                  <c:v>-145.0188079999038</c:v>
                </c:pt>
                <c:pt idx="652">
                  <c:v>-144.98544799996074</c:v>
                </c:pt>
                <c:pt idx="653">
                  <c:v>-144.95208799984306</c:v>
                </c:pt>
                <c:pt idx="654">
                  <c:v>-144.91875199990812</c:v>
                </c:pt>
                <c:pt idx="655">
                  <c:v>-144.88539199996507</c:v>
                </c:pt>
                <c:pt idx="656">
                  <c:v>-144.85203199984738</c:v>
                </c:pt>
                <c:pt idx="657">
                  <c:v>-144.8186479998962</c:v>
                </c:pt>
                <c:pt idx="658">
                  <c:v>-144.78526399994502</c:v>
                </c:pt>
                <c:pt idx="659">
                  <c:v>-144.75183199997758</c:v>
                </c:pt>
                <c:pt idx="660">
                  <c:v>-144.7184719998599</c:v>
                </c:pt>
                <c:pt idx="661">
                  <c:v>-144.68508799990872</c:v>
                </c:pt>
                <c:pt idx="662">
                  <c:v>-144.65172799996566</c:v>
                </c:pt>
                <c:pt idx="663">
                  <c:v>-144.6182719999901</c:v>
                </c:pt>
                <c:pt idx="664">
                  <c:v>-144.58488799986429</c:v>
                </c:pt>
                <c:pt idx="665">
                  <c:v>-144.55150399991311</c:v>
                </c:pt>
                <c:pt idx="666">
                  <c:v>-144.51814399997005</c:v>
                </c:pt>
                <c:pt idx="667">
                  <c:v>-144.48475999984424</c:v>
                </c:pt>
                <c:pt idx="668">
                  <c:v>-144.45137599989306</c:v>
                </c:pt>
                <c:pt idx="669">
                  <c:v>-144.41801599995</c:v>
                </c:pt>
                <c:pt idx="670">
                  <c:v>-144.38463199999882</c:v>
                </c:pt>
                <c:pt idx="671">
                  <c:v>-144.35127199988113</c:v>
                </c:pt>
                <c:pt idx="672">
                  <c:v>-144.3179359999462</c:v>
                </c:pt>
                <c:pt idx="673">
                  <c:v>-144.28457600000314</c:v>
                </c:pt>
                <c:pt idx="674">
                  <c:v>-144.25121599988546</c:v>
                </c:pt>
                <c:pt idx="675">
                  <c:v>-144.21787999995053</c:v>
                </c:pt>
                <c:pt idx="676">
                  <c:v>-144.18451999983284</c:v>
                </c:pt>
                <c:pt idx="677">
                  <c:v>-144.15115999988979</c:v>
                </c:pt>
                <c:pt idx="678">
                  <c:v>-144.11782399995485</c:v>
                </c:pt>
                <c:pt idx="679">
                  <c:v>-144.08446399983717</c:v>
                </c:pt>
                <c:pt idx="680">
                  <c:v>-144.05112799990223</c:v>
                </c:pt>
                <c:pt idx="681">
                  <c:v>-144.01776799995918</c:v>
                </c:pt>
                <c:pt idx="682">
                  <c:v>-143.98440799984149</c:v>
                </c:pt>
                <c:pt idx="683">
                  <c:v>-143.95104799989844</c:v>
                </c:pt>
                <c:pt idx="684">
                  <c:v>-143.91768799995538</c:v>
                </c:pt>
                <c:pt idx="685">
                  <c:v>-143.88435199984582</c:v>
                </c:pt>
                <c:pt idx="686">
                  <c:v>-143.85099199990276</c:v>
                </c:pt>
                <c:pt idx="687">
                  <c:v>-143.8176319999597</c:v>
                </c:pt>
                <c:pt idx="688">
                  <c:v>-143.78429599985014</c:v>
                </c:pt>
                <c:pt idx="689">
                  <c:v>-143.75093599990709</c:v>
                </c:pt>
                <c:pt idx="690">
                  <c:v>-143.71757599996403</c:v>
                </c:pt>
                <c:pt idx="691">
                  <c:v>-143.68423999985447</c:v>
                </c:pt>
                <c:pt idx="692">
                  <c:v>-143.65087999991141</c:v>
                </c:pt>
                <c:pt idx="693">
                  <c:v>-143.61751999996835</c:v>
                </c:pt>
                <c:pt idx="694">
                  <c:v>-143.58415999985067</c:v>
                </c:pt>
                <c:pt idx="695">
                  <c:v>-143.55079999990761</c:v>
                </c:pt>
                <c:pt idx="696">
                  <c:v>-143.51743999996455</c:v>
                </c:pt>
                <c:pt idx="697">
                  <c:v>-143.48410399985499</c:v>
                </c:pt>
                <c:pt idx="698">
                  <c:v>-143.45074399991194</c:v>
                </c:pt>
                <c:pt idx="699">
                  <c:v>-143.41738399996888</c:v>
                </c:pt>
                <c:pt idx="700">
                  <c:v>-143.38404799985932</c:v>
                </c:pt>
                <c:pt idx="701">
                  <c:v>-143.35068799991626</c:v>
                </c:pt>
                <c:pt idx="702">
                  <c:v>-143.31735199998133</c:v>
                </c:pt>
                <c:pt idx="703">
                  <c:v>-143.28399199986364</c:v>
                </c:pt>
                <c:pt idx="704">
                  <c:v>-143.25063199992059</c:v>
                </c:pt>
                <c:pt idx="705">
                  <c:v>-143.21727199997753</c:v>
                </c:pt>
                <c:pt idx="706">
                  <c:v>-143.18393599986797</c:v>
                </c:pt>
                <c:pt idx="707">
                  <c:v>-143.15057599992491</c:v>
                </c:pt>
                <c:pt idx="708">
                  <c:v>-143.11723999998998</c:v>
                </c:pt>
                <c:pt idx="709">
                  <c:v>-143.08387999987229</c:v>
                </c:pt>
                <c:pt idx="710">
                  <c:v>-143.05051999992924</c:v>
                </c:pt>
                <c:pt idx="711">
                  <c:v>-143.0171839999943</c:v>
                </c:pt>
                <c:pt idx="712">
                  <c:v>-142.98382399987662</c:v>
                </c:pt>
                <c:pt idx="713">
                  <c:v>-142.95046399993356</c:v>
                </c:pt>
                <c:pt idx="714">
                  <c:v>-142.91712799999863</c:v>
                </c:pt>
                <c:pt idx="715">
                  <c:v>-142.88376799988094</c:v>
                </c:pt>
                <c:pt idx="716">
                  <c:v>-142.85040799993789</c:v>
                </c:pt>
                <c:pt idx="717">
                  <c:v>-142.81707200000295</c:v>
                </c:pt>
                <c:pt idx="718">
                  <c:v>-142.78371199988527</c:v>
                </c:pt>
                <c:pt idx="719">
                  <c:v>-142.75035199994221</c:v>
                </c:pt>
                <c:pt idx="720">
                  <c:v>-142.71701599983265</c:v>
                </c:pt>
                <c:pt idx="721">
                  <c:v>-142.6836559998896</c:v>
                </c:pt>
                <c:pt idx="722">
                  <c:v>-142.65029599994654</c:v>
                </c:pt>
                <c:pt idx="723">
                  <c:v>-142.61695999983698</c:v>
                </c:pt>
                <c:pt idx="724">
                  <c:v>-142.58359999989392</c:v>
                </c:pt>
                <c:pt idx="725">
                  <c:v>-142.55023999995086</c:v>
                </c:pt>
                <c:pt idx="726">
                  <c:v>-142.5169039998413</c:v>
                </c:pt>
                <c:pt idx="727">
                  <c:v>-142.48354399989825</c:v>
                </c:pt>
                <c:pt idx="728">
                  <c:v>-142.45018399995519</c:v>
                </c:pt>
                <c:pt idx="729">
                  <c:v>-142.4168239998375</c:v>
                </c:pt>
                <c:pt idx="730">
                  <c:v>-142.38346399989445</c:v>
                </c:pt>
                <c:pt idx="731">
                  <c:v>-142.35012799995951</c:v>
                </c:pt>
                <c:pt idx="732">
                  <c:v>-142.31676799984183</c:v>
                </c:pt>
                <c:pt idx="733">
                  <c:v>-142.28331199986627</c:v>
                </c:pt>
                <c:pt idx="734">
                  <c:v>-142.24995199992321</c:v>
                </c:pt>
                <c:pt idx="735">
                  <c:v>-142.21659199998015</c:v>
                </c:pt>
                <c:pt idx="736">
                  <c:v>-142.1832559998706</c:v>
                </c:pt>
                <c:pt idx="737">
                  <c:v>-142.14989599992754</c:v>
                </c:pt>
                <c:pt idx="738">
                  <c:v>-142.11653599998448</c:v>
                </c:pt>
                <c:pt idx="739">
                  <c:v>-142.08319999987492</c:v>
                </c:pt>
                <c:pt idx="740">
                  <c:v>-142.04983999993186</c:v>
                </c:pt>
                <c:pt idx="741">
                  <c:v>-142.0164799999888</c:v>
                </c:pt>
                <c:pt idx="742">
                  <c:v>-141.98311999987112</c:v>
                </c:pt>
                <c:pt idx="743">
                  <c:v>-141.94978399993619</c:v>
                </c:pt>
                <c:pt idx="744">
                  <c:v>-141.91642399999313</c:v>
                </c:pt>
                <c:pt idx="745">
                  <c:v>-141.88306399987545</c:v>
                </c:pt>
                <c:pt idx="746">
                  <c:v>-141.84972799994051</c:v>
                </c:pt>
                <c:pt idx="747">
                  <c:v>-141.81636799999745</c:v>
                </c:pt>
                <c:pt idx="748">
                  <c:v>-141.78300799987977</c:v>
                </c:pt>
                <c:pt idx="749">
                  <c:v>-141.74967199994484</c:v>
                </c:pt>
                <c:pt idx="750">
                  <c:v>-141.71631200000178</c:v>
                </c:pt>
                <c:pt idx="751">
                  <c:v>-141.6829519998841</c:v>
                </c:pt>
                <c:pt idx="752">
                  <c:v>-141.64961599994916</c:v>
                </c:pt>
                <c:pt idx="753">
                  <c:v>-141.61620799998985</c:v>
                </c:pt>
                <c:pt idx="754">
                  <c:v>-141.58284799987217</c:v>
                </c:pt>
                <c:pt idx="755">
                  <c:v>-141.54948799992911</c:v>
                </c:pt>
                <c:pt idx="756">
                  <c:v>-141.51615199999418</c:v>
                </c:pt>
                <c:pt idx="757">
                  <c:v>-141.4827919998765</c:v>
                </c:pt>
                <c:pt idx="758">
                  <c:v>-141.44943199993344</c:v>
                </c:pt>
                <c:pt idx="759">
                  <c:v>-141.41607199999038</c:v>
                </c:pt>
                <c:pt idx="760">
                  <c:v>-141.38273599988082</c:v>
                </c:pt>
                <c:pt idx="761">
                  <c:v>-141.34937599993776</c:v>
                </c:pt>
                <c:pt idx="762">
                  <c:v>-141.3160159999947</c:v>
                </c:pt>
                <c:pt idx="763">
                  <c:v>-141.28267999988515</c:v>
                </c:pt>
                <c:pt idx="764">
                  <c:v>-141.24931999994209</c:v>
                </c:pt>
                <c:pt idx="765">
                  <c:v>-141.21595999999903</c:v>
                </c:pt>
                <c:pt idx="766">
                  <c:v>-141.18262399988947</c:v>
                </c:pt>
                <c:pt idx="767">
                  <c:v>-141.14926399994641</c:v>
                </c:pt>
                <c:pt idx="768">
                  <c:v>-141.11590400000335</c:v>
                </c:pt>
                <c:pt idx="769">
                  <c:v>-141.08254399988567</c:v>
                </c:pt>
                <c:pt idx="770">
                  <c:v>-141.04920799995074</c:v>
                </c:pt>
                <c:pt idx="771">
                  <c:v>-141.01584799983306</c:v>
                </c:pt>
                <c:pt idx="772">
                  <c:v>-140.98251199989812</c:v>
                </c:pt>
                <c:pt idx="773">
                  <c:v>-140.94915199995506</c:v>
                </c:pt>
                <c:pt idx="774">
                  <c:v>-140.91579199983738</c:v>
                </c:pt>
                <c:pt idx="775">
                  <c:v>-140.88245599990245</c:v>
                </c:pt>
                <c:pt idx="776">
                  <c:v>-140.84909599995939</c:v>
                </c:pt>
                <c:pt idx="777">
                  <c:v>-140.81575999984983</c:v>
                </c:pt>
                <c:pt idx="778">
                  <c:v>-140.78239999990677</c:v>
                </c:pt>
                <c:pt idx="779">
                  <c:v>-140.74903999996371</c:v>
                </c:pt>
                <c:pt idx="780">
                  <c:v>-140.71567999984603</c:v>
                </c:pt>
                <c:pt idx="781">
                  <c:v>-140.6823439999111</c:v>
                </c:pt>
                <c:pt idx="782">
                  <c:v>-140.64898399996804</c:v>
                </c:pt>
                <c:pt idx="783">
                  <c:v>-140.61562399985036</c:v>
                </c:pt>
                <c:pt idx="784">
                  <c:v>-140.58228799991542</c:v>
                </c:pt>
                <c:pt idx="785">
                  <c:v>-140.54892799997236</c:v>
                </c:pt>
                <c:pt idx="786">
                  <c:v>-140.51556799985468</c:v>
                </c:pt>
                <c:pt idx="787">
                  <c:v>-140.48223199991975</c:v>
                </c:pt>
                <c:pt idx="788">
                  <c:v>-140.44887199997669</c:v>
                </c:pt>
                <c:pt idx="789">
                  <c:v>-140.41539199999301</c:v>
                </c:pt>
                <c:pt idx="790">
                  <c:v>-140.38205599988345</c:v>
                </c:pt>
                <c:pt idx="791">
                  <c:v>-140.34869599994039</c:v>
                </c:pt>
                <c:pt idx="792">
                  <c:v>-140.31533599999733</c:v>
                </c:pt>
                <c:pt idx="793">
                  <c:v>-140.28199999988777</c:v>
                </c:pt>
                <c:pt idx="794">
                  <c:v>-140.24863999994471</c:v>
                </c:pt>
                <c:pt idx="795">
                  <c:v>-140.21530399983516</c:v>
                </c:pt>
                <c:pt idx="796">
                  <c:v>-140.1819439998921</c:v>
                </c:pt>
                <c:pt idx="797">
                  <c:v>-140.14858399994904</c:v>
                </c:pt>
                <c:pt idx="798">
                  <c:v>-140.11522399983136</c:v>
                </c:pt>
                <c:pt idx="799">
                  <c:v>-140.0818639998883</c:v>
                </c:pt>
                <c:pt idx="800">
                  <c:v>-140.04852799995336</c:v>
                </c:pt>
                <c:pt idx="801">
                  <c:v>-140.01516799983568</c:v>
                </c:pt>
                <c:pt idx="802">
                  <c:v>-139.98180799989262</c:v>
                </c:pt>
                <c:pt idx="803">
                  <c:v>-139.94847199995769</c:v>
                </c:pt>
                <c:pt idx="804">
                  <c:v>-139.91511199984001</c:v>
                </c:pt>
                <c:pt idx="805">
                  <c:v>-139.88175199989695</c:v>
                </c:pt>
                <c:pt idx="806">
                  <c:v>-139.84841599996201</c:v>
                </c:pt>
                <c:pt idx="807">
                  <c:v>-139.81505599984433</c:v>
                </c:pt>
                <c:pt idx="808">
                  <c:v>-139.78169599990127</c:v>
                </c:pt>
                <c:pt idx="809">
                  <c:v>-139.74835999996634</c:v>
                </c:pt>
                <c:pt idx="810">
                  <c:v>-139.71499999984866</c:v>
                </c:pt>
                <c:pt idx="811">
                  <c:v>-139.6816399999056</c:v>
                </c:pt>
                <c:pt idx="812">
                  <c:v>-139.64830399997066</c:v>
                </c:pt>
                <c:pt idx="813">
                  <c:v>-139.61494399985298</c:v>
                </c:pt>
                <c:pt idx="814">
                  <c:v>-139.58158399990992</c:v>
                </c:pt>
                <c:pt idx="815">
                  <c:v>-139.54824799997499</c:v>
                </c:pt>
                <c:pt idx="816">
                  <c:v>-139.51488799985731</c:v>
                </c:pt>
                <c:pt idx="817">
                  <c:v>-139.48152799991425</c:v>
                </c:pt>
                <c:pt idx="818">
                  <c:v>-139.44819199997931</c:v>
                </c:pt>
                <c:pt idx="819">
                  <c:v>-139.41483199986163</c:v>
                </c:pt>
                <c:pt idx="820">
                  <c:v>-139.38147199991857</c:v>
                </c:pt>
                <c:pt idx="821">
                  <c:v>-139.34813599998364</c:v>
                </c:pt>
                <c:pt idx="822">
                  <c:v>-139.31477599986596</c:v>
                </c:pt>
                <c:pt idx="823">
                  <c:v>-139.2814159999229</c:v>
                </c:pt>
                <c:pt idx="824">
                  <c:v>-139.24805599997984</c:v>
                </c:pt>
                <c:pt idx="825">
                  <c:v>-139.21471999987028</c:v>
                </c:pt>
                <c:pt idx="826">
                  <c:v>-139.18135999992722</c:v>
                </c:pt>
                <c:pt idx="827">
                  <c:v>-139.14802399999229</c:v>
                </c:pt>
                <c:pt idx="828">
                  <c:v>-139.11466399987461</c:v>
                </c:pt>
                <c:pt idx="829">
                  <c:v>-139.08130399993155</c:v>
                </c:pt>
                <c:pt idx="830">
                  <c:v>-139.04794399998849</c:v>
                </c:pt>
                <c:pt idx="831">
                  <c:v>-139.01460799987893</c:v>
                </c:pt>
                <c:pt idx="832">
                  <c:v>-138.98124799993587</c:v>
                </c:pt>
                <c:pt idx="833">
                  <c:v>-138.94788799999282</c:v>
                </c:pt>
                <c:pt idx="834">
                  <c:v>-138.91452799987513</c:v>
                </c:pt>
                <c:pt idx="835">
                  <c:v>-138.88114399992395</c:v>
                </c:pt>
                <c:pt idx="836">
                  <c:v>-138.84778399998089</c:v>
                </c:pt>
                <c:pt idx="837">
                  <c:v>-138.81442399986321</c:v>
                </c:pt>
                <c:pt idx="838">
                  <c:v>-138.78108799992827</c:v>
                </c:pt>
                <c:pt idx="839">
                  <c:v>-138.74772799998522</c:v>
                </c:pt>
                <c:pt idx="840">
                  <c:v>-138.71436799986753</c:v>
                </c:pt>
                <c:pt idx="841">
                  <c:v>-138.68100799992447</c:v>
                </c:pt>
                <c:pt idx="842">
                  <c:v>-138.64767199998954</c:v>
                </c:pt>
                <c:pt idx="843">
                  <c:v>-138.61431199987186</c:v>
                </c:pt>
                <c:pt idx="844">
                  <c:v>-138.5809519999288</c:v>
                </c:pt>
                <c:pt idx="845">
                  <c:v>-138.54761599999387</c:v>
                </c:pt>
                <c:pt idx="846">
                  <c:v>-138.51425599987618</c:v>
                </c:pt>
                <c:pt idx="847">
                  <c:v>-138.48089599993313</c:v>
                </c:pt>
                <c:pt idx="848">
                  <c:v>-138.44755999999819</c:v>
                </c:pt>
                <c:pt idx="849">
                  <c:v>-138.41419999988051</c:v>
                </c:pt>
                <c:pt idx="850">
                  <c:v>-138.38083999993745</c:v>
                </c:pt>
                <c:pt idx="851">
                  <c:v>-138.34747999999439</c:v>
                </c:pt>
                <c:pt idx="852">
                  <c:v>-138.31411999987671</c:v>
                </c:pt>
                <c:pt idx="853">
                  <c:v>-138.2807119999174</c:v>
                </c:pt>
                <c:pt idx="854">
                  <c:v>-138.24735199997434</c:v>
                </c:pt>
                <c:pt idx="855">
                  <c:v>-138.21399199985666</c:v>
                </c:pt>
                <c:pt idx="856">
                  <c:v>-138.1806319999136</c:v>
                </c:pt>
                <c:pt idx="857">
                  <c:v>-138.14727199997054</c:v>
                </c:pt>
                <c:pt idx="858">
                  <c:v>-138.11393599986098</c:v>
                </c:pt>
                <c:pt idx="859">
                  <c:v>-138.08057599991793</c:v>
                </c:pt>
                <c:pt idx="860">
                  <c:v>-138.04721599997487</c:v>
                </c:pt>
                <c:pt idx="861">
                  <c:v>-138.01387999986531</c:v>
                </c:pt>
                <c:pt idx="862">
                  <c:v>-137.98051999992225</c:v>
                </c:pt>
                <c:pt idx="863">
                  <c:v>-137.94715999997919</c:v>
                </c:pt>
                <c:pt idx="864">
                  <c:v>-137.91382399986963</c:v>
                </c:pt>
                <c:pt idx="865">
                  <c:v>-137.88046399992658</c:v>
                </c:pt>
                <c:pt idx="866">
                  <c:v>-137.84710399998352</c:v>
                </c:pt>
                <c:pt idx="867">
                  <c:v>-137.81374399986584</c:v>
                </c:pt>
                <c:pt idx="868">
                  <c:v>-137.78038399992278</c:v>
                </c:pt>
                <c:pt idx="869">
                  <c:v>-137.74704799998784</c:v>
                </c:pt>
                <c:pt idx="870">
                  <c:v>-137.71368799987016</c:v>
                </c:pt>
                <c:pt idx="871">
                  <c:v>-137.6803279999271</c:v>
                </c:pt>
                <c:pt idx="872">
                  <c:v>-137.64696799998404</c:v>
                </c:pt>
                <c:pt idx="873">
                  <c:v>-137.61351199983386</c:v>
                </c:pt>
                <c:pt idx="874">
                  <c:v>-137.5801519998908</c:v>
                </c:pt>
                <c:pt idx="875">
                  <c:v>-137.54679199994774</c:v>
                </c:pt>
                <c:pt idx="876">
                  <c:v>-137.51343200000468</c:v>
                </c:pt>
                <c:pt idx="877">
                  <c:v>-137.48009599989513</c:v>
                </c:pt>
                <c:pt idx="878">
                  <c:v>-137.44673599995207</c:v>
                </c:pt>
                <c:pt idx="879">
                  <c:v>-137.41339999984251</c:v>
                </c:pt>
                <c:pt idx="880">
                  <c:v>-137.38003999989945</c:v>
                </c:pt>
                <c:pt idx="881">
                  <c:v>-137.34667999995639</c:v>
                </c:pt>
                <c:pt idx="882">
                  <c:v>-137.31334399984684</c:v>
                </c:pt>
                <c:pt idx="883">
                  <c:v>-137.27998399990378</c:v>
                </c:pt>
                <c:pt idx="884">
                  <c:v>-137.24662399996072</c:v>
                </c:pt>
                <c:pt idx="885">
                  <c:v>-137.21326399984304</c:v>
                </c:pt>
                <c:pt idx="886">
                  <c:v>-137.1799279999081</c:v>
                </c:pt>
                <c:pt idx="887">
                  <c:v>-137.14656799996504</c:v>
                </c:pt>
                <c:pt idx="888">
                  <c:v>-137.11320799984736</c:v>
                </c:pt>
                <c:pt idx="889">
                  <c:v>-137.0798479999043</c:v>
                </c:pt>
                <c:pt idx="890">
                  <c:v>-137.04651199996937</c:v>
                </c:pt>
                <c:pt idx="891">
                  <c:v>-137.01315199985169</c:v>
                </c:pt>
                <c:pt idx="892">
                  <c:v>-136.97981599991675</c:v>
                </c:pt>
                <c:pt idx="893">
                  <c:v>-136.94645599997369</c:v>
                </c:pt>
                <c:pt idx="894">
                  <c:v>-136.91309599985601</c:v>
                </c:pt>
                <c:pt idx="895">
                  <c:v>-136.87973599991295</c:v>
                </c:pt>
                <c:pt idx="896">
                  <c:v>-136.84639999997802</c:v>
                </c:pt>
                <c:pt idx="897">
                  <c:v>-136.81303999986034</c:v>
                </c:pt>
                <c:pt idx="898">
                  <c:v>-136.77967999991728</c:v>
                </c:pt>
                <c:pt idx="899">
                  <c:v>-136.74634399998234</c:v>
                </c:pt>
                <c:pt idx="900">
                  <c:v>-136.71298399986466</c:v>
                </c:pt>
                <c:pt idx="901">
                  <c:v>-136.6796239999216</c:v>
                </c:pt>
                <c:pt idx="902">
                  <c:v>-136.64628799998667</c:v>
                </c:pt>
                <c:pt idx="903">
                  <c:v>-136.61292799986899</c:v>
                </c:pt>
                <c:pt idx="904">
                  <c:v>-136.57956799992593</c:v>
                </c:pt>
                <c:pt idx="905">
                  <c:v>-136.54620799998287</c:v>
                </c:pt>
                <c:pt idx="906">
                  <c:v>-136.51287199987331</c:v>
                </c:pt>
                <c:pt idx="907">
                  <c:v>-136.47951199993025</c:v>
                </c:pt>
                <c:pt idx="908">
                  <c:v>-136.44615199998719</c:v>
                </c:pt>
                <c:pt idx="909">
                  <c:v>-136.41279199986951</c:v>
                </c:pt>
                <c:pt idx="910">
                  <c:v>-136.37945599993458</c:v>
                </c:pt>
                <c:pt idx="911">
                  <c:v>-136.34609599999152</c:v>
                </c:pt>
                <c:pt idx="912">
                  <c:v>-136.31273599987384</c:v>
                </c:pt>
                <c:pt idx="913">
                  <c:v>-136.27937599993078</c:v>
                </c:pt>
                <c:pt idx="914">
                  <c:v>-136.24603999999584</c:v>
                </c:pt>
                <c:pt idx="915">
                  <c:v>-136.21267999987816</c:v>
                </c:pt>
                <c:pt idx="916">
                  <c:v>-136.1793199999351</c:v>
                </c:pt>
                <c:pt idx="917">
                  <c:v>-136.14598400000017</c:v>
                </c:pt>
                <c:pt idx="918">
                  <c:v>-136.11262399988249</c:v>
                </c:pt>
                <c:pt idx="919">
                  <c:v>-136.07926399993943</c:v>
                </c:pt>
                <c:pt idx="920">
                  <c:v>-136.04592800000449</c:v>
                </c:pt>
                <c:pt idx="921">
                  <c:v>-136.01256799988681</c:v>
                </c:pt>
                <c:pt idx="922">
                  <c:v>-135.97920799994375</c:v>
                </c:pt>
                <c:pt idx="923">
                  <c:v>-135.94577599997632</c:v>
                </c:pt>
                <c:pt idx="924">
                  <c:v>-135.91241599985864</c:v>
                </c:pt>
                <c:pt idx="925">
                  <c:v>-135.87905599991558</c:v>
                </c:pt>
                <c:pt idx="926">
                  <c:v>-135.84571999998064</c:v>
                </c:pt>
                <c:pt idx="927">
                  <c:v>-135.81235999986296</c:v>
                </c:pt>
                <c:pt idx="928">
                  <c:v>-135.77902399992803</c:v>
                </c:pt>
                <c:pt idx="929">
                  <c:v>-135.74566399998497</c:v>
                </c:pt>
                <c:pt idx="930">
                  <c:v>-135.71230399986729</c:v>
                </c:pt>
                <c:pt idx="931">
                  <c:v>-135.67894399992423</c:v>
                </c:pt>
                <c:pt idx="932">
                  <c:v>-135.64558399998117</c:v>
                </c:pt>
                <c:pt idx="933">
                  <c:v>-135.61222399986349</c:v>
                </c:pt>
                <c:pt idx="934">
                  <c:v>-135.57888799992855</c:v>
                </c:pt>
                <c:pt idx="935">
                  <c:v>-135.5455279999855</c:v>
                </c:pt>
                <c:pt idx="936">
                  <c:v>-135.51216799986781</c:v>
                </c:pt>
                <c:pt idx="937">
                  <c:v>-135.47880799992475</c:v>
                </c:pt>
                <c:pt idx="938">
                  <c:v>-135.44547199998982</c:v>
                </c:pt>
                <c:pt idx="939">
                  <c:v>-135.41211199987214</c:v>
                </c:pt>
                <c:pt idx="940">
                  <c:v>-135.37875199992908</c:v>
                </c:pt>
                <c:pt idx="941">
                  <c:v>-135.34541599999415</c:v>
                </c:pt>
                <c:pt idx="942">
                  <c:v>-135.31203199986834</c:v>
                </c:pt>
                <c:pt idx="943">
                  <c:v>-135.2786959999334</c:v>
                </c:pt>
                <c:pt idx="944">
                  <c:v>-135.24533599999035</c:v>
                </c:pt>
                <c:pt idx="945">
                  <c:v>-135.21197599987266</c:v>
                </c:pt>
                <c:pt idx="946">
                  <c:v>-135.17863999993773</c:v>
                </c:pt>
                <c:pt idx="947">
                  <c:v>-135.14527999999467</c:v>
                </c:pt>
                <c:pt idx="948">
                  <c:v>-135.11194399988511</c:v>
                </c:pt>
                <c:pt idx="949">
                  <c:v>-135.07858399994205</c:v>
                </c:pt>
                <c:pt idx="950">
                  <c:v>-135.045223999999</c:v>
                </c:pt>
                <c:pt idx="951">
                  <c:v>-135.01186399988131</c:v>
                </c:pt>
                <c:pt idx="952">
                  <c:v>-134.97850399993825</c:v>
                </c:pt>
                <c:pt idx="953">
                  <c:v>-134.94516800000332</c:v>
                </c:pt>
                <c:pt idx="954">
                  <c:v>-134.91180799988564</c:v>
                </c:pt>
                <c:pt idx="955">
                  <c:v>-134.87844799994258</c:v>
                </c:pt>
                <c:pt idx="956">
                  <c:v>-134.84511199983302</c:v>
                </c:pt>
                <c:pt idx="957">
                  <c:v>-134.81175199988996</c:v>
                </c:pt>
                <c:pt idx="958">
                  <c:v>-134.7783919999469</c:v>
                </c:pt>
                <c:pt idx="959">
                  <c:v>-134.74505599983735</c:v>
                </c:pt>
                <c:pt idx="960">
                  <c:v>-134.71169599989429</c:v>
                </c:pt>
                <c:pt idx="961">
                  <c:v>-134.67833599995123</c:v>
                </c:pt>
                <c:pt idx="962">
                  <c:v>-134.64499999984167</c:v>
                </c:pt>
                <c:pt idx="963">
                  <c:v>-134.61163999989861</c:v>
                </c:pt>
                <c:pt idx="964">
                  <c:v>-134.57830399996368</c:v>
                </c:pt>
                <c:pt idx="965">
                  <c:v>-134.544943999846</c:v>
                </c:pt>
                <c:pt idx="966">
                  <c:v>-134.51158399990294</c:v>
                </c:pt>
                <c:pt idx="967">
                  <c:v>-134.47822399995988</c:v>
                </c:pt>
                <c:pt idx="968">
                  <c:v>-134.44488799985032</c:v>
                </c:pt>
                <c:pt idx="969">
                  <c:v>-134.41145599988289</c:v>
                </c:pt>
                <c:pt idx="970">
                  <c:v>-134.37809599993983</c:v>
                </c:pt>
                <c:pt idx="971">
                  <c:v>-134.34473599999677</c:v>
                </c:pt>
                <c:pt idx="972">
                  <c:v>-134.31139999988721</c:v>
                </c:pt>
                <c:pt idx="973">
                  <c:v>-134.27803999994416</c:v>
                </c:pt>
                <c:pt idx="974">
                  <c:v>-134.2446800000011</c:v>
                </c:pt>
                <c:pt idx="975">
                  <c:v>-134.21131999988341</c:v>
                </c:pt>
                <c:pt idx="976">
                  <c:v>-134.17798399994848</c:v>
                </c:pt>
                <c:pt idx="977">
                  <c:v>-134.14462400000542</c:v>
                </c:pt>
                <c:pt idx="978">
                  <c:v>-134.11126399988774</c:v>
                </c:pt>
                <c:pt idx="979">
                  <c:v>-134.07792799995281</c:v>
                </c:pt>
                <c:pt idx="980">
                  <c:v>-134.04456799983512</c:v>
                </c:pt>
                <c:pt idx="981">
                  <c:v>-134.01120799989206</c:v>
                </c:pt>
                <c:pt idx="982">
                  <c:v>-133.97787199995713</c:v>
                </c:pt>
                <c:pt idx="983">
                  <c:v>-133.94451199983945</c:v>
                </c:pt>
                <c:pt idx="984">
                  <c:v>-133.91115199989639</c:v>
                </c:pt>
                <c:pt idx="985">
                  <c:v>-133.87781599996146</c:v>
                </c:pt>
                <c:pt idx="986">
                  <c:v>-133.84445599984377</c:v>
                </c:pt>
                <c:pt idx="987">
                  <c:v>-133.81109599990072</c:v>
                </c:pt>
                <c:pt idx="988">
                  <c:v>-133.77775999996578</c:v>
                </c:pt>
                <c:pt idx="989">
                  <c:v>-133.7443999998481</c:v>
                </c:pt>
                <c:pt idx="990">
                  <c:v>-133.71103999990504</c:v>
                </c:pt>
                <c:pt idx="991">
                  <c:v>-133.67770399997011</c:v>
                </c:pt>
                <c:pt idx="992">
                  <c:v>-133.64434399985242</c:v>
                </c:pt>
                <c:pt idx="993">
                  <c:v>-133.61100799991749</c:v>
                </c:pt>
                <c:pt idx="994">
                  <c:v>-133.57764799997443</c:v>
                </c:pt>
                <c:pt idx="995">
                  <c:v>-133.54428799985675</c:v>
                </c:pt>
                <c:pt idx="996">
                  <c:v>-133.51092799991369</c:v>
                </c:pt>
                <c:pt idx="997">
                  <c:v>-133.47759199997876</c:v>
                </c:pt>
                <c:pt idx="998">
                  <c:v>-133.44423199986107</c:v>
                </c:pt>
                <c:pt idx="999">
                  <c:v>-133.41087199991802</c:v>
                </c:pt>
                <c:pt idx="1000">
                  <c:v>-133.37722399987746</c:v>
                </c:pt>
                <c:pt idx="1001">
                  <c:v>-133.34388799994252</c:v>
                </c:pt>
                <c:pt idx="1002">
                  <c:v>-133.31052799999947</c:v>
                </c:pt>
                <c:pt idx="1003">
                  <c:v>-133.27716799988178</c:v>
                </c:pt>
                <c:pt idx="1004">
                  <c:v>-133.24380799993872</c:v>
                </c:pt>
                <c:pt idx="1005">
                  <c:v>-133.21047200000379</c:v>
                </c:pt>
                <c:pt idx="1006">
                  <c:v>-133.17711199988611</c:v>
                </c:pt>
                <c:pt idx="1007">
                  <c:v>-133.14375199994305</c:v>
                </c:pt>
                <c:pt idx="1008">
                  <c:v>-133.11039199999999</c:v>
                </c:pt>
                <c:pt idx="1009">
                  <c:v>-133.07703199988231</c:v>
                </c:pt>
                <c:pt idx="1010">
                  <c:v>-133.04367199993925</c:v>
                </c:pt>
                <c:pt idx="1011">
                  <c:v>-133.01028799998807</c:v>
                </c:pt>
                <c:pt idx="1012">
                  <c:v>-132.97695199987851</c:v>
                </c:pt>
                <c:pt idx="1013">
                  <c:v>-132.94359199993545</c:v>
                </c:pt>
                <c:pt idx="1014">
                  <c:v>-132.91023199999239</c:v>
                </c:pt>
                <c:pt idx="1015">
                  <c:v>-132.87689599988283</c:v>
                </c:pt>
                <c:pt idx="1016">
                  <c:v>-132.84351199993165</c:v>
                </c:pt>
                <c:pt idx="1017">
                  <c:v>-132.81015199998859</c:v>
                </c:pt>
                <c:pt idx="1018">
                  <c:v>-132.77679199987091</c:v>
                </c:pt>
                <c:pt idx="1019">
                  <c:v>-132.74343199992785</c:v>
                </c:pt>
                <c:pt idx="1020">
                  <c:v>-132.71007199998479</c:v>
                </c:pt>
                <c:pt idx="1021">
                  <c:v>-132.67668799985898</c:v>
                </c:pt>
                <c:pt idx="1022">
                  <c:v>-132.64327999989968</c:v>
                </c:pt>
                <c:pt idx="1023">
                  <c:v>-132.60989599994849</c:v>
                </c:pt>
                <c:pt idx="1024">
                  <c:v>-132.57653600000543</c:v>
                </c:pt>
                <c:pt idx="1025">
                  <c:v>-132.54315199987963</c:v>
                </c:pt>
                <c:pt idx="1026">
                  <c:v>-132.50979199993657</c:v>
                </c:pt>
                <c:pt idx="1027">
                  <c:v>-132.47643199999351</c:v>
                </c:pt>
                <c:pt idx="1028">
                  <c:v>-132.4430479998677</c:v>
                </c:pt>
                <c:pt idx="1029">
                  <c:v>-132.40968799992464</c:v>
                </c:pt>
                <c:pt idx="1030">
                  <c:v>-132.37632799998158</c:v>
                </c:pt>
                <c:pt idx="1031">
                  <c:v>-132.3429679998639</c:v>
                </c:pt>
                <c:pt idx="1032">
                  <c:v>-132.30960799992084</c:v>
                </c:pt>
                <c:pt idx="1033">
                  <c:v>-132.27622399996966</c:v>
                </c:pt>
                <c:pt idx="1034">
                  <c:v>-132.24283999984385</c:v>
                </c:pt>
                <c:pt idx="1035">
                  <c:v>-132.20945599989267</c:v>
                </c:pt>
                <c:pt idx="1036">
                  <c:v>-132.17602399992523</c:v>
                </c:pt>
                <c:pt idx="1037">
                  <c:v>-132.14256799994968</c:v>
                </c:pt>
                <c:pt idx="1038">
                  <c:v>-132.10918399999849</c:v>
                </c:pt>
                <c:pt idx="1039">
                  <c:v>-132.07582399988081</c:v>
                </c:pt>
                <c:pt idx="1040">
                  <c:v>-132.04246399993775</c:v>
                </c:pt>
                <c:pt idx="1041">
                  <c:v>-132.00905599997844</c:v>
                </c:pt>
                <c:pt idx="1042">
                  <c:v>-131.97569599986076</c:v>
                </c:pt>
                <c:pt idx="1043">
                  <c:v>-131.94231199990958</c:v>
                </c:pt>
                <c:pt idx="1044">
                  <c:v>-131.90895199996652</c:v>
                </c:pt>
                <c:pt idx="1045">
                  <c:v>-131.87556799984071</c:v>
                </c:pt>
                <c:pt idx="1046">
                  <c:v>-131.84220799989765</c:v>
                </c:pt>
                <c:pt idx="1047">
                  <c:v>-131.80884799995459</c:v>
                </c:pt>
                <c:pt idx="1048">
                  <c:v>-131.77551199984504</c:v>
                </c:pt>
                <c:pt idx="1049">
                  <c:v>-131.74212799989385</c:v>
                </c:pt>
                <c:pt idx="1050">
                  <c:v>-131.70876799995079</c:v>
                </c:pt>
                <c:pt idx="1051">
                  <c:v>-131.67538399999961</c:v>
                </c:pt>
                <c:pt idx="1052">
                  <c:v>-131.64202399988193</c:v>
                </c:pt>
                <c:pt idx="1053">
                  <c:v>-131.60866399993887</c:v>
                </c:pt>
                <c:pt idx="1054">
                  <c:v>-131.57530399999581</c:v>
                </c:pt>
                <c:pt idx="1055">
                  <c:v>-131.54191999987</c:v>
                </c:pt>
                <c:pt idx="1056">
                  <c:v>-131.50855999992694</c:v>
                </c:pt>
                <c:pt idx="1057">
                  <c:v>-131.47517599997576</c:v>
                </c:pt>
                <c:pt idx="1058">
                  <c:v>-131.44179199984995</c:v>
                </c:pt>
                <c:pt idx="1059">
                  <c:v>-131.4084319999069</c:v>
                </c:pt>
                <c:pt idx="1060">
                  <c:v>-131.37507199996384</c:v>
                </c:pt>
                <c:pt idx="1061">
                  <c:v>-131.34171199984615</c:v>
                </c:pt>
                <c:pt idx="1062">
                  <c:v>-131.3083519999031</c:v>
                </c:pt>
                <c:pt idx="1063">
                  <c:v>-131.27499199996004</c:v>
                </c:pt>
                <c:pt idx="1064">
                  <c:v>-131.24163199984235</c:v>
                </c:pt>
                <c:pt idx="1065">
                  <c:v>-131.20822399988305</c:v>
                </c:pt>
                <c:pt idx="1066">
                  <c:v>-131.17486399993999</c:v>
                </c:pt>
                <c:pt idx="1067">
                  <c:v>-131.14150399999693</c:v>
                </c:pt>
                <c:pt idx="1068">
                  <c:v>-131.10816799988737</c:v>
                </c:pt>
                <c:pt idx="1069">
                  <c:v>-131.07480799994431</c:v>
                </c:pt>
                <c:pt idx="1070">
                  <c:v>-131.04147199983476</c:v>
                </c:pt>
                <c:pt idx="1071">
                  <c:v>-131.00799199985107</c:v>
                </c:pt>
                <c:pt idx="1072">
                  <c:v>-130.97465599991614</c:v>
                </c:pt>
                <c:pt idx="1073">
                  <c:v>-130.94129599997308</c:v>
                </c:pt>
                <c:pt idx="1074">
                  <c:v>-130.90791199984727</c:v>
                </c:pt>
                <c:pt idx="1075">
                  <c:v>-130.87455199990421</c:v>
                </c:pt>
                <c:pt idx="1076">
                  <c:v>-130.84119199996115</c:v>
                </c:pt>
                <c:pt idx="1077">
                  <c:v>-130.80780799983535</c:v>
                </c:pt>
                <c:pt idx="1078">
                  <c:v>-130.77444799989229</c:v>
                </c:pt>
                <c:pt idx="1079">
                  <c:v>-130.74108799994923</c:v>
                </c:pt>
                <c:pt idx="1080">
                  <c:v>-130.70767999998992</c:v>
                </c:pt>
                <c:pt idx="1081">
                  <c:v>-130.67431999987224</c:v>
                </c:pt>
                <c:pt idx="1082">
                  <c:v>-130.64095999992918</c:v>
                </c:pt>
                <c:pt idx="1083">
                  <c:v>-130.60759999998612</c:v>
                </c:pt>
                <c:pt idx="1084">
                  <c:v>-130.57423999986844</c:v>
                </c:pt>
                <c:pt idx="1085">
                  <c:v>-130.54087999992538</c:v>
                </c:pt>
                <c:pt idx="1086">
                  <c:v>-130.50751999998232</c:v>
                </c:pt>
                <c:pt idx="1087">
                  <c:v>-130.47415999986464</c:v>
                </c:pt>
                <c:pt idx="1088">
                  <c:v>-130.44077599991346</c:v>
                </c:pt>
                <c:pt idx="1089">
                  <c:v>-130.4074159999704</c:v>
                </c:pt>
                <c:pt idx="1090">
                  <c:v>-130.37405599985271</c:v>
                </c:pt>
                <c:pt idx="1091">
                  <c:v>-130.34069599990966</c:v>
                </c:pt>
                <c:pt idx="1092">
                  <c:v>-130.3073359999666</c:v>
                </c:pt>
                <c:pt idx="1093">
                  <c:v>-130.27395199984079</c:v>
                </c:pt>
                <c:pt idx="1094">
                  <c:v>-130.24059199989773</c:v>
                </c:pt>
                <c:pt idx="1095">
                  <c:v>-130.20723199995467</c:v>
                </c:pt>
                <c:pt idx="1096">
                  <c:v>-130.17387199983699</c:v>
                </c:pt>
                <c:pt idx="1097">
                  <c:v>-130.14048799988581</c:v>
                </c:pt>
                <c:pt idx="1098">
                  <c:v>-130.10712799994275</c:v>
                </c:pt>
                <c:pt idx="1099">
                  <c:v>-130.07379199983319</c:v>
                </c:pt>
                <c:pt idx="1100">
                  <c:v>-130.04043199989013</c:v>
                </c:pt>
                <c:pt idx="1101">
                  <c:v>-130.00702399993082</c:v>
                </c:pt>
                <c:pt idx="1102">
                  <c:v>-129.97366399998776</c:v>
                </c:pt>
                <c:pt idx="1103">
                  <c:v>-129.94027999986196</c:v>
                </c:pt>
                <c:pt idx="1104">
                  <c:v>-129.9069199999189</c:v>
                </c:pt>
                <c:pt idx="1105">
                  <c:v>-129.87355999997584</c:v>
                </c:pt>
                <c:pt idx="1106">
                  <c:v>-129.84019999985816</c:v>
                </c:pt>
                <c:pt idx="1107">
                  <c:v>-129.80686399992322</c:v>
                </c:pt>
                <c:pt idx="1108">
                  <c:v>-129.77350399998016</c:v>
                </c:pt>
                <c:pt idx="1109">
                  <c:v>-129.74011999985436</c:v>
                </c:pt>
                <c:pt idx="1110">
                  <c:v>-129.70671199989505</c:v>
                </c:pt>
                <c:pt idx="1111">
                  <c:v>-129.67335199995199</c:v>
                </c:pt>
                <c:pt idx="1112">
                  <c:v>-129.64001599984243</c:v>
                </c:pt>
                <c:pt idx="1113">
                  <c:v>-129.60665599989937</c:v>
                </c:pt>
                <c:pt idx="1114">
                  <c:v>-129.57329599995631</c:v>
                </c:pt>
                <c:pt idx="1115">
                  <c:v>-129.53993599983863</c:v>
                </c:pt>
                <c:pt idx="1116">
                  <c:v>-129.5065999999037</c:v>
                </c:pt>
                <c:pt idx="1117">
                  <c:v>-129.47323999996064</c:v>
                </c:pt>
                <c:pt idx="1118">
                  <c:v>-129.43987999984296</c:v>
                </c:pt>
                <c:pt idx="1119">
                  <c:v>-129.4065199998999</c:v>
                </c:pt>
                <c:pt idx="1120">
                  <c:v>-129.37318399996497</c:v>
                </c:pt>
                <c:pt idx="1121">
                  <c:v>-129.33967999997316</c:v>
                </c:pt>
                <c:pt idx="1122">
                  <c:v>-129.30631999985548</c:v>
                </c:pt>
                <c:pt idx="1123">
                  <c:v>-129.27295999991242</c:v>
                </c:pt>
                <c:pt idx="1124">
                  <c:v>-129.23957599996123</c:v>
                </c:pt>
                <c:pt idx="1125">
                  <c:v>-129.20621599984355</c:v>
                </c:pt>
                <c:pt idx="1126">
                  <c:v>-129.17283199989237</c:v>
                </c:pt>
                <c:pt idx="1127">
                  <c:v>-129.13935199990868</c:v>
                </c:pt>
                <c:pt idx="1128">
                  <c:v>-129.10599199996562</c:v>
                </c:pt>
                <c:pt idx="1129">
                  <c:v>-129.07263199984794</c:v>
                </c:pt>
                <c:pt idx="1130">
                  <c:v>-129.03927199990488</c:v>
                </c:pt>
                <c:pt idx="1131">
                  <c:v>-129.00591199996182</c:v>
                </c:pt>
                <c:pt idx="1132">
                  <c:v>-128.97255199984414</c:v>
                </c:pt>
                <c:pt idx="1133">
                  <c:v>-128.93921599990921</c:v>
                </c:pt>
                <c:pt idx="1134">
                  <c:v>-128.90585599996615</c:v>
                </c:pt>
                <c:pt idx="1135">
                  <c:v>-128.87249599984847</c:v>
                </c:pt>
                <c:pt idx="1136">
                  <c:v>-128.83913599990541</c:v>
                </c:pt>
                <c:pt idx="1137">
                  <c:v>-128.80577599996235</c:v>
                </c:pt>
                <c:pt idx="1138">
                  <c:v>-128.77241599984467</c:v>
                </c:pt>
                <c:pt idx="1139">
                  <c:v>-128.73905599990161</c:v>
                </c:pt>
                <c:pt idx="1140">
                  <c:v>-128.70569599995855</c:v>
                </c:pt>
                <c:pt idx="1141">
                  <c:v>-128.67233599984087</c:v>
                </c:pt>
                <c:pt idx="1142">
                  <c:v>-128.63897599989781</c:v>
                </c:pt>
                <c:pt idx="1143">
                  <c:v>-128.6055679999385</c:v>
                </c:pt>
                <c:pt idx="1144">
                  <c:v>-128.57218399998732</c:v>
                </c:pt>
                <c:pt idx="1145">
                  <c:v>-128.53882399986963</c:v>
                </c:pt>
                <c:pt idx="1146">
                  <c:v>-128.50546399992658</c:v>
                </c:pt>
                <c:pt idx="1147">
                  <c:v>-128.47210399998352</c:v>
                </c:pt>
                <c:pt idx="1148">
                  <c:v>-128.43876799987396</c:v>
                </c:pt>
                <c:pt idx="1149">
                  <c:v>-128.4054079999309</c:v>
                </c:pt>
                <c:pt idx="1150">
                  <c:v>-128.37202399997972</c:v>
                </c:pt>
                <c:pt idx="1151">
                  <c:v>-128.33866399986204</c:v>
                </c:pt>
                <c:pt idx="1152">
                  <c:v>-128.3053279999271</c:v>
                </c:pt>
                <c:pt idx="1153">
                  <c:v>-128.27194399997592</c:v>
                </c:pt>
                <c:pt idx="1154">
                  <c:v>-128.23858399985824</c:v>
                </c:pt>
                <c:pt idx="1155">
                  <c:v>-128.20522399991518</c:v>
                </c:pt>
                <c:pt idx="1156">
                  <c:v>-128.17186399997212</c:v>
                </c:pt>
                <c:pt idx="1157">
                  <c:v>-128.13838399998843</c:v>
                </c:pt>
                <c:pt idx="1158">
                  <c:v>-128.10502399987075</c:v>
                </c:pt>
                <c:pt idx="1159">
                  <c:v>-128.07166399992769</c:v>
                </c:pt>
                <c:pt idx="1160">
                  <c:v>-128.03830399998463</c:v>
                </c:pt>
                <c:pt idx="1161">
                  <c:v>-128.00491999985883</c:v>
                </c:pt>
                <c:pt idx="1162">
                  <c:v>-127.97151199989952</c:v>
                </c:pt>
                <c:pt idx="1163">
                  <c:v>-127.93812799994834</c:v>
                </c:pt>
                <c:pt idx="1164">
                  <c:v>-127.90476800000528</c:v>
                </c:pt>
                <c:pt idx="1165">
                  <c:v>-127.87138399987947</c:v>
                </c:pt>
                <c:pt idx="1166">
                  <c:v>-127.83802399993641</c:v>
                </c:pt>
                <c:pt idx="1167">
                  <c:v>-127.8046159999771</c:v>
                </c:pt>
                <c:pt idx="1168">
                  <c:v>-127.77125599985942</c:v>
                </c:pt>
                <c:pt idx="1169">
                  <c:v>-127.73791999992449</c:v>
                </c:pt>
                <c:pt idx="1170">
                  <c:v>-127.70455999998143</c:v>
                </c:pt>
                <c:pt idx="1171">
                  <c:v>-127.6711519998475</c:v>
                </c:pt>
                <c:pt idx="1172">
                  <c:v>-127.63781599991256</c:v>
                </c:pt>
                <c:pt idx="1173">
                  <c:v>-127.6044559999695</c:v>
                </c:pt>
                <c:pt idx="1174">
                  <c:v>-127.57097599998582</c:v>
                </c:pt>
                <c:pt idx="1175">
                  <c:v>-127.53761599986814</c:v>
                </c:pt>
                <c:pt idx="1176">
                  <c:v>-127.50423199991695</c:v>
                </c:pt>
                <c:pt idx="1177">
                  <c:v>-127.47089599998202</c:v>
                </c:pt>
                <c:pt idx="1178">
                  <c:v>-127.43753599986434</c:v>
                </c:pt>
                <c:pt idx="1179">
                  <c:v>-127.40417599992128</c:v>
                </c:pt>
                <c:pt idx="1180">
                  <c:v>-127.37081599997822</c:v>
                </c:pt>
                <c:pt idx="1181">
                  <c:v>-127.33745599986054</c:v>
                </c:pt>
                <c:pt idx="1182">
                  <c:v>-127.30409599991748</c:v>
                </c:pt>
                <c:pt idx="1183">
                  <c:v>-127.27073599997442</c:v>
                </c:pt>
                <c:pt idx="1184">
                  <c:v>-127.23739999986486</c:v>
                </c:pt>
                <c:pt idx="1185">
                  <c:v>-127.2040399999218</c:v>
                </c:pt>
                <c:pt idx="1186">
                  <c:v>-127.17067999997874</c:v>
                </c:pt>
                <c:pt idx="1187">
                  <c:v>-127.13731999986106</c:v>
                </c:pt>
                <c:pt idx="1188">
                  <c:v>-127.103959999918</c:v>
                </c:pt>
                <c:pt idx="1189">
                  <c:v>-127.07057599996682</c:v>
                </c:pt>
                <c:pt idx="1190">
                  <c:v>-127.03721599984914</c:v>
                </c:pt>
                <c:pt idx="1191">
                  <c:v>-127.00385599990608</c:v>
                </c:pt>
                <c:pt idx="1192">
                  <c:v>-126.97049599996302</c:v>
                </c:pt>
                <c:pt idx="1193">
                  <c:v>-126.93711199983721</c:v>
                </c:pt>
                <c:pt idx="1194">
                  <c:v>-126.90375199989415</c:v>
                </c:pt>
                <c:pt idx="1195">
                  <c:v>-126.87034399993485</c:v>
                </c:pt>
                <c:pt idx="1196">
                  <c:v>-126.83698399999179</c:v>
                </c:pt>
                <c:pt idx="1197">
                  <c:v>-126.80359999986598</c:v>
                </c:pt>
                <c:pt idx="1198">
                  <c:v>-126.76887199998367</c:v>
                </c:pt>
                <c:pt idx="1199">
                  <c:v>-126.73543999984162</c:v>
                </c:pt>
                <c:pt idx="1200">
                  <c:v>-126.70176799996756</c:v>
                </c:pt>
                <c:pt idx="1201">
                  <c:v>-126.66840799984988</c:v>
                </c:pt>
                <c:pt idx="1202">
                  <c:v>-126.63478399999207</c:v>
                </c:pt>
                <c:pt idx="1203">
                  <c:v>-126.60144799988251</c:v>
                </c:pt>
                <c:pt idx="1204">
                  <c:v>-126.56808799993945</c:v>
                </c:pt>
                <c:pt idx="1205">
                  <c:v>-126.53472799999639</c:v>
                </c:pt>
                <c:pt idx="1206">
                  <c:v>-126.50136799987871</c:v>
                </c:pt>
                <c:pt idx="1207">
                  <c:v>-126.46803199994378</c:v>
                </c:pt>
                <c:pt idx="1208">
                  <c:v>-126.43467200000072</c:v>
                </c:pt>
                <c:pt idx="1209">
                  <c:v>-126.40131199988303</c:v>
                </c:pt>
                <c:pt idx="1210">
                  <c:v>-126.36795199993998</c:v>
                </c:pt>
                <c:pt idx="1211">
                  <c:v>-126.33461600000504</c:v>
                </c:pt>
                <c:pt idx="1212">
                  <c:v>-126.30125599988736</c:v>
                </c:pt>
                <c:pt idx="1213">
                  <c:v>-126.2678959999443</c:v>
                </c:pt>
                <c:pt idx="1214">
                  <c:v>-126.23453600000124</c:v>
                </c:pt>
                <c:pt idx="1215">
                  <c:v>-126.20119999989168</c:v>
                </c:pt>
                <c:pt idx="1216">
                  <c:v>-126.16783999994863</c:v>
                </c:pt>
                <c:pt idx="1217">
                  <c:v>-126.13448000000557</c:v>
                </c:pt>
                <c:pt idx="1218">
                  <c:v>-126.10114399989601</c:v>
                </c:pt>
                <c:pt idx="1219">
                  <c:v>-126.06778399995295</c:v>
                </c:pt>
                <c:pt idx="1220">
                  <c:v>-126.03442399983527</c:v>
                </c:pt>
                <c:pt idx="1221">
                  <c:v>-126.00108799990034</c:v>
                </c:pt>
                <c:pt idx="1222">
                  <c:v>-125.96772799995728</c:v>
                </c:pt>
                <c:pt idx="1223">
                  <c:v>-125.93436799983959</c:v>
                </c:pt>
                <c:pt idx="1224">
                  <c:v>-125.90103199990466</c:v>
                </c:pt>
                <c:pt idx="1225">
                  <c:v>-125.8676719999616</c:v>
                </c:pt>
                <c:pt idx="1226">
                  <c:v>-125.83431199984392</c:v>
                </c:pt>
                <c:pt idx="1227">
                  <c:v>-125.80097599990899</c:v>
                </c:pt>
                <c:pt idx="1228">
                  <c:v>-125.76761599996593</c:v>
                </c:pt>
                <c:pt idx="1229">
                  <c:v>-125.73425599984824</c:v>
                </c:pt>
                <c:pt idx="1230">
                  <c:v>-125.70089599990519</c:v>
                </c:pt>
                <c:pt idx="1231">
                  <c:v>-125.66755999997025</c:v>
                </c:pt>
                <c:pt idx="1232">
                  <c:v>-125.63419999985257</c:v>
                </c:pt>
                <c:pt idx="1233">
                  <c:v>-125.60074399987701</c:v>
                </c:pt>
                <c:pt idx="1234">
                  <c:v>-125.56738399993395</c:v>
                </c:pt>
                <c:pt idx="1235">
                  <c:v>-125.53404799999902</c:v>
                </c:pt>
                <c:pt idx="1236">
                  <c:v>-125.50068799988134</c:v>
                </c:pt>
                <c:pt idx="1237">
                  <c:v>-125.46732799993828</c:v>
                </c:pt>
                <c:pt idx="1238">
                  <c:v>-125.43399200000334</c:v>
                </c:pt>
                <c:pt idx="1239">
                  <c:v>-125.40063199988566</c:v>
                </c:pt>
                <c:pt idx="1240">
                  <c:v>-125.3672719999426</c:v>
                </c:pt>
                <c:pt idx="1241">
                  <c:v>-125.33391199999954</c:v>
                </c:pt>
                <c:pt idx="1242">
                  <c:v>-125.30057599988999</c:v>
                </c:pt>
                <c:pt idx="1243">
                  <c:v>-125.26721599994693</c:v>
                </c:pt>
                <c:pt idx="1244">
                  <c:v>-125.23385600000387</c:v>
                </c:pt>
                <c:pt idx="1245">
                  <c:v>-125.20051999989431</c:v>
                </c:pt>
                <c:pt idx="1246">
                  <c:v>-125.16715999995125</c:v>
                </c:pt>
                <c:pt idx="1247">
                  <c:v>-125.1338239998417</c:v>
                </c:pt>
                <c:pt idx="1248">
                  <c:v>-125.10043999989051</c:v>
                </c:pt>
                <c:pt idx="1249">
                  <c:v>-125.06710399995558</c:v>
                </c:pt>
                <c:pt idx="1250">
                  <c:v>-125.0337439998379</c:v>
                </c:pt>
                <c:pt idx="1251">
                  <c:v>-125.00040799990296</c:v>
                </c:pt>
                <c:pt idx="1252">
                  <c:v>-124.9670479999599</c:v>
                </c:pt>
                <c:pt idx="1253">
                  <c:v>-124.93368799984222</c:v>
                </c:pt>
                <c:pt idx="1254">
                  <c:v>-124.90035199990729</c:v>
                </c:pt>
                <c:pt idx="1255">
                  <c:v>-124.86699199996423</c:v>
                </c:pt>
                <c:pt idx="1256">
                  <c:v>-124.83365599985467</c:v>
                </c:pt>
                <c:pt idx="1257">
                  <c:v>-124.80029599991161</c:v>
                </c:pt>
                <c:pt idx="1258">
                  <c:v>-124.76693599996855</c:v>
                </c:pt>
                <c:pt idx="1259">
                  <c:v>-124.733599999859</c:v>
                </c:pt>
                <c:pt idx="1260">
                  <c:v>-124.70023999991594</c:v>
                </c:pt>
                <c:pt idx="1261">
                  <c:v>-124.66687999997288</c:v>
                </c:pt>
                <c:pt idx="1262">
                  <c:v>-124.6335199998552</c:v>
                </c:pt>
                <c:pt idx="1263">
                  <c:v>-124.60018399992026</c:v>
                </c:pt>
                <c:pt idx="1264">
                  <c:v>-124.5668239999772</c:v>
                </c:pt>
                <c:pt idx="1265">
                  <c:v>-124.53348799986765</c:v>
                </c:pt>
                <c:pt idx="1266">
                  <c:v>-124.50012799992459</c:v>
                </c:pt>
                <c:pt idx="1267">
                  <c:v>-124.46676799998153</c:v>
                </c:pt>
                <c:pt idx="1268">
                  <c:v>-124.43343199987197</c:v>
                </c:pt>
                <c:pt idx="1269">
                  <c:v>-124.40007199992891</c:v>
                </c:pt>
                <c:pt idx="1270">
                  <c:v>-124.36671199998585</c:v>
                </c:pt>
                <c:pt idx="1271">
                  <c:v>-124.33335199986817</c:v>
                </c:pt>
                <c:pt idx="1272">
                  <c:v>-124.30001599993324</c:v>
                </c:pt>
                <c:pt idx="1273">
                  <c:v>-124.26665599999018</c:v>
                </c:pt>
                <c:pt idx="1274">
                  <c:v>-124.2332959998725</c:v>
                </c:pt>
                <c:pt idx="1275">
                  <c:v>-124.19995999993756</c:v>
                </c:pt>
                <c:pt idx="1276">
                  <c:v>-124.1665999999945</c:v>
                </c:pt>
                <c:pt idx="1277">
                  <c:v>-124.13323999987682</c:v>
                </c:pt>
                <c:pt idx="1278">
                  <c:v>-124.09990399994189</c:v>
                </c:pt>
                <c:pt idx="1279">
                  <c:v>-124.06654399999883</c:v>
                </c:pt>
                <c:pt idx="1280">
                  <c:v>-124.03320799988927</c:v>
                </c:pt>
                <c:pt idx="1281">
                  <c:v>-123.99984799994621</c:v>
                </c:pt>
                <c:pt idx="1282">
                  <c:v>-123.96648800000315</c:v>
                </c:pt>
                <c:pt idx="1283">
                  <c:v>-123.9331519998936</c:v>
                </c:pt>
                <c:pt idx="1284">
                  <c:v>-123.89979199995054</c:v>
                </c:pt>
                <c:pt idx="1285">
                  <c:v>-123.86643199983286</c:v>
                </c:pt>
                <c:pt idx="1286">
                  <c:v>-123.83309599989792</c:v>
                </c:pt>
                <c:pt idx="1287">
                  <c:v>-123.79973599995486</c:v>
                </c:pt>
                <c:pt idx="1288">
                  <c:v>-123.76637599983718</c:v>
                </c:pt>
                <c:pt idx="1289">
                  <c:v>-123.73303999990225</c:v>
                </c:pt>
                <c:pt idx="1290">
                  <c:v>-123.69967999995919</c:v>
                </c:pt>
                <c:pt idx="1291">
                  <c:v>-123.66631999984151</c:v>
                </c:pt>
                <c:pt idx="1292">
                  <c:v>-123.63295999989845</c:v>
                </c:pt>
                <c:pt idx="1293">
                  <c:v>-123.59962399996351</c:v>
                </c:pt>
                <c:pt idx="1294">
                  <c:v>-123.56626399984583</c:v>
                </c:pt>
                <c:pt idx="1295">
                  <c:v>-123.53287999989465</c:v>
                </c:pt>
                <c:pt idx="1296">
                  <c:v>-123.49951999995159</c:v>
                </c:pt>
                <c:pt idx="1297">
                  <c:v>-123.46615999983391</c:v>
                </c:pt>
                <c:pt idx="1298">
                  <c:v>-123.43279999989085</c:v>
                </c:pt>
                <c:pt idx="1299">
                  <c:v>-123.39943999994779</c:v>
                </c:pt>
                <c:pt idx="1300">
                  <c:v>-123.36610399983823</c:v>
                </c:pt>
                <c:pt idx="1301">
                  <c:v>-123.33274399989517</c:v>
                </c:pt>
                <c:pt idx="1302">
                  <c:v>-123.29938399995211</c:v>
                </c:pt>
                <c:pt idx="1303">
                  <c:v>-123.26602399983443</c:v>
                </c:pt>
                <c:pt idx="1304">
                  <c:v>-123.2326879998995</c:v>
                </c:pt>
                <c:pt idx="1305">
                  <c:v>-123.19932799995644</c:v>
                </c:pt>
                <c:pt idx="1306">
                  <c:v>-123.16596799983876</c:v>
                </c:pt>
                <c:pt idx="1307">
                  <c:v>-123.13263199990382</c:v>
                </c:pt>
                <c:pt idx="1308">
                  <c:v>-123.09927199996076</c:v>
                </c:pt>
                <c:pt idx="1309">
                  <c:v>-123.06591199984308</c:v>
                </c:pt>
                <c:pt idx="1310">
                  <c:v>-123.03257599990815</c:v>
                </c:pt>
                <c:pt idx="1311">
                  <c:v>-122.99921599996509</c:v>
                </c:pt>
                <c:pt idx="1312">
                  <c:v>-122.96585599984741</c:v>
                </c:pt>
                <c:pt idx="1313">
                  <c:v>-122.93249599990435</c:v>
                </c:pt>
                <c:pt idx="1314">
                  <c:v>-122.89915999996941</c:v>
                </c:pt>
                <c:pt idx="1315">
                  <c:v>-122.86579999985173</c:v>
                </c:pt>
                <c:pt idx="1316">
                  <c:v>-122.83243999990867</c:v>
                </c:pt>
                <c:pt idx="1317">
                  <c:v>-122.79907999996561</c:v>
                </c:pt>
                <c:pt idx="1318">
                  <c:v>-122.76574399985606</c:v>
                </c:pt>
                <c:pt idx="1319">
                  <c:v>-122.732383999913</c:v>
                </c:pt>
                <c:pt idx="1320">
                  <c:v>-122.69902399996994</c:v>
                </c:pt>
                <c:pt idx="1321">
                  <c:v>-122.66566399985226</c:v>
                </c:pt>
                <c:pt idx="1322">
                  <c:v>-122.63232799991732</c:v>
                </c:pt>
                <c:pt idx="1323">
                  <c:v>-122.59896799997426</c:v>
                </c:pt>
                <c:pt idx="1324">
                  <c:v>-122.56560799985658</c:v>
                </c:pt>
                <c:pt idx="1325">
                  <c:v>-122.53224799991352</c:v>
                </c:pt>
                <c:pt idx="1326">
                  <c:v>-122.49891199997859</c:v>
                </c:pt>
                <c:pt idx="1327">
                  <c:v>-122.46555199986091</c:v>
                </c:pt>
                <c:pt idx="1328">
                  <c:v>-122.43219199991785</c:v>
                </c:pt>
                <c:pt idx="1329">
                  <c:v>-122.39885599998291</c:v>
                </c:pt>
                <c:pt idx="1330">
                  <c:v>-122.36549599986523</c:v>
                </c:pt>
                <c:pt idx="1331">
                  <c:v>-122.33203999988967</c:v>
                </c:pt>
                <c:pt idx="1332">
                  <c:v>-122.29867999994661</c:v>
                </c:pt>
                <c:pt idx="1333">
                  <c:v>-122.26534399983706</c:v>
                </c:pt>
                <c:pt idx="1334">
                  <c:v>-122.231983999894</c:v>
                </c:pt>
                <c:pt idx="1335">
                  <c:v>-122.19862399995094</c:v>
                </c:pt>
                <c:pt idx="1336">
                  <c:v>-122.16526399983326</c:v>
                </c:pt>
                <c:pt idx="1337">
                  <c:v>-122.13192799989832</c:v>
                </c:pt>
                <c:pt idx="1338">
                  <c:v>-122.09856799995526</c:v>
                </c:pt>
                <c:pt idx="1339">
                  <c:v>-122.06520799983758</c:v>
                </c:pt>
                <c:pt idx="1340">
                  <c:v>-122.03187199990265</c:v>
                </c:pt>
                <c:pt idx="1341">
                  <c:v>-121.99851199995959</c:v>
                </c:pt>
                <c:pt idx="1342">
                  <c:v>-121.96515199984191</c:v>
                </c:pt>
                <c:pt idx="1343">
                  <c:v>-121.93179199989885</c:v>
                </c:pt>
                <c:pt idx="1344">
                  <c:v>-121.89843199995579</c:v>
                </c:pt>
                <c:pt idx="1345">
                  <c:v>-121.86507199983811</c:v>
                </c:pt>
                <c:pt idx="1346">
                  <c:v>-121.83173599990317</c:v>
                </c:pt>
                <c:pt idx="1347">
                  <c:v>-121.79837599996011</c:v>
                </c:pt>
                <c:pt idx="1348">
                  <c:v>-121.76501599984243</c:v>
                </c:pt>
                <c:pt idx="1349">
                  <c:v>-121.73165599989937</c:v>
                </c:pt>
                <c:pt idx="1350">
                  <c:v>-121.69831999996444</c:v>
                </c:pt>
                <c:pt idx="1351">
                  <c:v>-121.66495999984676</c:v>
                </c:pt>
                <c:pt idx="1352">
                  <c:v>-121.6315999999037</c:v>
                </c:pt>
                <c:pt idx="1353">
                  <c:v>-121.59823999996064</c:v>
                </c:pt>
                <c:pt idx="1354">
                  <c:v>-121.56485599983483</c:v>
                </c:pt>
                <c:pt idx="1355">
                  <c:v>-121.5315199998999</c:v>
                </c:pt>
                <c:pt idx="1356">
                  <c:v>-121.49815999995684</c:v>
                </c:pt>
                <c:pt idx="1357">
                  <c:v>-121.46479999983916</c:v>
                </c:pt>
                <c:pt idx="1358">
                  <c:v>-121.43146399990422</c:v>
                </c:pt>
                <c:pt idx="1359">
                  <c:v>-121.39810399996117</c:v>
                </c:pt>
                <c:pt idx="1360">
                  <c:v>-121.36474399984348</c:v>
                </c:pt>
                <c:pt idx="1361">
                  <c:v>-121.33140799990855</c:v>
                </c:pt>
                <c:pt idx="1362">
                  <c:v>-121.29804799996549</c:v>
                </c:pt>
                <c:pt idx="1363">
                  <c:v>-121.26468799984781</c:v>
                </c:pt>
                <c:pt idx="1364">
                  <c:v>-121.23135199991287</c:v>
                </c:pt>
                <c:pt idx="1365">
                  <c:v>-121.19799199996982</c:v>
                </c:pt>
                <c:pt idx="1366">
                  <c:v>-121.16463199985213</c:v>
                </c:pt>
                <c:pt idx="1367">
                  <c:v>-121.1312959999172</c:v>
                </c:pt>
                <c:pt idx="1368">
                  <c:v>-121.09793599997414</c:v>
                </c:pt>
                <c:pt idx="1369">
                  <c:v>-121.06457599985646</c:v>
                </c:pt>
                <c:pt idx="1370">
                  <c:v>-121.03123999992152</c:v>
                </c:pt>
                <c:pt idx="1371">
                  <c:v>-120.99787999997847</c:v>
                </c:pt>
                <c:pt idx="1372">
                  <c:v>-120.96451999986078</c:v>
                </c:pt>
                <c:pt idx="1373">
                  <c:v>-120.93118399992585</c:v>
                </c:pt>
                <c:pt idx="1374">
                  <c:v>-120.89782399998279</c:v>
                </c:pt>
                <c:pt idx="1375">
                  <c:v>-120.86446399986511</c:v>
                </c:pt>
                <c:pt idx="1376">
                  <c:v>-120.83112799993017</c:v>
                </c:pt>
                <c:pt idx="1377">
                  <c:v>-120.79776799998712</c:v>
                </c:pt>
                <c:pt idx="1378">
                  <c:v>-120.76440799986943</c:v>
                </c:pt>
                <c:pt idx="1379">
                  <c:v>-120.7310719999345</c:v>
                </c:pt>
                <c:pt idx="1380">
                  <c:v>-120.69771199999144</c:v>
                </c:pt>
                <c:pt idx="1381">
                  <c:v>-120.66435199987376</c:v>
                </c:pt>
                <c:pt idx="1382">
                  <c:v>-120.63101599993882</c:v>
                </c:pt>
                <c:pt idx="1383">
                  <c:v>-120.59765599999577</c:v>
                </c:pt>
                <c:pt idx="1384">
                  <c:v>-120.56429599987808</c:v>
                </c:pt>
                <c:pt idx="1385">
                  <c:v>-120.53093599993502</c:v>
                </c:pt>
                <c:pt idx="1386">
                  <c:v>-120.49760000000009</c:v>
                </c:pt>
                <c:pt idx="1387">
                  <c:v>-120.46423999988241</c:v>
                </c:pt>
                <c:pt idx="1388">
                  <c:v>-120.43085599993123</c:v>
                </c:pt>
                <c:pt idx="1389">
                  <c:v>-120.39751999999629</c:v>
                </c:pt>
                <c:pt idx="1390">
                  <c:v>-120.36415999987861</c:v>
                </c:pt>
                <c:pt idx="1391">
                  <c:v>-120.33079999993555</c:v>
                </c:pt>
                <c:pt idx="1392">
                  <c:v>-120.29746400000062</c:v>
                </c:pt>
                <c:pt idx="1393">
                  <c:v>-120.26410399988293</c:v>
                </c:pt>
                <c:pt idx="1394">
                  <c:v>-120.23074399993988</c:v>
                </c:pt>
                <c:pt idx="1395">
                  <c:v>-120.19740800000494</c:v>
                </c:pt>
                <c:pt idx="1396">
                  <c:v>-120.16404799988726</c:v>
                </c:pt>
                <c:pt idx="1397">
                  <c:v>-120.1306879999442</c:v>
                </c:pt>
                <c:pt idx="1398">
                  <c:v>-120.09732800000114</c:v>
                </c:pt>
                <c:pt idx="1399">
                  <c:v>-120.06387199985096</c:v>
                </c:pt>
                <c:pt idx="1400">
                  <c:v>-120.0305119999079</c:v>
                </c:pt>
                <c:pt idx="1401">
                  <c:v>-119.99717599997297</c:v>
                </c:pt>
                <c:pt idx="1402">
                  <c:v>-119.96381599985529</c:v>
                </c:pt>
                <c:pt idx="1403">
                  <c:v>-119.93045599991223</c:v>
                </c:pt>
                <c:pt idx="1404">
                  <c:v>-119.89711999997729</c:v>
                </c:pt>
                <c:pt idx="1405">
                  <c:v>-119.86375999985961</c:v>
                </c:pt>
                <c:pt idx="1406">
                  <c:v>-119.83039999991655</c:v>
                </c:pt>
                <c:pt idx="1407">
                  <c:v>-119.79703999997349</c:v>
                </c:pt>
                <c:pt idx="1408">
                  <c:v>-119.76370399986394</c:v>
                </c:pt>
                <c:pt idx="1409">
                  <c:v>-119.73034399992088</c:v>
                </c:pt>
                <c:pt idx="1410">
                  <c:v>-119.69698399997782</c:v>
                </c:pt>
                <c:pt idx="1411">
                  <c:v>-119.66362399986014</c:v>
                </c:pt>
                <c:pt idx="1412">
                  <c:v>-119.6302879999252</c:v>
                </c:pt>
                <c:pt idx="1413">
                  <c:v>-119.59692799998214</c:v>
                </c:pt>
                <c:pt idx="1414">
                  <c:v>-119.56356799986446</c:v>
                </c:pt>
                <c:pt idx="1415">
                  <c:v>-119.53023199992953</c:v>
                </c:pt>
                <c:pt idx="1416">
                  <c:v>-119.49687199998647</c:v>
                </c:pt>
                <c:pt idx="1417">
                  <c:v>-119.46351199986879</c:v>
                </c:pt>
                <c:pt idx="1418">
                  <c:v>-119.43017599993385</c:v>
                </c:pt>
                <c:pt idx="1419">
                  <c:v>-119.39681599999079</c:v>
                </c:pt>
                <c:pt idx="1420">
                  <c:v>-119.36345599987311</c:v>
                </c:pt>
                <c:pt idx="1421">
                  <c:v>-119.33009599993005</c:v>
                </c:pt>
                <c:pt idx="1422">
                  <c:v>-119.29675999999512</c:v>
                </c:pt>
                <c:pt idx="1423">
                  <c:v>-119.26339999987744</c:v>
                </c:pt>
                <c:pt idx="1424">
                  <c:v>-119.23003999993438</c:v>
                </c:pt>
                <c:pt idx="1425">
                  <c:v>-119.19670399999944</c:v>
                </c:pt>
                <c:pt idx="1426">
                  <c:v>-119.16334399988176</c:v>
                </c:pt>
                <c:pt idx="1427">
                  <c:v>-119.13000799994683</c:v>
                </c:pt>
                <c:pt idx="1428">
                  <c:v>-119.09664800000377</c:v>
                </c:pt>
                <c:pt idx="1429">
                  <c:v>-119.06328799988609</c:v>
                </c:pt>
                <c:pt idx="1430">
                  <c:v>-119.02995199995115</c:v>
                </c:pt>
                <c:pt idx="1431">
                  <c:v>-118.99659199983347</c:v>
                </c:pt>
                <c:pt idx="1432">
                  <c:v>-118.96323199989041</c:v>
                </c:pt>
                <c:pt idx="1433">
                  <c:v>-118.92987199994735</c:v>
                </c:pt>
                <c:pt idx="1434">
                  <c:v>-118.89648799999617</c:v>
                </c:pt>
                <c:pt idx="1435">
                  <c:v>-118.86312799987849</c:v>
                </c:pt>
                <c:pt idx="1436">
                  <c:v>-118.82976799993543</c:v>
                </c:pt>
                <c:pt idx="1437">
                  <c:v>-118.79643200000049</c:v>
                </c:pt>
                <c:pt idx="1438">
                  <c:v>-118.76307199988281</c:v>
                </c:pt>
                <c:pt idx="1439">
                  <c:v>-118.72971199993975</c:v>
                </c:pt>
                <c:pt idx="1440">
                  <c:v>-118.69632799998857</c:v>
                </c:pt>
                <c:pt idx="1441">
                  <c:v>-118.66296799987089</c:v>
                </c:pt>
                <c:pt idx="1442">
                  <c:v>-118.62963199993595</c:v>
                </c:pt>
                <c:pt idx="1443">
                  <c:v>-118.59627199999289</c:v>
                </c:pt>
                <c:pt idx="1444">
                  <c:v>-118.56291199987521</c:v>
                </c:pt>
                <c:pt idx="1445">
                  <c:v>-118.52955199993215</c:v>
                </c:pt>
                <c:pt idx="1446">
                  <c:v>-118.49621599999722</c:v>
                </c:pt>
                <c:pt idx="1447">
                  <c:v>-118.46283199987141</c:v>
                </c:pt>
                <c:pt idx="1448">
                  <c:v>-118.42947199992835</c:v>
                </c:pt>
                <c:pt idx="1449">
                  <c:v>-118.39611199998529</c:v>
                </c:pt>
                <c:pt idx="1450">
                  <c:v>-118.36275199986761</c:v>
                </c:pt>
                <c:pt idx="1451">
                  <c:v>-118.32939199992455</c:v>
                </c:pt>
                <c:pt idx="1452">
                  <c:v>-118.29603199998149</c:v>
                </c:pt>
                <c:pt idx="1453">
                  <c:v>-118.26269599987194</c:v>
                </c:pt>
                <c:pt idx="1454">
                  <c:v>-118.22933599992888</c:v>
                </c:pt>
                <c:pt idx="1455">
                  <c:v>-118.19597599998582</c:v>
                </c:pt>
                <c:pt idx="1456">
                  <c:v>-118.16261599986814</c:v>
                </c:pt>
                <c:pt idx="1457">
                  <c:v>-118.12923199991695</c:v>
                </c:pt>
                <c:pt idx="1458">
                  <c:v>-118.09589599998202</c:v>
                </c:pt>
                <c:pt idx="1459">
                  <c:v>-118.06253599986434</c:v>
                </c:pt>
                <c:pt idx="1460">
                  <c:v>-118.02915199991315</c:v>
                </c:pt>
                <c:pt idx="1461">
                  <c:v>-117.99581599997822</c:v>
                </c:pt>
                <c:pt idx="1462">
                  <c:v>-117.96245599986054</c:v>
                </c:pt>
                <c:pt idx="1463">
                  <c:v>-117.9291199999256</c:v>
                </c:pt>
                <c:pt idx="1464">
                  <c:v>-117.89575999998254</c:v>
                </c:pt>
                <c:pt idx="1465">
                  <c:v>-117.86239999986486</c:v>
                </c:pt>
                <c:pt idx="1466">
                  <c:v>-117.8290399999218</c:v>
                </c:pt>
                <c:pt idx="1467">
                  <c:v>-117.79570399998687</c:v>
                </c:pt>
                <c:pt idx="1468">
                  <c:v>-117.76234399986919</c:v>
                </c:pt>
                <c:pt idx="1469">
                  <c:v>-117.72898399992613</c:v>
                </c:pt>
                <c:pt idx="1470">
                  <c:v>-117.69564799999119</c:v>
                </c:pt>
                <c:pt idx="1471">
                  <c:v>-117.66228799987351</c:v>
                </c:pt>
                <c:pt idx="1472">
                  <c:v>-117.62895199993858</c:v>
                </c:pt>
                <c:pt idx="1473">
                  <c:v>-117.59559199999552</c:v>
                </c:pt>
                <c:pt idx="1474">
                  <c:v>-117.56223199987784</c:v>
                </c:pt>
                <c:pt idx="1475">
                  <c:v>-117.52887199993478</c:v>
                </c:pt>
                <c:pt idx="1476">
                  <c:v>-117.49551199999172</c:v>
                </c:pt>
                <c:pt idx="1477">
                  <c:v>-117.46217599988216</c:v>
                </c:pt>
                <c:pt idx="1478">
                  <c:v>-117.4288159999391</c:v>
                </c:pt>
                <c:pt idx="1479">
                  <c:v>-117.39548000000417</c:v>
                </c:pt>
                <c:pt idx="1480">
                  <c:v>-117.36211999988649</c:v>
                </c:pt>
                <c:pt idx="1481">
                  <c:v>-117.32875999994343</c:v>
                </c:pt>
                <c:pt idx="1482">
                  <c:v>-117.29542399983387</c:v>
                </c:pt>
                <c:pt idx="1483">
                  <c:v>-117.26206399989081</c:v>
                </c:pt>
                <c:pt idx="1484">
                  <c:v>-117.22872799995588</c:v>
                </c:pt>
                <c:pt idx="1485">
                  <c:v>-117.1953679998382</c:v>
                </c:pt>
                <c:pt idx="1486">
                  <c:v>-117.16200799989514</c:v>
                </c:pt>
                <c:pt idx="1487">
                  <c:v>-117.12864799995208</c:v>
                </c:pt>
                <c:pt idx="1488">
                  <c:v>-117.09531199984252</c:v>
                </c:pt>
                <c:pt idx="1489">
                  <c:v>-117.06195199989946</c:v>
                </c:pt>
                <c:pt idx="1490">
                  <c:v>-117.0285919999564</c:v>
                </c:pt>
                <c:pt idx="1491">
                  <c:v>-116.99523199983872</c:v>
                </c:pt>
                <c:pt idx="1492">
                  <c:v>-116.96184799988754</c:v>
                </c:pt>
                <c:pt idx="1493">
                  <c:v>-116.92848799994448</c:v>
                </c:pt>
                <c:pt idx="1494">
                  <c:v>-116.89512800000142</c:v>
                </c:pt>
                <c:pt idx="1495">
                  <c:v>-116.86176799988374</c:v>
                </c:pt>
                <c:pt idx="1496">
                  <c:v>-116.82840799994068</c:v>
                </c:pt>
                <c:pt idx="1497">
                  <c:v>-116.79495199996512</c:v>
                </c:pt>
                <c:pt idx="1498">
                  <c:v>-116.76159199984744</c:v>
                </c:pt>
                <c:pt idx="1499">
                  <c:v>-116.72811199986376</c:v>
                </c:pt>
                <c:pt idx="1500">
                  <c:v>-116.6947519999207</c:v>
                </c:pt>
                <c:pt idx="1501">
                  <c:v>-116.66139199997764</c:v>
                </c:pt>
                <c:pt idx="1502">
                  <c:v>-116.62803199985996</c:v>
                </c:pt>
                <c:pt idx="1503">
                  <c:v>-116.5946719999169</c:v>
                </c:pt>
                <c:pt idx="1504">
                  <c:v>-116.56131199997384</c:v>
                </c:pt>
                <c:pt idx="1505">
                  <c:v>-116.52797599986428</c:v>
                </c:pt>
                <c:pt idx="1506">
                  <c:v>-116.49461599992122</c:v>
                </c:pt>
                <c:pt idx="1507">
                  <c:v>-116.46127999998629</c:v>
                </c:pt>
                <c:pt idx="1508">
                  <c:v>-116.42791999986861</c:v>
                </c:pt>
                <c:pt idx="1509">
                  <c:v>-116.39455999992555</c:v>
                </c:pt>
                <c:pt idx="1510">
                  <c:v>-116.36119999998249</c:v>
                </c:pt>
                <c:pt idx="1511">
                  <c:v>-116.32786399987293</c:v>
                </c:pt>
                <c:pt idx="1512">
                  <c:v>-116.29450399992987</c:v>
                </c:pt>
                <c:pt idx="1513">
                  <c:v>-116.26116799999494</c:v>
                </c:pt>
                <c:pt idx="1514">
                  <c:v>-116.22780799987726</c:v>
                </c:pt>
                <c:pt idx="1515">
                  <c:v>-116.1944479999342</c:v>
                </c:pt>
                <c:pt idx="1516">
                  <c:v>-116.16108799999114</c:v>
                </c:pt>
                <c:pt idx="1517">
                  <c:v>-116.12775199988158</c:v>
                </c:pt>
                <c:pt idx="1518">
                  <c:v>-116.09439199993852</c:v>
                </c:pt>
                <c:pt idx="1519">
                  <c:v>-116.06103199999546</c:v>
                </c:pt>
                <c:pt idx="1520">
                  <c:v>-116.02767199987778</c:v>
                </c:pt>
                <c:pt idx="1521">
                  <c:v>-115.99431199993472</c:v>
                </c:pt>
                <c:pt idx="1522">
                  <c:v>-115.96092799998354</c:v>
                </c:pt>
                <c:pt idx="1523">
                  <c:v>-115.92754399985773</c:v>
                </c:pt>
                <c:pt idx="1524">
                  <c:v>-115.8942079999228</c:v>
                </c:pt>
                <c:pt idx="1525">
                  <c:v>-115.86084799997974</c:v>
                </c:pt>
                <c:pt idx="1526">
                  <c:v>-115.82748799986206</c:v>
                </c:pt>
                <c:pt idx="1527">
                  <c:v>-115.794127999919</c:v>
                </c:pt>
                <c:pt idx="1528">
                  <c:v>-115.76076799997594</c:v>
                </c:pt>
                <c:pt idx="1529">
                  <c:v>-115.72740799985826</c:v>
                </c:pt>
                <c:pt idx="1530">
                  <c:v>-115.6940479999152</c:v>
                </c:pt>
                <c:pt idx="1531">
                  <c:v>-115.66068799997214</c:v>
                </c:pt>
                <c:pt idx="1532">
                  <c:v>-115.62735199986258</c:v>
                </c:pt>
                <c:pt idx="1533">
                  <c:v>-115.59399199991952</c:v>
                </c:pt>
                <c:pt idx="1534">
                  <c:v>-115.56060799996834</c:v>
                </c:pt>
                <c:pt idx="1535">
                  <c:v>-115.52727199985878</c:v>
                </c:pt>
                <c:pt idx="1536">
                  <c:v>-115.49391199991572</c:v>
                </c:pt>
                <c:pt idx="1537">
                  <c:v>-115.46055199997267</c:v>
                </c:pt>
                <c:pt idx="1538">
                  <c:v>-115.42719199985498</c:v>
                </c:pt>
                <c:pt idx="1539">
                  <c:v>-115.39385599992005</c:v>
                </c:pt>
                <c:pt idx="1540">
                  <c:v>-115.36049599997699</c:v>
                </c:pt>
                <c:pt idx="1541">
                  <c:v>-115.32713599985931</c:v>
                </c:pt>
                <c:pt idx="1542">
                  <c:v>-115.29377599991625</c:v>
                </c:pt>
                <c:pt idx="1543">
                  <c:v>-115.26041599997319</c:v>
                </c:pt>
                <c:pt idx="1544">
                  <c:v>-115.22707999986363</c:v>
                </c:pt>
                <c:pt idx="1545">
                  <c:v>-115.19371999992057</c:v>
                </c:pt>
                <c:pt idx="1546">
                  <c:v>-115.16035999997752</c:v>
                </c:pt>
                <c:pt idx="1547">
                  <c:v>-115.12690400000196</c:v>
                </c:pt>
                <c:pt idx="1548">
                  <c:v>-115.09354399988428</c:v>
                </c:pt>
                <c:pt idx="1549">
                  <c:v>-115.06018399994122</c:v>
                </c:pt>
                <c:pt idx="1550">
                  <c:v>-115.02682399999816</c:v>
                </c:pt>
                <c:pt idx="1551">
                  <c:v>-114.9934879998886</c:v>
                </c:pt>
                <c:pt idx="1552">
                  <c:v>-114.96012799994554</c:v>
                </c:pt>
                <c:pt idx="1553">
                  <c:v>-114.92676800000248</c:v>
                </c:pt>
                <c:pt idx="1554">
                  <c:v>-114.8934079998848</c:v>
                </c:pt>
                <c:pt idx="1555">
                  <c:v>-114.86004799994174</c:v>
                </c:pt>
                <c:pt idx="1556">
                  <c:v>-114.82671199983218</c:v>
                </c:pt>
                <c:pt idx="1557">
                  <c:v>-114.79335199988913</c:v>
                </c:pt>
                <c:pt idx="1558">
                  <c:v>-114.75999199994607</c:v>
                </c:pt>
                <c:pt idx="1559">
                  <c:v>-114.72665599983651</c:v>
                </c:pt>
                <c:pt idx="1560">
                  <c:v>-114.69329599989345</c:v>
                </c:pt>
                <c:pt idx="1561">
                  <c:v>-114.65993599995039</c:v>
                </c:pt>
                <c:pt idx="1562">
                  <c:v>-114.62657599983271</c:v>
                </c:pt>
                <c:pt idx="1563">
                  <c:v>-114.59323999989778</c:v>
                </c:pt>
                <c:pt idx="1564">
                  <c:v>-114.55987999995472</c:v>
                </c:pt>
                <c:pt idx="1565">
                  <c:v>-114.52651999983703</c:v>
                </c:pt>
                <c:pt idx="1566">
                  <c:v>-114.49315999989398</c:v>
                </c:pt>
                <c:pt idx="1567">
                  <c:v>-114.45979999995092</c:v>
                </c:pt>
                <c:pt idx="1568">
                  <c:v>-114.42641599999973</c:v>
                </c:pt>
                <c:pt idx="1569">
                  <c:v>-114.39305599988205</c:v>
                </c:pt>
                <c:pt idx="1570">
                  <c:v>-114.35969599993899</c:v>
                </c:pt>
                <c:pt idx="1571">
                  <c:v>-114.32633599999593</c:v>
                </c:pt>
                <c:pt idx="1572">
                  <c:v>-114.29299999988638</c:v>
                </c:pt>
                <c:pt idx="1573">
                  <c:v>-114.25963999994332</c:v>
                </c:pt>
                <c:pt idx="1574">
                  <c:v>-114.22628000000026</c:v>
                </c:pt>
                <c:pt idx="1575">
                  <c:v>-114.19291999988258</c:v>
                </c:pt>
                <c:pt idx="1576">
                  <c:v>-114.15958399994764</c:v>
                </c:pt>
                <c:pt idx="1577">
                  <c:v>-114.12619999999646</c:v>
                </c:pt>
                <c:pt idx="1578">
                  <c:v>-114.09283999987878</c:v>
                </c:pt>
                <c:pt idx="1579">
                  <c:v>-114.05947999993572</c:v>
                </c:pt>
                <c:pt idx="1580">
                  <c:v>-114.02609599998453</c:v>
                </c:pt>
                <c:pt idx="1581">
                  <c:v>-113.99273599986685</c:v>
                </c:pt>
                <c:pt idx="1582">
                  <c:v>-113.95937599992379</c:v>
                </c:pt>
                <c:pt idx="1583">
                  <c:v>-113.92601599998073</c:v>
                </c:pt>
                <c:pt idx="1584">
                  <c:v>-113.89265599986305</c:v>
                </c:pt>
                <c:pt idx="1585">
                  <c:v>-113.85929599991999</c:v>
                </c:pt>
                <c:pt idx="1586">
                  <c:v>-113.82595999998506</c:v>
                </c:pt>
                <c:pt idx="1587">
                  <c:v>-113.79259999986738</c:v>
                </c:pt>
                <c:pt idx="1588">
                  <c:v>-113.75923999992432</c:v>
                </c:pt>
                <c:pt idx="1589">
                  <c:v>-113.72590399998938</c:v>
                </c:pt>
                <c:pt idx="1590">
                  <c:v>-113.6925439998717</c:v>
                </c:pt>
                <c:pt idx="1591">
                  <c:v>-113.65918399992864</c:v>
                </c:pt>
                <c:pt idx="1592">
                  <c:v>-113.62584799999371</c:v>
                </c:pt>
                <c:pt idx="1593">
                  <c:v>-113.59248799987603</c:v>
                </c:pt>
                <c:pt idx="1594">
                  <c:v>-113.55912799993297</c:v>
                </c:pt>
                <c:pt idx="1595">
                  <c:v>-113.52576799998991</c:v>
                </c:pt>
                <c:pt idx="1596">
                  <c:v>-113.49240799987223</c:v>
                </c:pt>
                <c:pt idx="1597">
                  <c:v>-113.45904799992917</c:v>
                </c:pt>
                <c:pt idx="1598">
                  <c:v>-113.42568799998611</c:v>
                </c:pt>
                <c:pt idx="1599">
                  <c:v>-113.39232799986843</c:v>
                </c:pt>
                <c:pt idx="1600">
                  <c:v>-113.35896799992537</c:v>
                </c:pt>
                <c:pt idx="1601">
                  <c:v>-113.32560799998231</c:v>
                </c:pt>
                <c:pt idx="1602">
                  <c:v>-113.29227199987275</c:v>
                </c:pt>
                <c:pt idx="1603">
                  <c:v>-113.25891199992969</c:v>
                </c:pt>
                <c:pt idx="1604">
                  <c:v>-113.22555199998664</c:v>
                </c:pt>
                <c:pt idx="1605">
                  <c:v>-113.19219199986895</c:v>
                </c:pt>
                <c:pt idx="1606">
                  <c:v>-113.15885599993402</c:v>
                </c:pt>
                <c:pt idx="1607">
                  <c:v>-113.12549599999096</c:v>
                </c:pt>
                <c:pt idx="1608">
                  <c:v>-113.09213599987328</c:v>
                </c:pt>
                <c:pt idx="1609">
                  <c:v>-113.05879999993834</c:v>
                </c:pt>
                <c:pt idx="1610">
                  <c:v>-113.02543999999529</c:v>
                </c:pt>
                <c:pt idx="1611">
                  <c:v>-112.9920799998776</c:v>
                </c:pt>
                <c:pt idx="1612">
                  <c:v>-112.95871999993454</c:v>
                </c:pt>
                <c:pt idx="1613">
                  <c:v>-112.92535999999149</c:v>
                </c:pt>
                <c:pt idx="1614">
                  <c:v>-112.8919999998738</c:v>
                </c:pt>
                <c:pt idx="1615">
                  <c:v>-112.85861599992262</c:v>
                </c:pt>
                <c:pt idx="1616">
                  <c:v>-112.82525599997956</c:v>
                </c:pt>
                <c:pt idx="1617">
                  <c:v>-112.79189599986188</c:v>
                </c:pt>
                <c:pt idx="1618">
                  <c:v>-112.7585119999107</c:v>
                </c:pt>
                <c:pt idx="1619">
                  <c:v>-112.72517599997576</c:v>
                </c:pt>
                <c:pt idx="1620">
                  <c:v>-112.69179199984995</c:v>
                </c:pt>
                <c:pt idx="1621">
                  <c:v>-112.6584319999069</c:v>
                </c:pt>
                <c:pt idx="1622">
                  <c:v>-112.62507199996384</c:v>
                </c:pt>
                <c:pt idx="1623">
                  <c:v>-112.59171199984615</c:v>
                </c:pt>
                <c:pt idx="1624">
                  <c:v>-112.5583519999031</c:v>
                </c:pt>
                <c:pt idx="1625">
                  <c:v>-112.52499199996004</c:v>
                </c:pt>
                <c:pt idx="1626">
                  <c:v>-112.49163199984235</c:v>
                </c:pt>
                <c:pt idx="1627">
                  <c:v>-112.45829599990742</c:v>
                </c:pt>
                <c:pt idx="1628">
                  <c:v>-112.42493599996436</c:v>
                </c:pt>
                <c:pt idx="1629">
                  <c:v>-112.39157599984668</c:v>
                </c:pt>
                <c:pt idx="1630">
                  <c:v>-112.35821599990362</c:v>
                </c:pt>
                <c:pt idx="1631">
                  <c:v>-112.32487999996869</c:v>
                </c:pt>
                <c:pt idx="1632">
                  <c:v>-112.291519999851</c:v>
                </c:pt>
                <c:pt idx="1633">
                  <c:v>-112.25815999990795</c:v>
                </c:pt>
                <c:pt idx="1634">
                  <c:v>-112.22479999996489</c:v>
                </c:pt>
                <c:pt idx="1635">
                  <c:v>-112.19139200000558</c:v>
                </c:pt>
                <c:pt idx="1636">
                  <c:v>-112.1580319998879</c:v>
                </c:pt>
                <c:pt idx="1637">
                  <c:v>-112.12467199994484</c:v>
                </c:pt>
                <c:pt idx="1638">
                  <c:v>-112.09131200000178</c:v>
                </c:pt>
                <c:pt idx="1639">
                  <c:v>-112.05797599989222</c:v>
                </c:pt>
                <c:pt idx="1640">
                  <c:v>-112.02461599994916</c:v>
                </c:pt>
                <c:pt idx="1641">
                  <c:v>-111.99125599983148</c:v>
                </c:pt>
                <c:pt idx="1642">
                  <c:v>-111.95791999989655</c:v>
                </c:pt>
                <c:pt idx="1643">
                  <c:v>-111.92455999995349</c:v>
                </c:pt>
                <c:pt idx="1644">
                  <c:v>-111.89119999983581</c:v>
                </c:pt>
                <c:pt idx="1645">
                  <c:v>-111.85783999989275</c:v>
                </c:pt>
                <c:pt idx="1646">
                  <c:v>-111.82447999994969</c:v>
                </c:pt>
                <c:pt idx="1647">
                  <c:v>-111.79111999983201</c:v>
                </c:pt>
                <c:pt idx="1648">
                  <c:v>-111.75775999988895</c:v>
                </c:pt>
                <c:pt idx="1649">
                  <c:v>-111.72439999994589</c:v>
                </c:pt>
                <c:pt idx="1650">
                  <c:v>-111.69106399983633</c:v>
                </c:pt>
                <c:pt idx="1651">
                  <c:v>-111.65770399989327</c:v>
                </c:pt>
                <c:pt idx="1652">
                  <c:v>-111.62434399995021</c:v>
                </c:pt>
                <c:pt idx="1653">
                  <c:v>-111.59098399983253</c:v>
                </c:pt>
                <c:pt idx="1654">
                  <c:v>-111.55762399988947</c:v>
                </c:pt>
                <c:pt idx="1655">
                  <c:v>-111.52426399994641</c:v>
                </c:pt>
                <c:pt idx="1656">
                  <c:v>-111.49090400000335</c:v>
                </c:pt>
                <c:pt idx="1657">
                  <c:v>-111.45754399988567</c:v>
                </c:pt>
                <c:pt idx="1658">
                  <c:v>-111.42418399994261</c:v>
                </c:pt>
                <c:pt idx="1659">
                  <c:v>-111.39084799983306</c:v>
                </c:pt>
                <c:pt idx="1660">
                  <c:v>-111.35746399988187</c:v>
                </c:pt>
                <c:pt idx="1661">
                  <c:v>-111.32412799994694</c:v>
                </c:pt>
                <c:pt idx="1662">
                  <c:v>-111.29076800000388</c:v>
                </c:pt>
                <c:pt idx="1663">
                  <c:v>-111.25738399987807</c:v>
                </c:pt>
                <c:pt idx="1664">
                  <c:v>-111.22402399993501</c:v>
                </c:pt>
                <c:pt idx="1665">
                  <c:v>-111.19063999998383</c:v>
                </c:pt>
                <c:pt idx="1666">
                  <c:v>-111.15727999986615</c:v>
                </c:pt>
                <c:pt idx="1667">
                  <c:v>-111.12391999992309</c:v>
                </c:pt>
                <c:pt idx="1668">
                  <c:v>-111.09053599997191</c:v>
                </c:pt>
                <c:pt idx="1669">
                  <c:v>-111.05717599985422</c:v>
                </c:pt>
                <c:pt idx="1670">
                  <c:v>-111.02381599991116</c:v>
                </c:pt>
                <c:pt idx="1671">
                  <c:v>-110.99045599996811</c:v>
                </c:pt>
                <c:pt idx="1672">
                  <c:v>-110.95709599985042</c:v>
                </c:pt>
                <c:pt idx="1673">
                  <c:v>-110.92373599990736</c:v>
                </c:pt>
                <c:pt idx="1674">
                  <c:v>-110.89039999997243</c:v>
                </c:pt>
                <c:pt idx="1675">
                  <c:v>-110.85701599984662</c:v>
                </c:pt>
                <c:pt idx="1676">
                  <c:v>-110.82367999991169</c:v>
                </c:pt>
                <c:pt idx="1677">
                  <c:v>-110.79031999996863</c:v>
                </c:pt>
                <c:pt idx="1678">
                  <c:v>-110.75695999985095</c:v>
                </c:pt>
                <c:pt idx="1679">
                  <c:v>-110.72362399991601</c:v>
                </c:pt>
                <c:pt idx="1680">
                  <c:v>-110.69023999996483</c:v>
                </c:pt>
                <c:pt idx="1681">
                  <c:v>-110.65687999984715</c:v>
                </c:pt>
                <c:pt idx="1682">
                  <c:v>-110.62349599989597</c:v>
                </c:pt>
                <c:pt idx="1683">
                  <c:v>-110.59013599995291</c:v>
                </c:pt>
                <c:pt idx="1684">
                  <c:v>-110.55677599983522</c:v>
                </c:pt>
                <c:pt idx="1685">
                  <c:v>-110.52336799987592</c:v>
                </c:pt>
                <c:pt idx="1686">
                  <c:v>-110.49003199994098</c:v>
                </c:pt>
                <c:pt idx="1687">
                  <c:v>-110.45667199999792</c:v>
                </c:pt>
                <c:pt idx="1688">
                  <c:v>-110.42331199988024</c:v>
                </c:pt>
                <c:pt idx="1689">
                  <c:v>-110.38995199993718</c:v>
                </c:pt>
                <c:pt idx="1690">
                  <c:v>-110.35661600000225</c:v>
                </c:pt>
                <c:pt idx="1691">
                  <c:v>-110.32325599988457</c:v>
                </c:pt>
                <c:pt idx="1692">
                  <c:v>-110.28989599994151</c:v>
                </c:pt>
                <c:pt idx="1693">
                  <c:v>-110.25653599999845</c:v>
                </c:pt>
                <c:pt idx="1694">
                  <c:v>-110.22317599988077</c:v>
                </c:pt>
                <c:pt idx="1695">
                  <c:v>-110.18981599993771</c:v>
                </c:pt>
                <c:pt idx="1696">
                  <c:v>-110.15645599999465</c:v>
                </c:pt>
                <c:pt idx="1697">
                  <c:v>-110.12309599987697</c:v>
                </c:pt>
                <c:pt idx="1698">
                  <c:v>-110.08973599993391</c:v>
                </c:pt>
                <c:pt idx="1699">
                  <c:v>-110.05639999999897</c:v>
                </c:pt>
                <c:pt idx="1700">
                  <c:v>-110.02303999988129</c:v>
                </c:pt>
                <c:pt idx="1701">
                  <c:v>-109.98965599993011</c:v>
                </c:pt>
                <c:pt idx="1702">
                  <c:v>-109.95629599998705</c:v>
                </c:pt>
                <c:pt idx="1703">
                  <c:v>-109.92293599986937</c:v>
                </c:pt>
                <c:pt idx="1704">
                  <c:v>-109.88957599992631</c:v>
                </c:pt>
                <c:pt idx="1705">
                  <c:v>-109.85621599998325</c:v>
                </c:pt>
                <c:pt idx="1706">
                  <c:v>-109.82285599986557</c:v>
                </c:pt>
                <c:pt idx="1707">
                  <c:v>-109.78949599992251</c:v>
                </c:pt>
                <c:pt idx="1708">
                  <c:v>-109.75613599997945</c:v>
                </c:pt>
                <c:pt idx="1709">
                  <c:v>-109.72277599986177</c:v>
                </c:pt>
                <c:pt idx="1710">
                  <c:v>-109.68943999992683</c:v>
                </c:pt>
                <c:pt idx="1711">
                  <c:v>-109.65607999998377</c:v>
                </c:pt>
                <c:pt idx="1712">
                  <c:v>-109.62271999986609</c:v>
                </c:pt>
                <c:pt idx="1713">
                  <c:v>-109.58935999992303</c:v>
                </c:pt>
                <c:pt idx="1714">
                  <c:v>-109.5560239999881</c:v>
                </c:pt>
                <c:pt idx="1715">
                  <c:v>-109.52266399987042</c:v>
                </c:pt>
                <c:pt idx="1716">
                  <c:v>-109.48930399992736</c:v>
                </c:pt>
                <c:pt idx="1717">
                  <c:v>-109.4559439999843</c:v>
                </c:pt>
                <c:pt idx="1718">
                  <c:v>-109.42258399986662</c:v>
                </c:pt>
                <c:pt idx="1719">
                  <c:v>-109.38924799993168</c:v>
                </c:pt>
                <c:pt idx="1720">
                  <c:v>-109.35588799998862</c:v>
                </c:pt>
                <c:pt idx="1721">
                  <c:v>-109.32252799987094</c:v>
                </c:pt>
                <c:pt idx="1722">
                  <c:v>-109.28916799992788</c:v>
                </c:pt>
                <c:pt idx="1723">
                  <c:v>-109.2557839999767</c:v>
                </c:pt>
                <c:pt idx="1724">
                  <c:v>-109.22242399985902</c:v>
                </c:pt>
                <c:pt idx="1725">
                  <c:v>-109.18908799992408</c:v>
                </c:pt>
                <c:pt idx="1726">
                  <c:v>-109.1557039999729</c:v>
                </c:pt>
                <c:pt idx="1727">
                  <c:v>-109.12234399985522</c:v>
                </c:pt>
                <c:pt idx="1728">
                  <c:v>-109.08898399991216</c:v>
                </c:pt>
                <c:pt idx="1729">
                  <c:v>-109.0556239999691</c:v>
                </c:pt>
                <c:pt idx="1730">
                  <c:v>-109.02221599983517</c:v>
                </c:pt>
                <c:pt idx="1731">
                  <c:v>-108.98885599989211</c:v>
                </c:pt>
                <c:pt idx="1732">
                  <c:v>-108.9554479999328</c:v>
                </c:pt>
                <c:pt idx="1733">
                  <c:v>-108.92206399998162</c:v>
                </c:pt>
                <c:pt idx="1734">
                  <c:v>-108.88870399986394</c:v>
                </c:pt>
                <c:pt idx="1735">
                  <c:v>-108.85534399992088</c:v>
                </c:pt>
                <c:pt idx="1736">
                  <c:v>-108.82195999996969</c:v>
                </c:pt>
                <c:pt idx="1737">
                  <c:v>-108.78862399986014</c:v>
                </c:pt>
                <c:pt idx="1738">
                  <c:v>-108.75523999990895</c:v>
                </c:pt>
                <c:pt idx="1739">
                  <c:v>-108.72187999996589</c:v>
                </c:pt>
                <c:pt idx="1740">
                  <c:v>-108.68854399985634</c:v>
                </c:pt>
                <c:pt idx="1741">
                  <c:v>-108.65513599989703</c:v>
                </c:pt>
                <c:pt idx="1742">
                  <c:v>-108.62172799993772</c:v>
                </c:pt>
                <c:pt idx="1743">
                  <c:v>-108.58836799999466</c:v>
                </c:pt>
                <c:pt idx="1744">
                  <c:v>-108.55498399986885</c:v>
                </c:pt>
                <c:pt idx="1745">
                  <c:v>-108.52159999991767</c:v>
                </c:pt>
                <c:pt idx="1746">
                  <c:v>-108.48823999997461</c:v>
                </c:pt>
                <c:pt idx="1747">
                  <c:v>-108.45487999985693</c:v>
                </c:pt>
                <c:pt idx="1748">
                  <c:v>-108.42151999991387</c:v>
                </c:pt>
                <c:pt idx="1749">
                  <c:v>-108.38815999997081</c:v>
                </c:pt>
                <c:pt idx="1750">
                  <c:v>-108.35482399986125</c:v>
                </c:pt>
                <c:pt idx="1751">
                  <c:v>-108.32146399991819</c:v>
                </c:pt>
                <c:pt idx="1752">
                  <c:v>-108.28810399997514</c:v>
                </c:pt>
                <c:pt idx="1753">
                  <c:v>-108.25474399985745</c:v>
                </c:pt>
                <c:pt idx="1754">
                  <c:v>-108.22140799992252</c:v>
                </c:pt>
                <c:pt idx="1755">
                  <c:v>-108.18804799997946</c:v>
                </c:pt>
                <c:pt idx="1756">
                  <c:v>-108.15468799986178</c:v>
                </c:pt>
                <c:pt idx="1757">
                  <c:v>-108.12127999990247</c:v>
                </c:pt>
                <c:pt idx="1758">
                  <c:v>-108.08789599995129</c:v>
                </c:pt>
                <c:pt idx="1759">
                  <c:v>-108.05446399998385</c:v>
                </c:pt>
                <c:pt idx="1760">
                  <c:v>-108.02110399986617</c:v>
                </c:pt>
                <c:pt idx="1761">
                  <c:v>-107.98774399992311</c:v>
                </c:pt>
                <c:pt idx="1762">
                  <c:v>-107.95438399998005</c:v>
                </c:pt>
                <c:pt idx="1763">
                  <c:v>-107.9210479998705</c:v>
                </c:pt>
                <c:pt idx="1764">
                  <c:v>-107.88761599990306</c:v>
                </c:pt>
                <c:pt idx="1765">
                  <c:v>-107.85425599996</c:v>
                </c:pt>
                <c:pt idx="1766">
                  <c:v>-107.82089599984232</c:v>
                </c:pt>
                <c:pt idx="1767">
                  <c:v>-107.78753599989926</c:v>
                </c:pt>
                <c:pt idx="1768">
                  <c:v>-107.7541759999562</c:v>
                </c:pt>
                <c:pt idx="1769">
                  <c:v>-107.72081599983852</c:v>
                </c:pt>
                <c:pt idx="1770">
                  <c:v>-107.68745599989546</c:v>
                </c:pt>
                <c:pt idx="1771">
                  <c:v>-107.6540959999524</c:v>
                </c:pt>
                <c:pt idx="1772">
                  <c:v>-107.62073599983472</c:v>
                </c:pt>
                <c:pt idx="1773">
                  <c:v>-107.58737599989166</c:v>
                </c:pt>
                <c:pt idx="1774">
                  <c:v>-107.5540159999486</c:v>
                </c:pt>
                <c:pt idx="1775">
                  <c:v>-107.52065600000554</c:v>
                </c:pt>
                <c:pt idx="1776">
                  <c:v>-107.48729599988786</c:v>
                </c:pt>
                <c:pt idx="1777">
                  <c:v>-107.4539359999448</c:v>
                </c:pt>
                <c:pt idx="1778">
                  <c:v>-107.42057600000174</c:v>
                </c:pt>
                <c:pt idx="1779">
                  <c:v>-107.38721599988406</c:v>
                </c:pt>
                <c:pt idx="1780">
                  <c:v>-107.353855999941</c:v>
                </c:pt>
                <c:pt idx="1781">
                  <c:v>-107.32049599999795</c:v>
                </c:pt>
                <c:pt idx="1782">
                  <c:v>-107.28713599988026</c:v>
                </c:pt>
                <c:pt idx="1783">
                  <c:v>-107.25379999994533</c:v>
                </c:pt>
                <c:pt idx="1784">
                  <c:v>-107.22039199998602</c:v>
                </c:pt>
                <c:pt idx="1785">
                  <c:v>-107.18703199986834</c:v>
                </c:pt>
                <c:pt idx="1786">
                  <c:v>-107.15364799991715</c:v>
                </c:pt>
                <c:pt idx="1787">
                  <c:v>-107.1202879999741</c:v>
                </c:pt>
                <c:pt idx="1788">
                  <c:v>-107.08692799985641</c:v>
                </c:pt>
                <c:pt idx="1789">
                  <c:v>-107.05356799991335</c:v>
                </c:pt>
                <c:pt idx="1790">
                  <c:v>-107.0202079999703</c:v>
                </c:pt>
                <c:pt idx="1791">
                  <c:v>-106.98679999983636</c:v>
                </c:pt>
                <c:pt idx="1792">
                  <c:v>-106.95343999989331</c:v>
                </c:pt>
                <c:pt idx="1793">
                  <c:v>-106.92010399995837</c:v>
                </c:pt>
                <c:pt idx="1794">
                  <c:v>-106.88671999983256</c:v>
                </c:pt>
                <c:pt idx="1795">
                  <c:v>-106.85335999988951</c:v>
                </c:pt>
                <c:pt idx="1796">
                  <c:v>-106.82002399995457</c:v>
                </c:pt>
                <c:pt idx="1797">
                  <c:v>-106.78666399983689</c:v>
                </c:pt>
                <c:pt idx="1798">
                  <c:v>-106.75330399989383</c:v>
                </c:pt>
                <c:pt idx="1799">
                  <c:v>-106.71994399995077</c:v>
                </c:pt>
                <c:pt idx="1800">
                  <c:v>-106.68653599999146</c:v>
                </c:pt>
                <c:pt idx="1801">
                  <c:v>-106.65319999988191</c:v>
                </c:pt>
                <c:pt idx="1802">
                  <c:v>-106.61981599993072</c:v>
                </c:pt>
                <c:pt idx="1803">
                  <c:v>-106.58645599998766</c:v>
                </c:pt>
                <c:pt idx="1804">
                  <c:v>-106.55309599986998</c:v>
                </c:pt>
                <c:pt idx="1805">
                  <c:v>-106.51973599992692</c:v>
                </c:pt>
                <c:pt idx="1806">
                  <c:v>-106.48637599998386</c:v>
                </c:pt>
                <c:pt idx="1807">
                  <c:v>-106.45303999987431</c:v>
                </c:pt>
                <c:pt idx="1808">
                  <c:v>-106.41967999993125</c:v>
                </c:pt>
                <c:pt idx="1809">
                  <c:v>-106.38631999998819</c:v>
                </c:pt>
                <c:pt idx="1810">
                  <c:v>-106.35298399987863</c:v>
                </c:pt>
                <c:pt idx="1811">
                  <c:v>-106.31962399993557</c:v>
                </c:pt>
                <c:pt idx="1812">
                  <c:v>-106.28626399999251</c:v>
                </c:pt>
                <c:pt idx="1813">
                  <c:v>-106.25292799988296</c:v>
                </c:pt>
                <c:pt idx="1814">
                  <c:v>-106.2195679999399</c:v>
                </c:pt>
                <c:pt idx="1815">
                  <c:v>-106.18620799999684</c:v>
                </c:pt>
                <c:pt idx="1816">
                  <c:v>-106.15284799987916</c:v>
                </c:pt>
                <c:pt idx="1817">
                  <c:v>-106.1194879999361</c:v>
                </c:pt>
                <c:pt idx="1818">
                  <c:v>-106.08612799999304</c:v>
                </c:pt>
                <c:pt idx="1819">
                  <c:v>-106.05276799987536</c:v>
                </c:pt>
                <c:pt idx="1820">
                  <c:v>-106.0194079999323</c:v>
                </c:pt>
                <c:pt idx="1821">
                  <c:v>-105.98604799998924</c:v>
                </c:pt>
                <c:pt idx="1822">
                  <c:v>-105.95268799987156</c:v>
                </c:pt>
                <c:pt idx="1823">
                  <c:v>-105.9193279999285</c:v>
                </c:pt>
                <c:pt idx="1824">
                  <c:v>-105.88596799998544</c:v>
                </c:pt>
                <c:pt idx="1825">
                  <c:v>-105.85260799986776</c:v>
                </c:pt>
                <c:pt idx="1826">
                  <c:v>-105.8192479999247</c:v>
                </c:pt>
                <c:pt idx="1827">
                  <c:v>-105.78588799998164</c:v>
                </c:pt>
                <c:pt idx="1828">
                  <c:v>-105.75255199987208</c:v>
                </c:pt>
                <c:pt idx="1829">
                  <c:v>-105.71919199992902</c:v>
                </c:pt>
                <c:pt idx="1830">
                  <c:v>-105.68583199998596</c:v>
                </c:pt>
                <c:pt idx="1831">
                  <c:v>-105.65247199986828</c:v>
                </c:pt>
                <c:pt idx="1832">
                  <c:v>-105.61911199992522</c:v>
                </c:pt>
                <c:pt idx="1833">
                  <c:v>-105.58575199998216</c:v>
                </c:pt>
                <c:pt idx="1834">
                  <c:v>-105.55239199986448</c:v>
                </c:pt>
                <c:pt idx="1835">
                  <c:v>-105.51905599992955</c:v>
                </c:pt>
                <c:pt idx="1836">
                  <c:v>-105.48569599998649</c:v>
                </c:pt>
                <c:pt idx="1837">
                  <c:v>-105.45231199986068</c:v>
                </c:pt>
                <c:pt idx="1838">
                  <c:v>-105.41895199991762</c:v>
                </c:pt>
                <c:pt idx="1839">
                  <c:v>-105.38559199997457</c:v>
                </c:pt>
                <c:pt idx="1840">
                  <c:v>-105.35223199985688</c:v>
                </c:pt>
                <c:pt idx="1841">
                  <c:v>-105.31887199991382</c:v>
                </c:pt>
                <c:pt idx="1842">
                  <c:v>-105.28551199997077</c:v>
                </c:pt>
                <c:pt idx="1843">
                  <c:v>-105.25212799984496</c:v>
                </c:pt>
                <c:pt idx="1844">
                  <c:v>-105.2187679999019</c:v>
                </c:pt>
                <c:pt idx="1845">
                  <c:v>-105.18535999994259</c:v>
                </c:pt>
                <c:pt idx="1846">
                  <c:v>-105.15195199998328</c:v>
                </c:pt>
                <c:pt idx="1847">
                  <c:v>-105.11856799985748</c:v>
                </c:pt>
                <c:pt idx="1848">
                  <c:v>-105.08520799991442</c:v>
                </c:pt>
                <c:pt idx="1849">
                  <c:v>-105.05184799997136</c:v>
                </c:pt>
                <c:pt idx="1850">
                  <c:v>-105.0185119998618</c:v>
                </c:pt>
                <c:pt idx="1851">
                  <c:v>-104.98515199991874</c:v>
                </c:pt>
                <c:pt idx="1852">
                  <c:v>-104.95179199997568</c:v>
                </c:pt>
                <c:pt idx="1853">
                  <c:v>-104.918431999858</c:v>
                </c:pt>
                <c:pt idx="1854">
                  <c:v>-104.88507199991494</c:v>
                </c:pt>
                <c:pt idx="1855">
                  <c:v>-104.85173599998001</c:v>
                </c:pt>
                <c:pt idx="1856">
                  <c:v>-104.81837599986233</c:v>
                </c:pt>
                <c:pt idx="1857">
                  <c:v>-104.78501599991927</c:v>
                </c:pt>
                <c:pt idx="1858">
                  <c:v>-104.75165599997621</c:v>
                </c:pt>
                <c:pt idx="1859">
                  <c:v>-104.71831999986665</c:v>
                </c:pt>
                <c:pt idx="1860">
                  <c:v>-104.68495999992359</c:v>
                </c:pt>
                <c:pt idx="1861">
                  <c:v>-104.65159999998053</c:v>
                </c:pt>
                <c:pt idx="1862">
                  <c:v>-104.61823999986285</c:v>
                </c:pt>
                <c:pt idx="1863">
                  <c:v>-104.58490399992792</c:v>
                </c:pt>
                <c:pt idx="1864">
                  <c:v>-104.55154399998486</c:v>
                </c:pt>
                <c:pt idx="1865">
                  <c:v>-104.51818399986718</c:v>
                </c:pt>
                <c:pt idx="1866">
                  <c:v>-104.48484799993224</c:v>
                </c:pt>
                <c:pt idx="1867">
                  <c:v>-104.45148799998918</c:v>
                </c:pt>
                <c:pt idx="1868">
                  <c:v>-104.4181279998715</c:v>
                </c:pt>
                <c:pt idx="1869">
                  <c:v>-104.38476799992844</c:v>
                </c:pt>
                <c:pt idx="1870">
                  <c:v>-104.35140799998538</c:v>
                </c:pt>
                <c:pt idx="1871">
                  <c:v>-104.31807199987583</c:v>
                </c:pt>
                <c:pt idx="1872">
                  <c:v>-104.28471199993277</c:v>
                </c:pt>
                <c:pt idx="1873">
                  <c:v>-104.25132799998158</c:v>
                </c:pt>
                <c:pt idx="1874">
                  <c:v>-104.2179679998639</c:v>
                </c:pt>
                <c:pt idx="1875">
                  <c:v>-104.18460799992084</c:v>
                </c:pt>
                <c:pt idx="1876">
                  <c:v>-104.15127199998591</c:v>
                </c:pt>
                <c:pt idx="1877">
                  <c:v>-104.11791199986823</c:v>
                </c:pt>
                <c:pt idx="1878">
                  <c:v>-104.08455199992517</c:v>
                </c:pt>
                <c:pt idx="1879">
                  <c:v>-104.05116799997398</c:v>
                </c:pt>
                <c:pt idx="1880">
                  <c:v>-104.0178079998563</c:v>
                </c:pt>
                <c:pt idx="1881">
                  <c:v>-103.98444799991324</c:v>
                </c:pt>
                <c:pt idx="1882">
                  <c:v>-103.95108799997018</c:v>
                </c:pt>
                <c:pt idx="1883">
                  <c:v>-103.9177279998525</c:v>
                </c:pt>
                <c:pt idx="1884">
                  <c:v>-103.88439199991757</c:v>
                </c:pt>
                <c:pt idx="1885">
                  <c:v>-103.85103199997451</c:v>
                </c:pt>
                <c:pt idx="1886">
                  <c:v>-103.81762399984058</c:v>
                </c:pt>
                <c:pt idx="1887">
                  <c:v>-103.78423999988939</c:v>
                </c:pt>
                <c:pt idx="1888">
                  <c:v>-103.75087999994633</c:v>
                </c:pt>
                <c:pt idx="1889">
                  <c:v>-103.71752000000328</c:v>
                </c:pt>
                <c:pt idx="1890">
                  <c:v>-103.68415999988559</c:v>
                </c:pt>
                <c:pt idx="1891">
                  <c:v>-103.65082399995066</c:v>
                </c:pt>
                <c:pt idx="1892">
                  <c:v>-103.61743999999948</c:v>
                </c:pt>
                <c:pt idx="1893">
                  <c:v>-103.58407999988179</c:v>
                </c:pt>
                <c:pt idx="1894">
                  <c:v>-103.55074399994686</c:v>
                </c:pt>
                <c:pt idx="1895">
                  <c:v>-103.5173840000038</c:v>
                </c:pt>
                <c:pt idx="1896">
                  <c:v>-103.48402399988612</c:v>
                </c:pt>
                <c:pt idx="1897">
                  <c:v>-103.45066399994306</c:v>
                </c:pt>
                <c:pt idx="1898">
                  <c:v>-103.417304</c:v>
                </c:pt>
                <c:pt idx="1899">
                  <c:v>-103.38394399988232</c:v>
                </c:pt>
                <c:pt idx="1900">
                  <c:v>-103.35055999993114</c:v>
                </c:pt>
                <c:pt idx="1901">
                  <c:v>-103.31719999998808</c:v>
                </c:pt>
                <c:pt idx="1902">
                  <c:v>-103.28386399987852</c:v>
                </c:pt>
                <c:pt idx="1903">
                  <c:v>-103.25050399993546</c:v>
                </c:pt>
                <c:pt idx="1904">
                  <c:v>-103.2171439999924</c:v>
                </c:pt>
                <c:pt idx="1905">
                  <c:v>-103.18380799988284</c:v>
                </c:pt>
                <c:pt idx="1906">
                  <c:v>-103.15042399993166</c:v>
                </c:pt>
                <c:pt idx="1907">
                  <c:v>-103.1170639999886</c:v>
                </c:pt>
                <c:pt idx="1908">
                  <c:v>-103.0836799998628</c:v>
                </c:pt>
                <c:pt idx="1909">
                  <c:v>-103.05031999991974</c:v>
                </c:pt>
                <c:pt idx="1910">
                  <c:v>-103.01695999997668</c:v>
                </c:pt>
                <c:pt idx="1911">
                  <c:v>-102.983599999859</c:v>
                </c:pt>
                <c:pt idx="1912">
                  <c:v>-102.95023999991594</c:v>
                </c:pt>
                <c:pt idx="1913">
                  <c:v>-102.91687999997288</c:v>
                </c:pt>
                <c:pt idx="1914">
                  <c:v>-102.88354399986332</c:v>
                </c:pt>
                <c:pt idx="1915">
                  <c:v>-102.85018399992026</c:v>
                </c:pt>
                <c:pt idx="1916">
                  <c:v>-102.8168239999772</c:v>
                </c:pt>
                <c:pt idx="1917">
                  <c:v>-102.78346399985952</c:v>
                </c:pt>
                <c:pt idx="1918">
                  <c:v>-102.75010399991646</c:v>
                </c:pt>
                <c:pt idx="1919">
                  <c:v>-102.7167439999734</c:v>
                </c:pt>
                <c:pt idx="1920">
                  <c:v>-102.68338399985572</c:v>
                </c:pt>
                <c:pt idx="1921">
                  <c:v>-102.65002399991266</c:v>
                </c:pt>
                <c:pt idx="1922">
                  <c:v>-102.6166639999696</c:v>
                </c:pt>
                <c:pt idx="1923">
                  <c:v>-102.58332799986005</c:v>
                </c:pt>
                <c:pt idx="1924">
                  <c:v>-102.54991999990074</c:v>
                </c:pt>
                <c:pt idx="1925">
                  <c:v>-102.51655999995768</c:v>
                </c:pt>
                <c:pt idx="1926">
                  <c:v>-102.48322399984812</c:v>
                </c:pt>
                <c:pt idx="1927">
                  <c:v>-102.44986399990506</c:v>
                </c:pt>
                <c:pt idx="1928">
                  <c:v>-102.416503999962</c:v>
                </c:pt>
                <c:pt idx="1929">
                  <c:v>-102.38316799985245</c:v>
                </c:pt>
                <c:pt idx="1930">
                  <c:v>-102.34980799990939</c:v>
                </c:pt>
                <c:pt idx="1931">
                  <c:v>-102.31647199997445</c:v>
                </c:pt>
                <c:pt idx="1932">
                  <c:v>-102.28311199985677</c:v>
                </c:pt>
                <c:pt idx="1933">
                  <c:v>-102.24975199991371</c:v>
                </c:pt>
                <c:pt idx="1934">
                  <c:v>-102.21639199997065</c:v>
                </c:pt>
                <c:pt idx="1935">
                  <c:v>-102.1830559998611</c:v>
                </c:pt>
                <c:pt idx="1936">
                  <c:v>-102.14969599991804</c:v>
                </c:pt>
                <c:pt idx="1937">
                  <c:v>-102.1163599999831</c:v>
                </c:pt>
                <c:pt idx="1938">
                  <c:v>-102.08299999986542</c:v>
                </c:pt>
                <c:pt idx="1939">
                  <c:v>-102.04963999992236</c:v>
                </c:pt>
                <c:pt idx="1940">
                  <c:v>-102.01630399998743</c:v>
                </c:pt>
                <c:pt idx="1941">
                  <c:v>-101.98294399986975</c:v>
                </c:pt>
                <c:pt idx="1942">
                  <c:v>-101.94958399992669</c:v>
                </c:pt>
                <c:pt idx="1943">
                  <c:v>-101.91624799999175</c:v>
                </c:pt>
                <c:pt idx="1944">
                  <c:v>-101.88288799987407</c:v>
                </c:pt>
                <c:pt idx="1945">
                  <c:v>-101.84955199993914</c:v>
                </c:pt>
                <c:pt idx="1946">
                  <c:v>-101.81619199999608</c:v>
                </c:pt>
                <c:pt idx="1947">
                  <c:v>-101.7828319998784</c:v>
                </c:pt>
                <c:pt idx="1948">
                  <c:v>-101.74949599994346</c:v>
                </c:pt>
                <c:pt idx="1949">
                  <c:v>-101.7161360000004</c:v>
                </c:pt>
                <c:pt idx="1950">
                  <c:v>-101.68279999989085</c:v>
                </c:pt>
                <c:pt idx="1951">
                  <c:v>-101.64943999994779</c:v>
                </c:pt>
                <c:pt idx="1952">
                  <c:v>-101.61608000000473</c:v>
                </c:pt>
                <c:pt idx="1953">
                  <c:v>-101.58271999988705</c:v>
                </c:pt>
                <c:pt idx="1954">
                  <c:v>-101.54938399995211</c:v>
                </c:pt>
                <c:pt idx="1955">
                  <c:v>-101.51602399983443</c:v>
                </c:pt>
                <c:pt idx="1956">
                  <c:v>-101.48266399989137</c:v>
                </c:pt>
                <c:pt idx="1957">
                  <c:v>-101.44932799995644</c:v>
                </c:pt>
                <c:pt idx="1958">
                  <c:v>-101.41596799983876</c:v>
                </c:pt>
                <c:pt idx="1959">
                  <c:v>-101.38263199990382</c:v>
                </c:pt>
                <c:pt idx="1960">
                  <c:v>-101.34927199996076</c:v>
                </c:pt>
                <c:pt idx="1961">
                  <c:v>-101.31591199984308</c:v>
                </c:pt>
                <c:pt idx="1962">
                  <c:v>-101.28257599990815</c:v>
                </c:pt>
                <c:pt idx="1963">
                  <c:v>-101.24921599996509</c:v>
                </c:pt>
                <c:pt idx="1964">
                  <c:v>-101.21585599984741</c:v>
                </c:pt>
                <c:pt idx="1965">
                  <c:v>-101.18251999991247</c:v>
                </c:pt>
                <c:pt idx="1966">
                  <c:v>-101.14915999996941</c:v>
                </c:pt>
                <c:pt idx="1967">
                  <c:v>-101.11579999985173</c:v>
                </c:pt>
                <c:pt idx="1968">
                  <c:v>-101.0824639999168</c:v>
                </c:pt>
                <c:pt idx="1969">
                  <c:v>-101.04910399997374</c:v>
                </c:pt>
                <c:pt idx="1970">
                  <c:v>-101.01574399985606</c:v>
                </c:pt>
                <c:pt idx="1971">
                  <c:v>-100.98240799992112</c:v>
                </c:pt>
                <c:pt idx="1972">
                  <c:v>-100.94904799997806</c:v>
                </c:pt>
                <c:pt idx="1973">
                  <c:v>-100.91568799986038</c:v>
                </c:pt>
                <c:pt idx="1974">
                  <c:v>-100.88235199992545</c:v>
                </c:pt>
                <c:pt idx="1975">
                  <c:v>-100.84899199998239</c:v>
                </c:pt>
                <c:pt idx="1976">
                  <c:v>-100.81563199986471</c:v>
                </c:pt>
                <c:pt idx="1977">
                  <c:v>-100.78229599992977</c:v>
                </c:pt>
                <c:pt idx="1978">
                  <c:v>-100.74893599998671</c:v>
                </c:pt>
                <c:pt idx="1979">
                  <c:v>-100.71557599986903</c:v>
                </c:pt>
                <c:pt idx="1980">
                  <c:v>-100.6822399999341</c:v>
                </c:pt>
                <c:pt idx="1981">
                  <c:v>-100.64887999999104</c:v>
                </c:pt>
                <c:pt idx="1982">
                  <c:v>-100.61551999987336</c:v>
                </c:pt>
                <c:pt idx="1983">
                  <c:v>-100.58218399993842</c:v>
                </c:pt>
                <c:pt idx="1984">
                  <c:v>-100.54882399999536</c:v>
                </c:pt>
                <c:pt idx="1985">
                  <c:v>-100.51548799988581</c:v>
                </c:pt>
                <c:pt idx="1986">
                  <c:v>-100.48212799994275</c:v>
                </c:pt>
                <c:pt idx="1987">
                  <c:v>-100.44876799999969</c:v>
                </c:pt>
                <c:pt idx="1988">
                  <c:v>-100.41543199989013</c:v>
                </c:pt>
                <c:pt idx="1989">
                  <c:v>-100.38207199994707</c:v>
                </c:pt>
                <c:pt idx="1990">
                  <c:v>-100.34873599983752</c:v>
                </c:pt>
                <c:pt idx="1991">
                  <c:v>-100.31537599989446</c:v>
                </c:pt>
                <c:pt idx="1992">
                  <c:v>-100.2820159999514</c:v>
                </c:pt>
                <c:pt idx="1993">
                  <c:v>-100.24867999984184</c:v>
                </c:pt>
                <c:pt idx="1994">
                  <c:v>-100.21531999989878</c:v>
                </c:pt>
                <c:pt idx="1995">
                  <c:v>-100.18195999995572</c:v>
                </c:pt>
                <c:pt idx="1996">
                  <c:v>-100.14862399984617</c:v>
                </c:pt>
                <c:pt idx="1997">
                  <c:v>-100.11526399990311</c:v>
                </c:pt>
                <c:pt idx="1998">
                  <c:v>-100.08190399996005</c:v>
                </c:pt>
                <c:pt idx="1999">
                  <c:v>-100.04856799985049</c:v>
                </c:pt>
                <c:pt idx="2000">
                  <c:v>-100.01520799990743</c:v>
                </c:pt>
                <c:pt idx="2001">
                  <c:v>-99.981847999964373</c:v>
                </c:pt>
                <c:pt idx="2002">
                  <c:v>-99.948511999854816</c:v>
                </c:pt>
                <c:pt idx="2003">
                  <c:v>-99.915151999911757</c:v>
                </c:pt>
                <c:pt idx="2004">
                  <c:v>-99.881791999968698</c:v>
                </c:pt>
                <c:pt idx="2005">
                  <c:v>-99.848455999859141</c:v>
                </c:pt>
                <c:pt idx="2006">
                  <c:v>-99.815095999916082</c:v>
                </c:pt>
                <c:pt idx="2007">
                  <c:v>-99.781759999981148</c:v>
                </c:pt>
                <c:pt idx="2008">
                  <c:v>-99.748399999863466</c:v>
                </c:pt>
                <c:pt idx="2009">
                  <c:v>-99.715039999920407</c:v>
                </c:pt>
                <c:pt idx="2010">
                  <c:v>-99.681703999985473</c:v>
                </c:pt>
                <c:pt idx="2011">
                  <c:v>-99.648343999867791</c:v>
                </c:pt>
                <c:pt idx="2012">
                  <c:v>-99.615007999932857</c:v>
                </c:pt>
                <c:pt idx="2013">
                  <c:v>-99.581647999989798</c:v>
                </c:pt>
                <c:pt idx="2014">
                  <c:v>-99.548287999872116</c:v>
                </c:pt>
                <c:pt idx="2015">
                  <c:v>-99.514951999937182</c:v>
                </c:pt>
                <c:pt idx="2016">
                  <c:v>-99.481591999994123</c:v>
                </c:pt>
                <c:pt idx="2017">
                  <c:v>-99.448231999876441</c:v>
                </c:pt>
                <c:pt idx="2018">
                  <c:v>-99.414895999941507</c:v>
                </c:pt>
                <c:pt idx="2019">
                  <c:v>-99.381535999998448</c:v>
                </c:pt>
                <c:pt idx="2020">
                  <c:v>-99.348175999880766</c:v>
                </c:pt>
                <c:pt idx="2021">
                  <c:v>-99.314839999945832</c:v>
                </c:pt>
                <c:pt idx="2022">
                  <c:v>-99.281480000002773</c:v>
                </c:pt>
                <c:pt idx="2023">
                  <c:v>-99.248119999885091</c:v>
                </c:pt>
                <c:pt idx="2024">
                  <c:v>-99.214783999950157</c:v>
                </c:pt>
                <c:pt idx="2025">
                  <c:v>-99.181423999832475</c:v>
                </c:pt>
                <c:pt idx="2026">
                  <c:v>-99.148063999889416</c:v>
                </c:pt>
                <c:pt idx="2027">
                  <c:v>-99.114727999954482</c:v>
                </c:pt>
                <c:pt idx="2028">
                  <c:v>-99.0813679998368</c:v>
                </c:pt>
                <c:pt idx="2029">
                  <c:v>-99.048007999893741</c:v>
                </c:pt>
                <c:pt idx="2030">
                  <c:v>-99.014671999958807</c:v>
                </c:pt>
                <c:pt idx="2031">
                  <c:v>-98.981311999841125</c:v>
                </c:pt>
                <c:pt idx="2032">
                  <c:v>-98.947975999906191</c:v>
                </c:pt>
                <c:pt idx="2033">
                  <c:v>-98.914615999963132</c:v>
                </c:pt>
                <c:pt idx="2034">
                  <c:v>-98.88125599984545</c:v>
                </c:pt>
                <c:pt idx="2035">
                  <c:v>-98.847919999910516</c:v>
                </c:pt>
                <c:pt idx="2036">
                  <c:v>-98.814559999967457</c:v>
                </c:pt>
                <c:pt idx="2037">
                  <c:v>-98.781199999849775</c:v>
                </c:pt>
                <c:pt idx="2038">
                  <c:v>-98.747863999914841</c:v>
                </c:pt>
                <c:pt idx="2039">
                  <c:v>-98.714503999971782</c:v>
                </c:pt>
                <c:pt idx="2040">
                  <c:v>-98.6811439998541</c:v>
                </c:pt>
                <c:pt idx="2041">
                  <c:v>-98.647807999919166</c:v>
                </c:pt>
                <c:pt idx="2042">
                  <c:v>-98.614447999976107</c:v>
                </c:pt>
                <c:pt idx="2043">
                  <c:v>-98.581087999858426</c:v>
                </c:pt>
                <c:pt idx="2044">
                  <c:v>-98.547727999915367</c:v>
                </c:pt>
                <c:pt idx="2045">
                  <c:v>-98.514391999980433</c:v>
                </c:pt>
                <c:pt idx="2046">
                  <c:v>-98.481031999862751</c:v>
                </c:pt>
                <c:pt idx="2047">
                  <c:v>-98.447671999919692</c:v>
                </c:pt>
                <c:pt idx="2048">
                  <c:v>-98.414311999976633</c:v>
                </c:pt>
                <c:pt idx="2049">
                  <c:v>-98.380975999867076</c:v>
                </c:pt>
                <c:pt idx="2050">
                  <c:v>-98.347615999924017</c:v>
                </c:pt>
                <c:pt idx="2051">
                  <c:v>-98.314255999980958</c:v>
                </c:pt>
                <c:pt idx="2052">
                  <c:v>-98.280919999871401</c:v>
                </c:pt>
                <c:pt idx="2053">
                  <c:v>-98.247559999928342</c:v>
                </c:pt>
                <c:pt idx="2054">
                  <c:v>-98.214199999985283</c:v>
                </c:pt>
                <c:pt idx="2055">
                  <c:v>-98.180863999875726</c:v>
                </c:pt>
                <c:pt idx="2056">
                  <c:v>-98.147455999916417</c:v>
                </c:pt>
                <c:pt idx="2057">
                  <c:v>-98.114095999973358</c:v>
                </c:pt>
                <c:pt idx="2058">
                  <c:v>-98.080759999863801</c:v>
                </c:pt>
                <c:pt idx="2059">
                  <c:v>-98.047399999920742</c:v>
                </c:pt>
                <c:pt idx="2060">
                  <c:v>-98.014039999977683</c:v>
                </c:pt>
                <c:pt idx="2061">
                  <c:v>-97.980703999868126</c:v>
                </c:pt>
                <c:pt idx="2062">
                  <c:v>-97.947343999925067</c:v>
                </c:pt>
                <c:pt idx="2063">
                  <c:v>-97.914007999990133</c:v>
                </c:pt>
                <c:pt idx="2064">
                  <c:v>-97.880647999872451</c:v>
                </c:pt>
                <c:pt idx="2065">
                  <c:v>-97.847287999929392</c:v>
                </c:pt>
                <c:pt idx="2066">
                  <c:v>-97.813951999994458</c:v>
                </c:pt>
                <c:pt idx="2067">
                  <c:v>-97.780591999876776</c:v>
                </c:pt>
                <c:pt idx="2068">
                  <c:v>-97.747231999933717</c:v>
                </c:pt>
                <c:pt idx="2069">
                  <c:v>-97.713895999998783</c:v>
                </c:pt>
                <c:pt idx="2070">
                  <c:v>-97.680535999881101</c:v>
                </c:pt>
                <c:pt idx="2071">
                  <c:v>-97.647199999946167</c:v>
                </c:pt>
                <c:pt idx="2072">
                  <c:v>-97.613840000003108</c:v>
                </c:pt>
                <c:pt idx="2073">
                  <c:v>-97.580479999885426</c:v>
                </c:pt>
                <c:pt idx="2074">
                  <c:v>-97.547143999950492</c:v>
                </c:pt>
                <c:pt idx="2075">
                  <c:v>-97.51378399983281</c:v>
                </c:pt>
                <c:pt idx="2076">
                  <c:v>-97.480423999889751</c:v>
                </c:pt>
                <c:pt idx="2077">
                  <c:v>-97.447087999954817</c:v>
                </c:pt>
                <c:pt idx="2078">
                  <c:v>-97.413704000003634</c:v>
                </c:pt>
                <c:pt idx="2079">
                  <c:v>-97.380367999894077</c:v>
                </c:pt>
                <c:pt idx="2080">
                  <c:v>-97.347007999951018</c:v>
                </c:pt>
                <c:pt idx="2081">
                  <c:v>-97.313647999833336</c:v>
                </c:pt>
                <c:pt idx="2082">
                  <c:v>-97.280287999890277</c:v>
                </c:pt>
                <c:pt idx="2083">
                  <c:v>-97.246951999955343</c:v>
                </c:pt>
                <c:pt idx="2084">
                  <c:v>-97.213568000004159</c:v>
                </c:pt>
                <c:pt idx="2085">
                  <c:v>-97.180231999894602</c:v>
                </c:pt>
                <c:pt idx="2086">
                  <c:v>-97.146871999951543</c:v>
                </c:pt>
                <c:pt idx="2087">
                  <c:v>-97.113511999833861</c:v>
                </c:pt>
                <c:pt idx="2088">
                  <c:v>-97.080151999890802</c:v>
                </c:pt>
                <c:pt idx="2089">
                  <c:v>-97.046815999955868</c:v>
                </c:pt>
                <c:pt idx="2090">
                  <c:v>-97.013455999838186</c:v>
                </c:pt>
                <c:pt idx="2091">
                  <c:v>-96.980095999895127</c:v>
                </c:pt>
                <c:pt idx="2092">
                  <c:v>-96.946759999960193</c:v>
                </c:pt>
                <c:pt idx="2093">
                  <c:v>-96.913399999842511</c:v>
                </c:pt>
                <c:pt idx="2094">
                  <c:v>-96.880015999891327</c:v>
                </c:pt>
                <c:pt idx="2095">
                  <c:v>-96.846631999940143</c:v>
                </c:pt>
                <c:pt idx="2096">
                  <c:v>-96.81324799998896</c:v>
                </c:pt>
                <c:pt idx="2097">
                  <c:v>-96.779911999879403</c:v>
                </c:pt>
                <c:pt idx="2098">
                  <c:v>-96.746551999936344</c:v>
                </c:pt>
                <c:pt idx="2099">
                  <c:v>-96.713191999993285</c:v>
                </c:pt>
                <c:pt idx="2100">
                  <c:v>-96.679831999875603</c:v>
                </c:pt>
                <c:pt idx="2101">
                  <c:v>-96.646495999940669</c:v>
                </c:pt>
                <c:pt idx="2102">
                  <c:v>-96.61313599999761</c:v>
                </c:pt>
                <c:pt idx="2103">
                  <c:v>-96.579775999879928</c:v>
                </c:pt>
                <c:pt idx="2104">
                  <c:v>-96.546415999936869</c:v>
                </c:pt>
                <c:pt idx="2105">
                  <c:v>-96.513080000001935</c:v>
                </c:pt>
                <c:pt idx="2106">
                  <c:v>-96.479719999884253</c:v>
                </c:pt>
                <c:pt idx="2107">
                  <c:v>-96.446383999949319</c:v>
                </c:pt>
                <c:pt idx="2108">
                  <c:v>-96.413023999831637</c:v>
                </c:pt>
                <c:pt idx="2109">
                  <c:v>-96.379663999888578</c:v>
                </c:pt>
                <c:pt idx="2110">
                  <c:v>-96.346327999953644</c:v>
                </c:pt>
                <c:pt idx="2111">
                  <c:v>-96.312967999835962</c:v>
                </c:pt>
                <c:pt idx="2112">
                  <c:v>-96.279607999892903</c:v>
                </c:pt>
                <c:pt idx="2113">
                  <c:v>-96.246247999949844</c:v>
                </c:pt>
                <c:pt idx="2114">
                  <c:v>-96.212887999832162</c:v>
                </c:pt>
                <c:pt idx="2115">
                  <c:v>-96.179527999889103</c:v>
                </c:pt>
                <c:pt idx="2116">
                  <c:v>-96.146167999946044</c:v>
                </c:pt>
                <c:pt idx="2117">
                  <c:v>-96.112831999836487</c:v>
                </c:pt>
                <c:pt idx="2118">
                  <c:v>-96.079471999893428</c:v>
                </c:pt>
                <c:pt idx="2119">
                  <c:v>-96.046111999950369</c:v>
                </c:pt>
                <c:pt idx="2120">
                  <c:v>-96.012775999840812</c:v>
                </c:pt>
                <c:pt idx="2121">
                  <c:v>-95.979415999897753</c:v>
                </c:pt>
                <c:pt idx="2122">
                  <c:v>-95.946055999954694</c:v>
                </c:pt>
                <c:pt idx="2123">
                  <c:v>-95.912719999845137</c:v>
                </c:pt>
                <c:pt idx="2124">
                  <c:v>-95.879359999902078</c:v>
                </c:pt>
                <c:pt idx="2125">
                  <c:v>-95.84599999995902</c:v>
                </c:pt>
                <c:pt idx="2126">
                  <c:v>-95.812663999849462</c:v>
                </c:pt>
                <c:pt idx="2127">
                  <c:v>-95.779303999906404</c:v>
                </c:pt>
                <c:pt idx="2128">
                  <c:v>-95.745943999963345</c:v>
                </c:pt>
                <c:pt idx="2129">
                  <c:v>-95.712607999853788</c:v>
                </c:pt>
                <c:pt idx="2130">
                  <c:v>-95.679247999910729</c:v>
                </c:pt>
                <c:pt idx="2131">
                  <c:v>-95.64588799996767</c:v>
                </c:pt>
                <c:pt idx="2132">
                  <c:v>-95.612551999858113</c:v>
                </c:pt>
                <c:pt idx="2133">
                  <c:v>-95.579191999915054</c:v>
                </c:pt>
                <c:pt idx="2134">
                  <c:v>-95.545831999971995</c:v>
                </c:pt>
                <c:pt idx="2135">
                  <c:v>-95.512495999862438</c:v>
                </c:pt>
                <c:pt idx="2136">
                  <c:v>-95.479135999919379</c:v>
                </c:pt>
                <c:pt idx="2137">
                  <c:v>-95.445799999984445</c:v>
                </c:pt>
                <c:pt idx="2138">
                  <c:v>-95.412439999866763</c:v>
                </c:pt>
                <c:pt idx="2139">
                  <c:v>-95.379007999899329</c:v>
                </c:pt>
                <c:pt idx="2140">
                  <c:v>-95.345671999964395</c:v>
                </c:pt>
                <c:pt idx="2141">
                  <c:v>-95.312311999846713</c:v>
                </c:pt>
                <c:pt idx="2142">
                  <c:v>-95.278951999903654</c:v>
                </c:pt>
                <c:pt idx="2143">
                  <c:v>-95.24561599996872</c:v>
                </c:pt>
                <c:pt idx="2144">
                  <c:v>-95.212255999851038</c:v>
                </c:pt>
                <c:pt idx="2145">
                  <c:v>-95.178895999907979</c:v>
                </c:pt>
                <c:pt idx="2146">
                  <c:v>-95.145559999973045</c:v>
                </c:pt>
                <c:pt idx="2147">
                  <c:v>-95.112199999855363</c:v>
                </c:pt>
                <c:pt idx="2148">
                  <c:v>-95.078839999912304</c:v>
                </c:pt>
                <c:pt idx="2149">
                  <c:v>-95.045479999969245</c:v>
                </c:pt>
                <c:pt idx="2150">
                  <c:v>-95.012119999851564</c:v>
                </c:pt>
                <c:pt idx="2151">
                  <c:v>-94.978783999916629</c:v>
                </c:pt>
                <c:pt idx="2152">
                  <c:v>-94.945423999973571</c:v>
                </c:pt>
                <c:pt idx="2153">
                  <c:v>-94.912063999855889</c:v>
                </c:pt>
                <c:pt idx="2154">
                  <c:v>-94.87870399991283</c:v>
                </c:pt>
                <c:pt idx="2155">
                  <c:v>-94.845367999977896</c:v>
                </c:pt>
                <c:pt idx="2156">
                  <c:v>-94.812007999860214</c:v>
                </c:pt>
                <c:pt idx="2157">
                  <c:v>-94.778647999917155</c:v>
                </c:pt>
                <c:pt idx="2158">
                  <c:v>-94.745311999982221</c:v>
                </c:pt>
                <c:pt idx="2159">
                  <c:v>-94.711951999864539</c:v>
                </c:pt>
                <c:pt idx="2160">
                  <c:v>-94.67859199992148</c:v>
                </c:pt>
                <c:pt idx="2161">
                  <c:v>-94.645255999986546</c:v>
                </c:pt>
                <c:pt idx="2162">
                  <c:v>-94.611895999868864</c:v>
                </c:pt>
                <c:pt idx="2163">
                  <c:v>-94.578535999925805</c:v>
                </c:pt>
                <c:pt idx="2164">
                  <c:v>-94.545199999990871</c:v>
                </c:pt>
                <c:pt idx="2165">
                  <c:v>-94.511839999873189</c:v>
                </c:pt>
                <c:pt idx="2166">
                  <c:v>-94.478503999938255</c:v>
                </c:pt>
                <c:pt idx="2167">
                  <c:v>-94.445143999995196</c:v>
                </c:pt>
                <c:pt idx="2168">
                  <c:v>-94.411783999877514</c:v>
                </c:pt>
                <c:pt idx="2169">
                  <c:v>-94.37844799994258</c:v>
                </c:pt>
                <c:pt idx="2170">
                  <c:v>-94.345087999999521</c:v>
                </c:pt>
                <c:pt idx="2171">
                  <c:v>-94.311727999881839</c:v>
                </c:pt>
                <c:pt idx="2172">
                  <c:v>-94.277815999926531</c:v>
                </c:pt>
                <c:pt idx="2173">
                  <c:v>-94.244479999991597</c:v>
                </c:pt>
                <c:pt idx="2174">
                  <c:v>-94.211119999873915</c:v>
                </c:pt>
                <c:pt idx="2175">
                  <c:v>-94.177759999930856</c:v>
                </c:pt>
                <c:pt idx="2176">
                  <c:v>-94.144423999995922</c:v>
                </c:pt>
                <c:pt idx="2177">
                  <c:v>-94.11106399987824</c:v>
                </c:pt>
                <c:pt idx="2178">
                  <c:v>-94.077727999943306</c:v>
                </c:pt>
                <c:pt idx="2179">
                  <c:v>-94.044368000000247</c:v>
                </c:pt>
                <c:pt idx="2180">
                  <c:v>-94.011007999882565</c:v>
                </c:pt>
                <c:pt idx="2181">
                  <c:v>-93.977671999947631</c:v>
                </c:pt>
                <c:pt idx="2182">
                  <c:v>-93.92386399989249</c:v>
                </c:pt>
                <c:pt idx="2183">
                  <c:v>-93.921031999981494</c:v>
                </c:pt>
                <c:pt idx="2184">
                  <c:v>-93.918247999912126</c:v>
                </c:pt>
                <c:pt idx="2185">
                  <c:v>-93.915439999834632</c:v>
                </c:pt>
                <c:pt idx="2186">
                  <c:v>-93.912655999939886</c:v>
                </c:pt>
                <c:pt idx="2187">
                  <c:v>-93.909871999870518</c:v>
                </c:pt>
                <c:pt idx="2188">
                  <c:v>-93.907063999967647</c:v>
                </c:pt>
                <c:pt idx="2189">
                  <c:v>-93.884119999883694</c:v>
                </c:pt>
                <c:pt idx="2190">
                  <c:v>-93.881287999972699</c:v>
                </c:pt>
                <c:pt idx="2191">
                  <c:v>-93.878479999895205</c:v>
                </c:pt>
                <c:pt idx="2192">
                  <c:v>-93.87569600000046</c:v>
                </c:pt>
                <c:pt idx="2193">
                  <c:v>-93.872911999931091</c:v>
                </c:pt>
                <c:pt idx="2194">
                  <c:v>-93.870103999853598</c:v>
                </c:pt>
                <c:pt idx="2195">
                  <c:v>-93.867319999958852</c:v>
                </c:pt>
                <c:pt idx="2196">
                  <c:v>-93.864511999881358</c:v>
                </c:pt>
                <c:pt idx="2197">
                  <c:v>-93.861727999986613</c:v>
                </c:pt>
                <c:pt idx="2198">
                  <c:v>-93.858943999917244</c:v>
                </c:pt>
                <c:pt idx="2199">
                  <c:v>-93.856135999839751</c:v>
                </c:pt>
                <c:pt idx="2200">
                  <c:v>-93.853351999945005</c:v>
                </c:pt>
                <c:pt idx="2201">
                  <c:v>-93.850567999875636</c:v>
                </c:pt>
                <c:pt idx="2202">
                  <c:v>-93.847759999972766</c:v>
                </c:pt>
                <c:pt idx="2203">
                  <c:v>-93.844975999903397</c:v>
                </c:pt>
                <c:pt idx="2204">
                  <c:v>-93.842191999834029</c:v>
                </c:pt>
                <c:pt idx="2205">
                  <c:v>-93.839383999931158</c:v>
                </c:pt>
                <c:pt idx="2206">
                  <c:v>-93.836599999861789</c:v>
                </c:pt>
                <c:pt idx="2207">
                  <c:v>-93.833815999967044</c:v>
                </c:pt>
                <c:pt idx="2208">
                  <c:v>-93.83100799988955</c:v>
                </c:pt>
                <c:pt idx="2209">
                  <c:v>-93.828223999994805</c:v>
                </c:pt>
                <c:pt idx="2210">
                  <c:v>-93.825439999925436</c:v>
                </c:pt>
                <c:pt idx="2211">
                  <c:v>-93.822631999847943</c:v>
                </c:pt>
                <c:pt idx="2212">
                  <c:v>-93.819847999953197</c:v>
                </c:pt>
                <c:pt idx="2213">
                  <c:v>-93.815935999851206</c:v>
                </c:pt>
                <c:pt idx="2214">
                  <c:v>-93.782575999908147</c:v>
                </c:pt>
                <c:pt idx="2215">
                  <c:v>-93.749215999965088</c:v>
                </c:pt>
                <c:pt idx="2216">
                  <c:v>-93.715855999847406</c:v>
                </c:pt>
                <c:pt idx="2217">
                  <c:v>-93.682495999904347</c:v>
                </c:pt>
                <c:pt idx="2218">
                  <c:v>-93.649159999969413</c:v>
                </c:pt>
                <c:pt idx="2219">
                  <c:v>-93.615799999851731</c:v>
                </c:pt>
                <c:pt idx="2220">
                  <c:v>-93.582439999908672</c:v>
                </c:pt>
                <c:pt idx="2221">
                  <c:v>-93.549103999973738</c:v>
                </c:pt>
                <c:pt idx="2222">
                  <c:v>-93.515743999856056</c:v>
                </c:pt>
                <c:pt idx="2223">
                  <c:v>-93.482407999921122</c:v>
                </c:pt>
                <c:pt idx="2224">
                  <c:v>-93.449047999978063</c:v>
                </c:pt>
                <c:pt idx="2225">
                  <c:v>-93.415687999860381</c:v>
                </c:pt>
                <c:pt idx="2226">
                  <c:v>-93.382351999925447</c:v>
                </c:pt>
                <c:pt idx="2227">
                  <c:v>-93.348991999982388</c:v>
                </c:pt>
                <c:pt idx="2228">
                  <c:v>-93.315655999872831</c:v>
                </c:pt>
                <c:pt idx="2229">
                  <c:v>-93.282295999929772</c:v>
                </c:pt>
                <c:pt idx="2230">
                  <c:v>-93.248959999994838</c:v>
                </c:pt>
                <c:pt idx="2231">
                  <c:v>-93.215599999877156</c:v>
                </c:pt>
                <c:pt idx="2232">
                  <c:v>-93.182263999942222</c:v>
                </c:pt>
                <c:pt idx="2233">
                  <c:v>-93.148903999999163</c:v>
                </c:pt>
                <c:pt idx="2234">
                  <c:v>-93.115567999889606</c:v>
                </c:pt>
                <c:pt idx="2235">
                  <c:v>-93.082207999946547</c:v>
                </c:pt>
                <c:pt idx="2236">
                  <c:v>-93.04887199983699</c:v>
                </c:pt>
                <c:pt idx="2237">
                  <c:v>-93.015511999893931</c:v>
                </c:pt>
                <c:pt idx="2238">
                  <c:v>-92.982175999958997</c:v>
                </c:pt>
                <c:pt idx="2239">
                  <c:v>-92.948815999841315</c:v>
                </c:pt>
                <c:pt idx="2240">
                  <c:v>-92.915479999906381</c:v>
                </c:pt>
                <c:pt idx="2241">
                  <c:v>-92.882119999963322</c:v>
                </c:pt>
                <c:pt idx="2242">
                  <c:v>-92.848783999853765</c:v>
                </c:pt>
                <c:pt idx="2243">
                  <c:v>-92.815423999910706</c:v>
                </c:pt>
                <c:pt idx="2244">
                  <c:v>-92.782087999975772</c:v>
                </c:pt>
                <c:pt idx="2245">
                  <c:v>-92.74872799985809</c:v>
                </c:pt>
                <c:pt idx="2246">
                  <c:v>-92.715391999923156</c:v>
                </c:pt>
                <c:pt idx="2247">
                  <c:v>-92.682055999988222</c:v>
                </c:pt>
                <c:pt idx="2248">
                  <c:v>-92.64869599987054</c:v>
                </c:pt>
                <c:pt idx="2249">
                  <c:v>-92.615335999927481</c:v>
                </c:pt>
                <c:pt idx="2250">
                  <c:v>-92.581999999992547</c:v>
                </c:pt>
                <c:pt idx="2251">
                  <c:v>-92.548639999874865</c:v>
                </c:pt>
                <c:pt idx="2252">
                  <c:v>-92.515303999939931</c:v>
                </c:pt>
                <c:pt idx="2253">
                  <c:v>-92.481943999996872</c:v>
                </c:pt>
                <c:pt idx="2254">
                  <c:v>-92.448607999887315</c:v>
                </c:pt>
                <c:pt idx="2255">
                  <c:v>-92.415247999944256</c:v>
                </c:pt>
                <c:pt idx="2256">
                  <c:v>-92.381911999834699</c:v>
                </c:pt>
                <c:pt idx="2257">
                  <c:v>-92.34855199989164</c:v>
                </c:pt>
                <c:pt idx="2258">
                  <c:v>-92.315215999956706</c:v>
                </c:pt>
                <c:pt idx="2259">
                  <c:v>-92.281855999839024</c:v>
                </c:pt>
                <c:pt idx="2260">
                  <c:v>-92.24851999990409</c:v>
                </c:pt>
                <c:pt idx="2261">
                  <c:v>-92.215159999961031</c:v>
                </c:pt>
                <c:pt idx="2262">
                  <c:v>-92.181823999851474</c:v>
                </c:pt>
                <c:pt idx="2263">
                  <c:v>-92.148463999908415</c:v>
                </c:pt>
                <c:pt idx="2264">
                  <c:v>-92.115127999973481</c:v>
                </c:pt>
                <c:pt idx="2265">
                  <c:v>-92.081767999855799</c:v>
                </c:pt>
                <c:pt idx="2266">
                  <c:v>-92.048431999920865</c:v>
                </c:pt>
                <c:pt idx="2267">
                  <c:v>-92.015071999977806</c:v>
                </c:pt>
                <c:pt idx="2268">
                  <c:v>-91.981735999868249</c:v>
                </c:pt>
                <c:pt idx="2269">
                  <c:v>-91.948399999933315</c:v>
                </c:pt>
                <c:pt idx="2270">
                  <c:v>-91.915039999990256</c:v>
                </c:pt>
                <c:pt idx="2271">
                  <c:v>-91.881703999880699</c:v>
                </c:pt>
                <c:pt idx="2272">
                  <c:v>-91.84834399993764</c:v>
                </c:pt>
                <c:pt idx="2273">
                  <c:v>-91.815008000002706</c:v>
                </c:pt>
                <c:pt idx="2274">
                  <c:v>-91.781647999885024</c:v>
                </c:pt>
                <c:pt idx="2275">
                  <c:v>-91.74831199995009</c:v>
                </c:pt>
                <c:pt idx="2276">
                  <c:v>-91.714951999832408</c:v>
                </c:pt>
                <c:pt idx="2277">
                  <c:v>-91.681615999897474</c:v>
                </c:pt>
                <c:pt idx="2278">
                  <c:v>-91.648255999954415</c:v>
                </c:pt>
                <c:pt idx="2279">
                  <c:v>-91.614919999844858</c:v>
                </c:pt>
                <c:pt idx="2280">
                  <c:v>-91.581559999901799</c:v>
                </c:pt>
                <c:pt idx="2281">
                  <c:v>-91.548223999966865</c:v>
                </c:pt>
                <c:pt idx="2282">
                  <c:v>-91.514863999849183</c:v>
                </c:pt>
                <c:pt idx="2283">
                  <c:v>-91.481527999914249</c:v>
                </c:pt>
                <c:pt idx="2284">
                  <c:v>-91.44816799997119</c:v>
                </c:pt>
                <c:pt idx="2285">
                  <c:v>-91.414807999853508</c:v>
                </c:pt>
                <c:pt idx="2286">
                  <c:v>-91.381471999918574</c:v>
                </c:pt>
                <c:pt idx="2287">
                  <c:v>-91.348111999975515</c:v>
                </c:pt>
                <c:pt idx="2288">
                  <c:v>-91.314775999865958</c:v>
                </c:pt>
                <c:pt idx="2289">
                  <c:v>-91.281415999922899</c:v>
                </c:pt>
                <c:pt idx="2290">
                  <c:v>-91.248079999987965</c:v>
                </c:pt>
                <c:pt idx="2291">
                  <c:v>-91.214719999870283</c:v>
                </c:pt>
                <c:pt idx="2292">
                  <c:v>-91.181383999935349</c:v>
                </c:pt>
                <c:pt idx="2293">
                  <c:v>-91.148048000000415</c:v>
                </c:pt>
                <c:pt idx="2294">
                  <c:v>-91.114687999882733</c:v>
                </c:pt>
                <c:pt idx="2295">
                  <c:v>-91.081351999947799</c:v>
                </c:pt>
                <c:pt idx="2296">
                  <c:v>-91.04799200000474</c:v>
                </c:pt>
                <c:pt idx="2297">
                  <c:v>-91.014655999895183</c:v>
                </c:pt>
                <c:pt idx="2298">
                  <c:v>-90.981295999952124</c:v>
                </c:pt>
                <c:pt idx="2299">
                  <c:v>-90.947959999842567</c:v>
                </c:pt>
                <c:pt idx="2300">
                  <c:v>-90.914599999899508</c:v>
                </c:pt>
                <c:pt idx="2301">
                  <c:v>-90.881263999964574</c:v>
                </c:pt>
                <c:pt idx="2302">
                  <c:v>-90.847903999846892</c:v>
                </c:pt>
                <c:pt idx="2303">
                  <c:v>-90.814567999911958</c:v>
                </c:pt>
                <c:pt idx="2304">
                  <c:v>-90.781207999968899</c:v>
                </c:pt>
                <c:pt idx="2305">
                  <c:v>-90.747847999851217</c:v>
                </c:pt>
                <c:pt idx="2306">
                  <c:v>-90.714511999916283</c:v>
                </c:pt>
                <c:pt idx="2307">
                  <c:v>-90.681151999973224</c:v>
                </c:pt>
                <c:pt idx="2308">
                  <c:v>-90.647815999863667</c:v>
                </c:pt>
                <c:pt idx="2309">
                  <c:v>-90.614455999920608</c:v>
                </c:pt>
                <c:pt idx="2310">
                  <c:v>-90.581119999985674</c:v>
                </c:pt>
                <c:pt idx="2311">
                  <c:v>-90.547759999867992</c:v>
                </c:pt>
                <c:pt idx="2312">
                  <c:v>-90.514423999933058</c:v>
                </c:pt>
                <c:pt idx="2313">
                  <c:v>-90.481087999998124</c:v>
                </c:pt>
                <c:pt idx="2314">
                  <c:v>-90.447727999880442</c:v>
                </c:pt>
                <c:pt idx="2315">
                  <c:v>-90.414367999937383</c:v>
                </c:pt>
                <c:pt idx="2316">
                  <c:v>-90.381032000002449</c:v>
                </c:pt>
                <c:pt idx="2317">
                  <c:v>-90.347695999892892</c:v>
                </c:pt>
                <c:pt idx="2318">
                  <c:v>-90.314311999941708</c:v>
                </c:pt>
                <c:pt idx="2319">
                  <c:v>-90.280951999998649</c:v>
                </c:pt>
                <c:pt idx="2320">
                  <c:v>-90.247615999889092</c:v>
                </c:pt>
                <c:pt idx="2321">
                  <c:v>-90.214255999946033</c:v>
                </c:pt>
                <c:pt idx="2322">
                  <c:v>-90.180896000002974</c:v>
                </c:pt>
                <c:pt idx="2323">
                  <c:v>-90.147511999877167</c:v>
                </c:pt>
                <c:pt idx="2324">
                  <c:v>-90.114151999934109</c:v>
                </c:pt>
                <c:pt idx="2325">
                  <c:v>-90.08079199999105</c:v>
                </c:pt>
                <c:pt idx="2326">
                  <c:v>-90.047431999873368</c:v>
                </c:pt>
                <c:pt idx="2327">
                  <c:v>-90.014071999930309</c:v>
                </c:pt>
                <c:pt idx="2328">
                  <c:v>-89.980735999995375</c:v>
                </c:pt>
                <c:pt idx="2329">
                  <c:v>-89.947375999877693</c:v>
                </c:pt>
                <c:pt idx="2330">
                  <c:v>-89.914039999942759</c:v>
                </c:pt>
                <c:pt idx="2331">
                  <c:v>-89.8806799999997</c:v>
                </c:pt>
                <c:pt idx="2332">
                  <c:v>-89.847343999890143</c:v>
                </c:pt>
                <c:pt idx="2333">
                  <c:v>-89.813983999947084</c:v>
                </c:pt>
                <c:pt idx="2334">
                  <c:v>-89.780647999837527</c:v>
                </c:pt>
                <c:pt idx="2335">
                  <c:v>-89.747287999894468</c:v>
                </c:pt>
                <c:pt idx="2336">
                  <c:v>-89.713951999959534</c:v>
                </c:pt>
                <c:pt idx="2337">
                  <c:v>-89.680591999841852</c:v>
                </c:pt>
                <c:pt idx="2338">
                  <c:v>-89.647255999906918</c:v>
                </c:pt>
                <c:pt idx="2339">
                  <c:v>-89.613895999963859</c:v>
                </c:pt>
                <c:pt idx="2340">
                  <c:v>-89.580559999854302</c:v>
                </c:pt>
                <c:pt idx="2341">
                  <c:v>-89.547223999919368</c:v>
                </c:pt>
                <c:pt idx="2342">
                  <c:v>-89.513863999976309</c:v>
                </c:pt>
                <c:pt idx="2343">
                  <c:v>-89.480527999866752</c:v>
                </c:pt>
                <c:pt idx="2344">
                  <c:v>-89.447167999923693</c:v>
                </c:pt>
                <c:pt idx="2345">
                  <c:v>-89.413807999980634</c:v>
                </c:pt>
                <c:pt idx="2346">
                  <c:v>-89.380471999871077</c:v>
                </c:pt>
                <c:pt idx="2347">
                  <c:v>-89.347111999928018</c:v>
                </c:pt>
                <c:pt idx="2348">
                  <c:v>-89.313775999993084</c:v>
                </c:pt>
                <c:pt idx="2349">
                  <c:v>-89.280415999875402</c:v>
                </c:pt>
                <c:pt idx="2350">
                  <c:v>-89.247079999940468</c:v>
                </c:pt>
                <c:pt idx="2351">
                  <c:v>-89.213719999997409</c:v>
                </c:pt>
                <c:pt idx="2352">
                  <c:v>-89.180383999887852</c:v>
                </c:pt>
                <c:pt idx="2353">
                  <c:v>-89.147023999944793</c:v>
                </c:pt>
                <c:pt idx="2354">
                  <c:v>-89.113664000001734</c:v>
                </c:pt>
                <c:pt idx="2355">
                  <c:v>-89.080303999884052</c:v>
                </c:pt>
                <c:pt idx="2356">
                  <c:v>-89.046943999940993</c:v>
                </c:pt>
                <c:pt idx="2357">
                  <c:v>-89.013559999989809</c:v>
                </c:pt>
                <c:pt idx="2358">
                  <c:v>-88.980223999880252</c:v>
                </c:pt>
                <c:pt idx="2359">
                  <c:v>-88.946863999937193</c:v>
                </c:pt>
                <c:pt idx="2360">
                  <c:v>-88.913503999994134</c:v>
                </c:pt>
                <c:pt idx="2361">
                  <c:v>-88.880167999884577</c:v>
                </c:pt>
                <c:pt idx="2362">
                  <c:v>-88.846807999941518</c:v>
                </c:pt>
                <c:pt idx="2363">
                  <c:v>-88.813423999990334</c:v>
                </c:pt>
                <c:pt idx="2364">
                  <c:v>-88.780063999872652</c:v>
                </c:pt>
                <c:pt idx="2365">
                  <c:v>-88.746703999929593</c:v>
                </c:pt>
                <c:pt idx="2366">
                  <c:v>-88.713343999986535</c:v>
                </c:pt>
                <c:pt idx="2367">
                  <c:v>-88.680007999876977</c:v>
                </c:pt>
                <c:pt idx="2368">
                  <c:v>-88.646671999942043</c:v>
                </c:pt>
                <c:pt idx="2369">
                  <c:v>-88.613311999998984</c:v>
                </c:pt>
                <c:pt idx="2370">
                  <c:v>-88.579975999889427</c:v>
                </c:pt>
                <c:pt idx="2371">
                  <c:v>-88.546615999946368</c:v>
                </c:pt>
                <c:pt idx="2372">
                  <c:v>-88.513279999836811</c:v>
                </c:pt>
                <c:pt idx="2373">
                  <c:v>-88.479919999893752</c:v>
                </c:pt>
                <c:pt idx="2374">
                  <c:v>-88.446583999958818</c:v>
                </c:pt>
                <c:pt idx="2375">
                  <c:v>-88.413223999841136</c:v>
                </c:pt>
                <c:pt idx="2376">
                  <c:v>-88.379887999906202</c:v>
                </c:pt>
                <c:pt idx="2377">
                  <c:v>-88.346527999963143</c:v>
                </c:pt>
                <c:pt idx="2378">
                  <c:v>-88.313191999853586</c:v>
                </c:pt>
                <c:pt idx="2379">
                  <c:v>-88.279855999918652</c:v>
                </c:pt>
                <c:pt idx="2380">
                  <c:v>-88.246495999975593</c:v>
                </c:pt>
                <c:pt idx="2381">
                  <c:v>-88.213135999857911</c:v>
                </c:pt>
                <c:pt idx="2382">
                  <c:v>-88.179799999922977</c:v>
                </c:pt>
                <c:pt idx="2383">
                  <c:v>-88.146463999988043</c:v>
                </c:pt>
                <c:pt idx="2384">
                  <c:v>-88.113103999870361</c:v>
                </c:pt>
                <c:pt idx="2385">
                  <c:v>-88.079767999935427</c:v>
                </c:pt>
                <c:pt idx="2386">
                  <c:v>-88.046407999992368</c:v>
                </c:pt>
                <c:pt idx="2387">
                  <c:v>-88.013047999874686</c:v>
                </c:pt>
                <c:pt idx="2388">
                  <c:v>-87.979711999939752</c:v>
                </c:pt>
                <c:pt idx="2389">
                  <c:v>-87.946351999996693</c:v>
                </c:pt>
                <c:pt idx="2390">
                  <c:v>-87.912991999879011</c:v>
                </c:pt>
                <c:pt idx="2391">
                  <c:v>-87.879607999927828</c:v>
                </c:pt>
                <c:pt idx="2392">
                  <c:v>-87.846247999984769</c:v>
                </c:pt>
                <c:pt idx="2393">
                  <c:v>-87.812887999867087</c:v>
                </c:pt>
                <c:pt idx="2394">
                  <c:v>-87.779551999932153</c:v>
                </c:pt>
                <c:pt idx="2395">
                  <c:v>-87.746191999989094</c:v>
                </c:pt>
                <c:pt idx="2396">
                  <c:v>-87.712831999871412</c:v>
                </c:pt>
                <c:pt idx="2397">
                  <c:v>-87.679471999928353</c:v>
                </c:pt>
                <c:pt idx="2398">
                  <c:v>-87.646087999977169</c:v>
                </c:pt>
                <c:pt idx="2399">
                  <c:v>-87.612751999867612</c:v>
                </c:pt>
                <c:pt idx="2400">
                  <c:v>-87.579391999924553</c:v>
                </c:pt>
                <c:pt idx="2401">
                  <c:v>-87.546031999981494</c:v>
                </c:pt>
                <c:pt idx="2402">
                  <c:v>-87.512671999863812</c:v>
                </c:pt>
                <c:pt idx="2403">
                  <c:v>-87.479311999920753</c:v>
                </c:pt>
                <c:pt idx="2404">
                  <c:v>-87.445951999977694</c:v>
                </c:pt>
                <c:pt idx="2405">
                  <c:v>-87.412615999868137</c:v>
                </c:pt>
                <c:pt idx="2406">
                  <c:v>-87.379255999925078</c:v>
                </c:pt>
                <c:pt idx="2407">
                  <c:v>-87.345895999982019</c:v>
                </c:pt>
                <c:pt idx="2408">
                  <c:v>-87.312559999872462</c:v>
                </c:pt>
                <c:pt idx="2409">
                  <c:v>-87.279151999913154</c:v>
                </c:pt>
                <c:pt idx="2410">
                  <c:v>-87.24581599997822</c:v>
                </c:pt>
                <c:pt idx="2411">
                  <c:v>-87.212455999860538</c:v>
                </c:pt>
                <c:pt idx="2412">
                  <c:v>-87.179095999917479</c:v>
                </c:pt>
                <c:pt idx="2413">
                  <c:v>-87.145711999966295</c:v>
                </c:pt>
                <c:pt idx="2414">
                  <c:v>-87.112351999848613</c:v>
                </c:pt>
                <c:pt idx="2415">
                  <c:v>-87.078991999905554</c:v>
                </c:pt>
                <c:pt idx="2416">
                  <c:v>-87.045631999962495</c:v>
                </c:pt>
                <c:pt idx="2417">
                  <c:v>-87.012271999844813</c:v>
                </c:pt>
                <c:pt idx="2418">
                  <c:v>-86.978911999901754</c:v>
                </c:pt>
                <c:pt idx="2419">
                  <c:v>-86.94557599996682</c:v>
                </c:pt>
                <c:pt idx="2420">
                  <c:v>-86.912215999849138</c:v>
                </c:pt>
                <c:pt idx="2421">
                  <c:v>-86.878855999906079</c:v>
                </c:pt>
                <c:pt idx="2422">
                  <c:v>-86.84549599996302</c:v>
                </c:pt>
                <c:pt idx="2423">
                  <c:v>-86.812135999845339</c:v>
                </c:pt>
                <c:pt idx="2424">
                  <c:v>-86.77877599990228</c:v>
                </c:pt>
                <c:pt idx="2425">
                  <c:v>-86.745415999959221</c:v>
                </c:pt>
                <c:pt idx="2426">
                  <c:v>-86.712055999841539</c:v>
                </c:pt>
                <c:pt idx="2427">
                  <c:v>-86.678719999906605</c:v>
                </c:pt>
                <c:pt idx="2428">
                  <c:v>-86.645359999963546</c:v>
                </c:pt>
                <c:pt idx="2429">
                  <c:v>-86.611999999845864</c:v>
                </c:pt>
                <c:pt idx="2430">
                  <c:v>-86.578639999902805</c:v>
                </c:pt>
                <c:pt idx="2431">
                  <c:v>-86.545303999967871</c:v>
                </c:pt>
                <c:pt idx="2432">
                  <c:v>-86.511943999850189</c:v>
                </c:pt>
                <c:pt idx="2433">
                  <c:v>-86.478607999915255</c:v>
                </c:pt>
                <c:pt idx="2434">
                  <c:v>-86.445247999972196</c:v>
                </c:pt>
                <c:pt idx="2435">
                  <c:v>-86.411911999862639</c:v>
                </c:pt>
                <c:pt idx="2436">
                  <c:v>-86.37855199991958</c:v>
                </c:pt>
                <c:pt idx="2437">
                  <c:v>-86.345215999984646</c:v>
                </c:pt>
                <c:pt idx="2438">
                  <c:v>-86.311855999866964</c:v>
                </c:pt>
                <c:pt idx="2439">
                  <c:v>-86.27851999993203</c:v>
                </c:pt>
                <c:pt idx="2440">
                  <c:v>-86.245159999988971</c:v>
                </c:pt>
                <c:pt idx="2441">
                  <c:v>-86.211799999871289</c:v>
                </c:pt>
                <c:pt idx="2442">
                  <c:v>-86.178415999920105</c:v>
                </c:pt>
                <c:pt idx="2443">
                  <c:v>-86.145079999985171</c:v>
                </c:pt>
                <c:pt idx="2444">
                  <c:v>-86.111671999851239</c:v>
                </c:pt>
                <c:pt idx="2445">
                  <c:v>-86.078335999916305</c:v>
                </c:pt>
                <c:pt idx="2446">
                  <c:v>-86.044975999973246</c:v>
                </c:pt>
                <c:pt idx="2447">
                  <c:v>-86.011639999863689</c:v>
                </c:pt>
                <c:pt idx="2448">
                  <c:v>-85.978231999904381</c:v>
                </c:pt>
                <c:pt idx="2449">
                  <c:v>-85.944847999953197</c:v>
                </c:pt>
                <c:pt idx="2450">
                  <c:v>-85.911415999985763</c:v>
                </c:pt>
                <c:pt idx="2451">
                  <c:v>-85.878079999876206</c:v>
                </c:pt>
                <c:pt idx="2452">
                  <c:v>-85.844719999933147</c:v>
                </c:pt>
                <c:pt idx="2453">
                  <c:v>-85.811383999998213</c:v>
                </c:pt>
                <c:pt idx="2454">
                  <c:v>-85.777999999872407</c:v>
                </c:pt>
                <c:pt idx="2455">
                  <c:v>-85.744639999929348</c:v>
                </c:pt>
                <c:pt idx="2456">
                  <c:v>-85.711279999986289</c:v>
                </c:pt>
                <c:pt idx="2457">
                  <c:v>-85.677943999876732</c:v>
                </c:pt>
                <c:pt idx="2458">
                  <c:v>-85.644583999933673</c:v>
                </c:pt>
                <c:pt idx="2459">
                  <c:v>-85.611223999990614</c:v>
                </c:pt>
                <c:pt idx="2460">
                  <c:v>-85.577863999872932</c:v>
                </c:pt>
                <c:pt idx="2461">
                  <c:v>-85.544527999937998</c:v>
                </c:pt>
                <c:pt idx="2462">
                  <c:v>-85.511143999986814</c:v>
                </c:pt>
                <c:pt idx="2463">
                  <c:v>-85.477783999869132</c:v>
                </c:pt>
                <c:pt idx="2464">
                  <c:v>-85.444423999926073</c:v>
                </c:pt>
                <c:pt idx="2465">
                  <c:v>-85.411087999991139</c:v>
                </c:pt>
                <c:pt idx="2466">
                  <c:v>-85.377727999873457</c:v>
                </c:pt>
                <c:pt idx="2467">
                  <c:v>-85.344391999938523</c:v>
                </c:pt>
                <c:pt idx="2468">
                  <c:v>-85.311031999995464</c:v>
                </c:pt>
                <c:pt idx="2469">
                  <c:v>-85.277671999877782</c:v>
                </c:pt>
                <c:pt idx="2470">
                  <c:v>-85.244311999934723</c:v>
                </c:pt>
                <c:pt idx="2471">
                  <c:v>-85.210951999991664</c:v>
                </c:pt>
                <c:pt idx="2472">
                  <c:v>-85.177567999865857</c:v>
                </c:pt>
                <c:pt idx="2473">
                  <c:v>-85.144183999914674</c:v>
                </c:pt>
                <c:pt idx="2474">
                  <c:v>-85.11075199994724</c:v>
                </c:pt>
                <c:pt idx="2475">
                  <c:v>-85.077367999996056</c:v>
                </c:pt>
                <c:pt idx="2476">
                  <c:v>-85.043959999862125</c:v>
                </c:pt>
                <c:pt idx="2477">
                  <c:v>-85.010599999919066</c:v>
                </c:pt>
                <c:pt idx="2478">
                  <c:v>-84.977191999959757</c:v>
                </c:pt>
                <c:pt idx="2479">
                  <c:v>-84.943759999992324</c:v>
                </c:pt>
                <c:pt idx="2480">
                  <c:v>-84.910423999882767</c:v>
                </c:pt>
                <c:pt idx="2481">
                  <c:v>-84.877063999939708</c:v>
                </c:pt>
                <c:pt idx="2482">
                  <c:v>-84.843728000004774</c:v>
                </c:pt>
                <c:pt idx="2483">
                  <c:v>-84.810367999887092</c:v>
                </c:pt>
                <c:pt idx="2484">
                  <c:v>-84.777031999952158</c:v>
                </c:pt>
                <c:pt idx="2485">
                  <c:v>-84.743671999834476</c:v>
                </c:pt>
                <c:pt idx="2486">
                  <c:v>-84.710335999899542</c:v>
                </c:pt>
                <c:pt idx="2487">
                  <c:v>-84.676999999964607</c:v>
                </c:pt>
                <c:pt idx="2488">
                  <c:v>-84.643639999846926</c:v>
                </c:pt>
                <c:pt idx="2489">
                  <c:v>-84.610303999911991</c:v>
                </c:pt>
                <c:pt idx="2490">
                  <c:v>-84.576943999968933</c:v>
                </c:pt>
                <c:pt idx="2491">
                  <c:v>-84.543607999859375</c:v>
                </c:pt>
                <c:pt idx="2492">
                  <c:v>-84.510247999916317</c:v>
                </c:pt>
                <c:pt idx="2493">
                  <c:v>-84.476911999981382</c:v>
                </c:pt>
                <c:pt idx="2494">
                  <c:v>-84.443551999863701</c:v>
                </c:pt>
                <c:pt idx="2495">
                  <c:v>-84.410215999928766</c:v>
                </c:pt>
                <c:pt idx="2496">
                  <c:v>-84.376855999985708</c:v>
                </c:pt>
                <c:pt idx="2497">
                  <c:v>-84.34351999987615</c:v>
                </c:pt>
                <c:pt idx="2498">
                  <c:v>-84.310159999933092</c:v>
                </c:pt>
                <c:pt idx="2499">
                  <c:v>-84.276823999998157</c:v>
                </c:pt>
                <c:pt idx="2500">
                  <c:v>-84.243463999880476</c:v>
                </c:pt>
                <c:pt idx="2501">
                  <c:v>-84.210127999945541</c:v>
                </c:pt>
                <c:pt idx="2502">
                  <c:v>-84.176768000002482</c:v>
                </c:pt>
                <c:pt idx="2503">
                  <c:v>-84.143431999892925</c:v>
                </c:pt>
                <c:pt idx="2504">
                  <c:v>-84.110071999949866</c:v>
                </c:pt>
                <c:pt idx="2505">
                  <c:v>-84.076735999840309</c:v>
                </c:pt>
                <c:pt idx="2506">
                  <c:v>-84.04337599989725</c:v>
                </c:pt>
                <c:pt idx="2507">
                  <c:v>-84.010039999962316</c:v>
                </c:pt>
                <c:pt idx="2508">
                  <c:v>-83.976679999844634</c:v>
                </c:pt>
                <c:pt idx="2509">
                  <c:v>-83.9433439999097</c:v>
                </c:pt>
                <c:pt idx="2510">
                  <c:v>-83.909983999966641</c:v>
                </c:pt>
                <c:pt idx="2511">
                  <c:v>-83.876647999857084</c:v>
                </c:pt>
                <c:pt idx="2512">
                  <c:v>-83.843287999914025</c:v>
                </c:pt>
                <c:pt idx="2513">
                  <c:v>-83.809951999979091</c:v>
                </c:pt>
                <c:pt idx="2514">
                  <c:v>-83.776591999861409</c:v>
                </c:pt>
                <c:pt idx="2515">
                  <c:v>-83.743255999926475</c:v>
                </c:pt>
                <c:pt idx="2516">
                  <c:v>-83.709895999983416</c:v>
                </c:pt>
                <c:pt idx="2517">
                  <c:v>-83.676559999873859</c:v>
                </c:pt>
                <c:pt idx="2518">
                  <c:v>-83.6431999999308</c:v>
                </c:pt>
                <c:pt idx="2519">
                  <c:v>-83.609863999995866</c:v>
                </c:pt>
                <c:pt idx="2520">
                  <c:v>-83.576503999878184</c:v>
                </c:pt>
                <c:pt idx="2521">
                  <c:v>-83.54316799994325</c:v>
                </c:pt>
                <c:pt idx="2522">
                  <c:v>-83.509808000000191</c:v>
                </c:pt>
                <c:pt idx="2523">
                  <c:v>-83.476471999890634</c:v>
                </c:pt>
                <c:pt idx="2524">
                  <c:v>-83.443111999947575</c:v>
                </c:pt>
                <c:pt idx="2525">
                  <c:v>-83.409775999838018</c:v>
                </c:pt>
                <c:pt idx="2526">
                  <c:v>-83.376415999894959</c:v>
                </c:pt>
                <c:pt idx="2527">
                  <c:v>-83.343079999960025</c:v>
                </c:pt>
                <c:pt idx="2528">
                  <c:v>-83.309719999842343</c:v>
                </c:pt>
                <c:pt idx="2529">
                  <c:v>-83.276383999907409</c:v>
                </c:pt>
                <c:pt idx="2530">
                  <c:v>-83.243047999972475</c:v>
                </c:pt>
                <c:pt idx="2531">
                  <c:v>-83.209687999854793</c:v>
                </c:pt>
                <c:pt idx="2532">
                  <c:v>-83.176327999911734</c:v>
                </c:pt>
                <c:pt idx="2533">
                  <c:v>-83.1429919999768</c:v>
                </c:pt>
                <c:pt idx="2534">
                  <c:v>-83.109655999867243</c:v>
                </c:pt>
                <c:pt idx="2535">
                  <c:v>-83.076295999924184</c:v>
                </c:pt>
                <c:pt idx="2536">
                  <c:v>-83.04295999998925</c:v>
                </c:pt>
                <c:pt idx="2537">
                  <c:v>-83.009599999871568</c:v>
                </c:pt>
                <c:pt idx="2538">
                  <c:v>-82.976263999936634</c:v>
                </c:pt>
                <c:pt idx="2539">
                  <c:v>-82.94287999998545</c:v>
                </c:pt>
                <c:pt idx="2540">
                  <c:v>-82.909471999851519</c:v>
                </c:pt>
                <c:pt idx="2541">
                  <c:v>-82.87611199990846</c:v>
                </c:pt>
                <c:pt idx="2542">
                  <c:v>-82.842727999957276</c:v>
                </c:pt>
                <c:pt idx="2543">
                  <c:v>-82.809367999839594</c:v>
                </c:pt>
                <c:pt idx="2544">
                  <c:v>-82.776007999896535</c:v>
                </c:pt>
                <c:pt idx="2545">
                  <c:v>-82.742647999953476</c:v>
                </c:pt>
                <c:pt idx="2546">
                  <c:v>-82.709287999835794</c:v>
                </c:pt>
                <c:pt idx="2547">
                  <c:v>-82.675927999892735</c:v>
                </c:pt>
                <c:pt idx="2548">
                  <c:v>-82.642567999949677</c:v>
                </c:pt>
                <c:pt idx="2549">
                  <c:v>-82.609183999998493</c:v>
                </c:pt>
                <c:pt idx="2550">
                  <c:v>-82.575823999880811</c:v>
                </c:pt>
                <c:pt idx="2551">
                  <c:v>-82.542487999945877</c:v>
                </c:pt>
                <c:pt idx="2552">
                  <c:v>-82.509128000002818</c:v>
                </c:pt>
                <c:pt idx="2553">
                  <c:v>-82.475743999877011</c:v>
                </c:pt>
                <c:pt idx="2554">
                  <c:v>-82.442383999933952</c:v>
                </c:pt>
                <c:pt idx="2555">
                  <c:v>-82.408999999982768</c:v>
                </c:pt>
                <c:pt idx="2556">
                  <c:v>-82.375663999873211</c:v>
                </c:pt>
                <c:pt idx="2557">
                  <c:v>-82.342303999930152</c:v>
                </c:pt>
                <c:pt idx="2558">
                  <c:v>-82.308943999987093</c:v>
                </c:pt>
                <c:pt idx="2559">
                  <c:v>-82.275559999861287</c:v>
                </c:pt>
                <c:pt idx="2560">
                  <c:v>-82.242199999918228</c:v>
                </c:pt>
                <c:pt idx="2561">
                  <c:v>-82.208815999967044</c:v>
                </c:pt>
                <c:pt idx="2562">
                  <c:v>-82.175407999833112</c:v>
                </c:pt>
                <c:pt idx="2563">
                  <c:v>-82.142071999898178</c:v>
                </c:pt>
                <c:pt idx="2564">
                  <c:v>-82.108711999955119</c:v>
                </c:pt>
                <c:pt idx="2565">
                  <c:v>-82.075351999837437</c:v>
                </c:pt>
                <c:pt idx="2566">
                  <c:v>-82.042015999902503</c:v>
                </c:pt>
                <c:pt idx="2567">
                  <c:v>-82.008655999959444</c:v>
                </c:pt>
                <c:pt idx="2568">
                  <c:v>-81.975319999849887</c:v>
                </c:pt>
                <c:pt idx="2569">
                  <c:v>-81.941983999914953</c:v>
                </c:pt>
                <c:pt idx="2570">
                  <c:v>-81.908623999971894</c:v>
                </c:pt>
                <c:pt idx="2571">
                  <c:v>-81.875287999862337</c:v>
                </c:pt>
                <c:pt idx="2572">
                  <c:v>-81.841927999919278</c:v>
                </c:pt>
                <c:pt idx="2573">
                  <c:v>-81.808591999984344</c:v>
                </c:pt>
                <c:pt idx="2574">
                  <c:v>-81.775231999866662</c:v>
                </c:pt>
                <c:pt idx="2575">
                  <c:v>-81.741895999931728</c:v>
                </c:pt>
                <c:pt idx="2576">
                  <c:v>-81.708535999988669</c:v>
                </c:pt>
                <c:pt idx="2577">
                  <c:v>-81.675199999879112</c:v>
                </c:pt>
                <c:pt idx="2578">
                  <c:v>-81.641839999936053</c:v>
                </c:pt>
                <c:pt idx="2579">
                  <c:v>-81.608504000001119</c:v>
                </c:pt>
                <c:pt idx="2580">
                  <c:v>-81.575143999883437</c:v>
                </c:pt>
                <c:pt idx="2581">
                  <c:v>-81.541807999948503</c:v>
                </c:pt>
                <c:pt idx="2582">
                  <c:v>-81.508448000005444</c:v>
                </c:pt>
                <c:pt idx="2583">
                  <c:v>-81.475111999895887</c:v>
                </c:pt>
                <c:pt idx="2584">
                  <c:v>-81.441775999960953</c:v>
                </c:pt>
                <c:pt idx="2585">
                  <c:v>-81.408415999843271</c:v>
                </c:pt>
                <c:pt idx="2586">
                  <c:v>-81.375055999900212</c:v>
                </c:pt>
                <c:pt idx="2587">
                  <c:v>-81.341719999965278</c:v>
                </c:pt>
                <c:pt idx="2588">
                  <c:v>-81.308383999855721</c:v>
                </c:pt>
                <c:pt idx="2589">
                  <c:v>-81.275023999912662</c:v>
                </c:pt>
                <c:pt idx="2590">
                  <c:v>-81.241615999953353</c:v>
                </c:pt>
                <c:pt idx="2591">
                  <c:v>-81.208207999994045</c:v>
                </c:pt>
                <c:pt idx="2592">
                  <c:v>-81.174871999884488</c:v>
                </c:pt>
                <c:pt idx="2593">
                  <c:v>-81.141511999941429</c:v>
                </c:pt>
                <c:pt idx="2594">
                  <c:v>-81.108175999831872</c:v>
                </c:pt>
                <c:pt idx="2595">
                  <c:v>-81.074815999888813</c:v>
                </c:pt>
                <c:pt idx="2596">
                  <c:v>-81.041479999953879</c:v>
                </c:pt>
                <c:pt idx="2597">
                  <c:v>-81.008119999836197</c:v>
                </c:pt>
                <c:pt idx="2598">
                  <c:v>-80.974783999901263</c:v>
                </c:pt>
                <c:pt idx="2599">
                  <c:v>-80.941423999958204</c:v>
                </c:pt>
                <c:pt idx="2600">
                  <c:v>-80.908087999848647</c:v>
                </c:pt>
                <c:pt idx="2601">
                  <c:v>-80.874727999905588</c:v>
                </c:pt>
                <c:pt idx="2602">
                  <c:v>-80.841391999970654</c:v>
                </c:pt>
                <c:pt idx="2603">
                  <c:v>-80.808031999852972</c:v>
                </c:pt>
                <c:pt idx="2604">
                  <c:v>-80.774695999918038</c:v>
                </c:pt>
                <c:pt idx="2605">
                  <c:v>-80.741335999974979</c:v>
                </c:pt>
                <c:pt idx="2606">
                  <c:v>-80.707999999865422</c:v>
                </c:pt>
                <c:pt idx="2607">
                  <c:v>-80.674639999922363</c:v>
                </c:pt>
                <c:pt idx="2608">
                  <c:v>-80.641303999987429</c:v>
                </c:pt>
                <c:pt idx="2609">
                  <c:v>-80.607967999877872</c:v>
                </c:pt>
                <c:pt idx="2610">
                  <c:v>-80.574607999934813</c:v>
                </c:pt>
                <c:pt idx="2611">
                  <c:v>-80.541271999999879</c:v>
                </c:pt>
                <c:pt idx="2612">
                  <c:v>-80.507911999882197</c:v>
                </c:pt>
                <c:pt idx="2613">
                  <c:v>-80.474575999947263</c:v>
                </c:pt>
                <c:pt idx="2614">
                  <c:v>-80.441216000004204</c:v>
                </c:pt>
                <c:pt idx="2615">
                  <c:v>-80.407879999894647</c:v>
                </c:pt>
                <c:pt idx="2616">
                  <c:v>-80.374519999951588</c:v>
                </c:pt>
                <c:pt idx="2617">
                  <c:v>-80.341183999842031</c:v>
                </c:pt>
                <c:pt idx="2618">
                  <c:v>-80.307823999898972</c:v>
                </c:pt>
                <c:pt idx="2619">
                  <c:v>-80.274487999964037</c:v>
                </c:pt>
                <c:pt idx="2620">
                  <c:v>-80.241127999846356</c:v>
                </c:pt>
                <c:pt idx="2621">
                  <c:v>-80.207791999911421</c:v>
                </c:pt>
                <c:pt idx="2622">
                  <c:v>-80.174431999968363</c:v>
                </c:pt>
                <c:pt idx="2623">
                  <c:v>-80.141095999858805</c:v>
                </c:pt>
                <c:pt idx="2624">
                  <c:v>-80.107735999915747</c:v>
                </c:pt>
                <c:pt idx="2625">
                  <c:v>-80.074399999980812</c:v>
                </c:pt>
                <c:pt idx="2626">
                  <c:v>-80.041063999871255</c:v>
                </c:pt>
                <c:pt idx="2627">
                  <c:v>-80.007703999928196</c:v>
                </c:pt>
                <c:pt idx="2628">
                  <c:v>-79.974367999993262</c:v>
                </c:pt>
                <c:pt idx="2629">
                  <c:v>-79.94100799987558</c:v>
                </c:pt>
                <c:pt idx="2630">
                  <c:v>-79.907671999940646</c:v>
                </c:pt>
                <c:pt idx="2631">
                  <c:v>-79.874311999997587</c:v>
                </c:pt>
                <c:pt idx="2632">
                  <c:v>-79.84097599988803</c:v>
                </c:pt>
                <c:pt idx="2633">
                  <c:v>-79.807615999944971</c:v>
                </c:pt>
                <c:pt idx="2634">
                  <c:v>-79.774279999835414</c:v>
                </c:pt>
                <c:pt idx="2635">
                  <c:v>-79.740919999892355</c:v>
                </c:pt>
                <c:pt idx="2636">
                  <c:v>-79.707583999957421</c:v>
                </c:pt>
                <c:pt idx="2637">
                  <c:v>-79.674223999839739</c:v>
                </c:pt>
                <c:pt idx="2638">
                  <c:v>-79.640887999904805</c:v>
                </c:pt>
                <c:pt idx="2639">
                  <c:v>-79.607527999961746</c:v>
                </c:pt>
                <c:pt idx="2640">
                  <c:v>-79.574191999852189</c:v>
                </c:pt>
                <c:pt idx="2641">
                  <c:v>-79.54083199990913</c:v>
                </c:pt>
                <c:pt idx="2642">
                  <c:v>-79.507495999974196</c:v>
                </c:pt>
                <c:pt idx="2643">
                  <c:v>-79.474135999856514</c:v>
                </c:pt>
                <c:pt idx="2644">
                  <c:v>-79.44079999992158</c:v>
                </c:pt>
                <c:pt idx="2645">
                  <c:v>-79.407439999978521</c:v>
                </c:pt>
                <c:pt idx="2646">
                  <c:v>-79.374103999868964</c:v>
                </c:pt>
                <c:pt idx="2647">
                  <c:v>-79.340743999925905</c:v>
                </c:pt>
                <c:pt idx="2648">
                  <c:v>-79.307407999990971</c:v>
                </c:pt>
                <c:pt idx="2649">
                  <c:v>-79.274071999881414</c:v>
                </c:pt>
                <c:pt idx="2650">
                  <c:v>-79.240711999938355</c:v>
                </c:pt>
                <c:pt idx="2651">
                  <c:v>-79.207351999995296</c:v>
                </c:pt>
                <c:pt idx="2652">
                  <c:v>-79.174015999885739</c:v>
                </c:pt>
                <c:pt idx="2653">
                  <c:v>-79.140679999950805</c:v>
                </c:pt>
                <c:pt idx="2654">
                  <c:v>-79.107319999833123</c:v>
                </c:pt>
                <c:pt idx="2655">
                  <c:v>-79.073983999898189</c:v>
                </c:pt>
                <c:pt idx="2656">
                  <c:v>-79.04062399995513</c:v>
                </c:pt>
                <c:pt idx="2657">
                  <c:v>-79.007287999845573</c:v>
                </c:pt>
                <c:pt idx="2658">
                  <c:v>-78.973927999902514</c:v>
                </c:pt>
                <c:pt idx="2659">
                  <c:v>-78.94059199996758</c:v>
                </c:pt>
                <c:pt idx="2660">
                  <c:v>-78.907231999849898</c:v>
                </c:pt>
                <c:pt idx="2661">
                  <c:v>-78.873895999914964</c:v>
                </c:pt>
                <c:pt idx="2662">
                  <c:v>-78.840535999971905</c:v>
                </c:pt>
                <c:pt idx="2663">
                  <c:v>-78.807199999862348</c:v>
                </c:pt>
                <c:pt idx="2664">
                  <c:v>-78.773839999919289</c:v>
                </c:pt>
                <c:pt idx="2665">
                  <c:v>-78.740503999984355</c:v>
                </c:pt>
                <c:pt idx="2666">
                  <c:v>-78.707143999866673</c:v>
                </c:pt>
                <c:pt idx="2667">
                  <c:v>-78.67375999991549</c:v>
                </c:pt>
                <c:pt idx="2668">
                  <c:v>-78.640399999972431</c:v>
                </c:pt>
                <c:pt idx="2669">
                  <c:v>-78.607039999854749</c:v>
                </c:pt>
                <c:pt idx="2670">
                  <c:v>-78.573703999919815</c:v>
                </c:pt>
                <c:pt idx="2671">
                  <c:v>-78.540343999976756</c:v>
                </c:pt>
                <c:pt idx="2672">
                  <c:v>-78.507007999867199</c:v>
                </c:pt>
                <c:pt idx="2673">
                  <c:v>-78.473671999932264</c:v>
                </c:pt>
                <c:pt idx="2674">
                  <c:v>-78.440311999989206</c:v>
                </c:pt>
                <c:pt idx="2675">
                  <c:v>-78.406927999863399</c:v>
                </c:pt>
                <c:pt idx="2676">
                  <c:v>-78.373591999928465</c:v>
                </c:pt>
                <c:pt idx="2677">
                  <c:v>-78.340231999985406</c:v>
                </c:pt>
                <c:pt idx="2678">
                  <c:v>-78.306895999875849</c:v>
                </c:pt>
                <c:pt idx="2679">
                  <c:v>-78.27353599993279</c:v>
                </c:pt>
                <c:pt idx="2680">
                  <c:v>-78.240199999997856</c:v>
                </c:pt>
                <c:pt idx="2681">
                  <c:v>-78.206839999880174</c:v>
                </c:pt>
                <c:pt idx="2682">
                  <c:v>-78.17350399994524</c:v>
                </c:pt>
                <c:pt idx="2683">
                  <c:v>-78.140144000002181</c:v>
                </c:pt>
                <c:pt idx="2684">
                  <c:v>-78.106807999892624</c:v>
                </c:pt>
                <c:pt idx="2685">
                  <c:v>-78.073447999949565</c:v>
                </c:pt>
                <c:pt idx="2686">
                  <c:v>-78.040111999840008</c:v>
                </c:pt>
                <c:pt idx="2687">
                  <c:v>-78.006775999905074</c:v>
                </c:pt>
                <c:pt idx="2688">
                  <c:v>-77.973415999962015</c:v>
                </c:pt>
                <c:pt idx="2689">
                  <c:v>-77.940055999844333</c:v>
                </c:pt>
                <c:pt idx="2690">
                  <c:v>-77.906719999909399</c:v>
                </c:pt>
                <c:pt idx="2691">
                  <c:v>-77.873383999974465</c:v>
                </c:pt>
                <c:pt idx="2692">
                  <c:v>-77.840023999856783</c:v>
                </c:pt>
                <c:pt idx="2693">
                  <c:v>-77.806687999921849</c:v>
                </c:pt>
                <c:pt idx="2694">
                  <c:v>-77.77332799997879</c:v>
                </c:pt>
                <c:pt idx="2695">
                  <c:v>-77.739991999869233</c:v>
                </c:pt>
                <c:pt idx="2696">
                  <c:v>-77.706631999926174</c:v>
                </c:pt>
                <c:pt idx="2697">
                  <c:v>-77.67329599999124</c:v>
                </c:pt>
                <c:pt idx="2698">
                  <c:v>-77.639935999873558</c:v>
                </c:pt>
                <c:pt idx="2699">
                  <c:v>-77.606599999938624</c:v>
                </c:pt>
                <c:pt idx="2700">
                  <c:v>-77.573239999995565</c:v>
                </c:pt>
                <c:pt idx="2701">
                  <c:v>-77.539903999886008</c:v>
                </c:pt>
                <c:pt idx="2702">
                  <c:v>-77.506543999942949</c:v>
                </c:pt>
                <c:pt idx="2703">
                  <c:v>-77.473207999833392</c:v>
                </c:pt>
                <c:pt idx="2704">
                  <c:v>-77.439847999890333</c:v>
                </c:pt>
                <c:pt idx="2705">
                  <c:v>-77.406511999955399</c:v>
                </c:pt>
                <c:pt idx="2706">
                  <c:v>-77.373151999837717</c:v>
                </c:pt>
                <c:pt idx="2707">
                  <c:v>-77.339815999902783</c:v>
                </c:pt>
                <c:pt idx="2708">
                  <c:v>-77.306479999967848</c:v>
                </c:pt>
                <c:pt idx="2709">
                  <c:v>-77.273119999850167</c:v>
                </c:pt>
                <c:pt idx="2710">
                  <c:v>-77.239783999915232</c:v>
                </c:pt>
                <c:pt idx="2711">
                  <c:v>-77.206423999972174</c:v>
                </c:pt>
                <c:pt idx="2712">
                  <c:v>-77.173087999862616</c:v>
                </c:pt>
                <c:pt idx="2713">
                  <c:v>-77.139727999919558</c:v>
                </c:pt>
                <c:pt idx="2714">
                  <c:v>-77.106391999984623</c:v>
                </c:pt>
                <c:pt idx="2715">
                  <c:v>-77.073031999866942</c:v>
                </c:pt>
                <c:pt idx="2716">
                  <c:v>-77.039695999932007</c:v>
                </c:pt>
                <c:pt idx="2717">
                  <c:v>-77.006335999988949</c:v>
                </c:pt>
                <c:pt idx="2718">
                  <c:v>-76.972999999879391</c:v>
                </c:pt>
                <c:pt idx="2719">
                  <c:v>-76.939639999936333</c:v>
                </c:pt>
                <c:pt idx="2720">
                  <c:v>-76.906304000001398</c:v>
                </c:pt>
                <c:pt idx="2721">
                  <c:v>-76.872943999883717</c:v>
                </c:pt>
                <c:pt idx="2722">
                  <c:v>-76.839607999948782</c:v>
                </c:pt>
                <c:pt idx="2723">
                  <c:v>-76.806248000005723</c:v>
                </c:pt>
                <c:pt idx="2724">
                  <c:v>-76.772911999896166</c:v>
                </c:pt>
                <c:pt idx="2725">
                  <c:v>-76.739575999961232</c:v>
                </c:pt>
                <c:pt idx="2726">
                  <c:v>-76.70621599984355</c:v>
                </c:pt>
                <c:pt idx="2727">
                  <c:v>-76.672879999908616</c:v>
                </c:pt>
                <c:pt idx="2728">
                  <c:v>-76.639495999957433</c:v>
                </c:pt>
                <c:pt idx="2729">
                  <c:v>-76.606159999847875</c:v>
                </c:pt>
                <c:pt idx="2730">
                  <c:v>-76.572823999912941</c:v>
                </c:pt>
                <c:pt idx="2731">
                  <c:v>-76.539463999969882</c:v>
                </c:pt>
                <c:pt idx="2732">
                  <c:v>-76.506127999860325</c:v>
                </c:pt>
                <c:pt idx="2733">
                  <c:v>-76.472767999917266</c:v>
                </c:pt>
                <c:pt idx="2734">
                  <c:v>-76.439431999982332</c:v>
                </c:pt>
                <c:pt idx="2735">
                  <c:v>-76.40607199986465</c:v>
                </c:pt>
                <c:pt idx="2736">
                  <c:v>-76.372735999929716</c:v>
                </c:pt>
                <c:pt idx="2737">
                  <c:v>-76.339375999986657</c:v>
                </c:pt>
                <c:pt idx="2738">
                  <c:v>-76.3060399998771</c:v>
                </c:pt>
                <c:pt idx="2739">
                  <c:v>-76.272679999934041</c:v>
                </c:pt>
                <c:pt idx="2740">
                  <c:v>-76.239343999999107</c:v>
                </c:pt>
                <c:pt idx="2741">
                  <c:v>-76.205983999881425</c:v>
                </c:pt>
                <c:pt idx="2742">
                  <c:v>-76.172647999946491</c:v>
                </c:pt>
                <c:pt idx="2743">
                  <c:v>-76.139288000003432</c:v>
                </c:pt>
                <c:pt idx="2744">
                  <c:v>-76.105951999893875</c:v>
                </c:pt>
                <c:pt idx="2745">
                  <c:v>-76.072591999950816</c:v>
                </c:pt>
                <c:pt idx="2746">
                  <c:v>-76.039255999841259</c:v>
                </c:pt>
                <c:pt idx="2747">
                  <c:v>-76.005919999906325</c:v>
                </c:pt>
                <c:pt idx="2748">
                  <c:v>-75.972559999963266</c:v>
                </c:pt>
                <c:pt idx="2749">
                  <c:v>-75.939223999853709</c:v>
                </c:pt>
                <c:pt idx="2750">
                  <c:v>-75.90586399991065</c:v>
                </c:pt>
                <c:pt idx="2751">
                  <c:v>-75.872527999975716</c:v>
                </c:pt>
                <c:pt idx="2752">
                  <c:v>-75.839167999858034</c:v>
                </c:pt>
                <c:pt idx="2753">
                  <c:v>-75.8058319999231</c:v>
                </c:pt>
                <c:pt idx="2754">
                  <c:v>-75.772471999980041</c:v>
                </c:pt>
                <c:pt idx="2755">
                  <c:v>-75.739135999870484</c:v>
                </c:pt>
                <c:pt idx="2756">
                  <c:v>-75.705775999927425</c:v>
                </c:pt>
                <c:pt idx="2757">
                  <c:v>-75.672439999992491</c:v>
                </c:pt>
                <c:pt idx="2758">
                  <c:v>-75.639079999874809</c:v>
                </c:pt>
                <c:pt idx="2759">
                  <c:v>-75.605743999939875</c:v>
                </c:pt>
                <c:pt idx="2760">
                  <c:v>-75.572383999996816</c:v>
                </c:pt>
                <c:pt idx="2761">
                  <c:v>-75.539047999887259</c:v>
                </c:pt>
                <c:pt idx="2762">
                  <c:v>-75.5056879999442</c:v>
                </c:pt>
                <c:pt idx="2763">
                  <c:v>-75.472351999834643</c:v>
                </c:pt>
                <c:pt idx="2764">
                  <c:v>-75.438991999891584</c:v>
                </c:pt>
                <c:pt idx="2765">
                  <c:v>-75.40565599995665</c:v>
                </c:pt>
                <c:pt idx="2766">
                  <c:v>-75.372295999838968</c:v>
                </c:pt>
                <c:pt idx="2767">
                  <c:v>-75.338959999904034</c:v>
                </c:pt>
                <c:pt idx="2768">
                  <c:v>-75.305599999960975</c:v>
                </c:pt>
                <c:pt idx="2769">
                  <c:v>-75.272263999851418</c:v>
                </c:pt>
                <c:pt idx="2770">
                  <c:v>-75.238927999916484</c:v>
                </c:pt>
                <c:pt idx="2771">
                  <c:v>-75.205567999973425</c:v>
                </c:pt>
                <c:pt idx="2772">
                  <c:v>-75.172231999863868</c:v>
                </c:pt>
                <c:pt idx="2773">
                  <c:v>-75.138871999920809</c:v>
                </c:pt>
                <c:pt idx="2774">
                  <c:v>-75.105535999985875</c:v>
                </c:pt>
                <c:pt idx="2775">
                  <c:v>-75.072175999868193</c:v>
                </c:pt>
                <c:pt idx="2776">
                  <c:v>-75.038839999933259</c:v>
                </c:pt>
                <c:pt idx="2777">
                  <c:v>-75.0054799999902</c:v>
                </c:pt>
                <c:pt idx="2778">
                  <c:v>-74.972143999880643</c:v>
                </c:pt>
                <c:pt idx="2779">
                  <c:v>-74.938783999937584</c:v>
                </c:pt>
                <c:pt idx="2780">
                  <c:v>-74.90544800000265</c:v>
                </c:pt>
                <c:pt idx="2781">
                  <c:v>-74.872087999884968</c:v>
                </c:pt>
                <c:pt idx="2782">
                  <c:v>-74.838751999950034</c:v>
                </c:pt>
                <c:pt idx="2783">
                  <c:v>-74.805391999832352</c:v>
                </c:pt>
                <c:pt idx="2784">
                  <c:v>-74.772055999897418</c:v>
                </c:pt>
                <c:pt idx="2785">
                  <c:v>-74.738719999962484</c:v>
                </c:pt>
                <c:pt idx="2786">
                  <c:v>-74.705359999844802</c:v>
                </c:pt>
                <c:pt idx="2787">
                  <c:v>-74.672023999909868</c:v>
                </c:pt>
                <c:pt idx="2788">
                  <c:v>-74.638663999966809</c:v>
                </c:pt>
                <c:pt idx="2789">
                  <c:v>-74.605303999849127</c:v>
                </c:pt>
                <c:pt idx="2790">
                  <c:v>-74.571967999914193</c:v>
                </c:pt>
                <c:pt idx="2791">
                  <c:v>-74.538607999971134</c:v>
                </c:pt>
                <c:pt idx="2792">
                  <c:v>-74.505271999861577</c:v>
                </c:pt>
                <c:pt idx="2793">
                  <c:v>-74.471911999918518</c:v>
                </c:pt>
                <c:pt idx="2794">
                  <c:v>-74.438575999983584</c:v>
                </c:pt>
                <c:pt idx="2795">
                  <c:v>-74.405215999865902</c:v>
                </c:pt>
                <c:pt idx="2796">
                  <c:v>-74.371879999930968</c:v>
                </c:pt>
                <c:pt idx="2797">
                  <c:v>-74.338519999987909</c:v>
                </c:pt>
                <c:pt idx="2798">
                  <c:v>-74.305183999878352</c:v>
                </c:pt>
                <c:pt idx="2799">
                  <c:v>-74.271847999943418</c:v>
                </c:pt>
                <c:pt idx="2800">
                  <c:v>-74.238488000000359</c:v>
                </c:pt>
                <c:pt idx="2801">
                  <c:v>-74.205151999890802</c:v>
                </c:pt>
                <c:pt idx="2802">
                  <c:v>-74.171791999947743</c:v>
                </c:pt>
                <c:pt idx="2803">
                  <c:v>-74.138455999838186</c:v>
                </c:pt>
                <c:pt idx="2804">
                  <c:v>-74.105095999895127</c:v>
                </c:pt>
                <c:pt idx="2805">
                  <c:v>-74.071759999960193</c:v>
                </c:pt>
                <c:pt idx="2806">
                  <c:v>-74.038399999842511</c:v>
                </c:pt>
                <c:pt idx="2807">
                  <c:v>-74.005063999907577</c:v>
                </c:pt>
                <c:pt idx="2808">
                  <c:v>-73.971703999964518</c:v>
                </c:pt>
                <c:pt idx="2809">
                  <c:v>-73.938367999854961</c:v>
                </c:pt>
                <c:pt idx="2810">
                  <c:v>-73.905007999911902</c:v>
                </c:pt>
                <c:pt idx="2811">
                  <c:v>-73.871671999976968</c:v>
                </c:pt>
                <c:pt idx="2812">
                  <c:v>-73.838311999859286</c:v>
                </c:pt>
                <c:pt idx="2813">
                  <c:v>-73.804975999924352</c:v>
                </c:pt>
                <c:pt idx="2814">
                  <c:v>-73.771615999981293</c:v>
                </c:pt>
                <c:pt idx="2815">
                  <c:v>-73.738279999871736</c:v>
                </c:pt>
                <c:pt idx="2816">
                  <c:v>-73.704943999936802</c:v>
                </c:pt>
                <c:pt idx="2817">
                  <c:v>-73.671583999993743</c:v>
                </c:pt>
                <c:pt idx="2818">
                  <c:v>-73.638247999884186</c:v>
                </c:pt>
                <c:pt idx="2819">
                  <c:v>-73.604887999941127</c:v>
                </c:pt>
                <c:pt idx="2820">
                  <c:v>-73.57155199983157</c:v>
                </c:pt>
                <c:pt idx="2821">
                  <c:v>-73.538191999888511</c:v>
                </c:pt>
                <c:pt idx="2822">
                  <c:v>-73.504855999953577</c:v>
                </c:pt>
                <c:pt idx="2823">
                  <c:v>-73.471495999835895</c:v>
                </c:pt>
                <c:pt idx="2824">
                  <c:v>-73.438159999900961</c:v>
                </c:pt>
                <c:pt idx="2825">
                  <c:v>-73.404799999957902</c:v>
                </c:pt>
                <c:pt idx="2826">
                  <c:v>-73.371463999848345</c:v>
                </c:pt>
                <c:pt idx="2827">
                  <c:v>-73.338103999905286</c:v>
                </c:pt>
                <c:pt idx="2828">
                  <c:v>-73.304767999970352</c:v>
                </c:pt>
                <c:pt idx="2829">
                  <c:v>-73.27140799985267</c:v>
                </c:pt>
                <c:pt idx="2830">
                  <c:v>-73.238047999909611</c:v>
                </c:pt>
                <c:pt idx="2831">
                  <c:v>-73.204711999974677</c:v>
                </c:pt>
                <c:pt idx="2832">
                  <c:v>-73.171351999856995</c:v>
                </c:pt>
                <c:pt idx="2833">
                  <c:v>-73.138015999922061</c:v>
                </c:pt>
                <c:pt idx="2834">
                  <c:v>-73.104679999987127</c:v>
                </c:pt>
                <c:pt idx="2835">
                  <c:v>-73.071319999869445</c:v>
                </c:pt>
                <c:pt idx="2836">
                  <c:v>-73.037983999934511</c:v>
                </c:pt>
                <c:pt idx="2837">
                  <c:v>-73.004623999991452</c:v>
                </c:pt>
                <c:pt idx="2838">
                  <c:v>-72.971287999881895</c:v>
                </c:pt>
                <c:pt idx="2839">
                  <c:v>-72.937927999938836</c:v>
                </c:pt>
                <c:pt idx="2840">
                  <c:v>-72.904592000003902</c:v>
                </c:pt>
                <c:pt idx="2841">
                  <c:v>-72.87123199988622</c:v>
                </c:pt>
                <c:pt idx="2842">
                  <c:v>-72.837895999951286</c:v>
                </c:pt>
                <c:pt idx="2843">
                  <c:v>-72.804535999833604</c:v>
                </c:pt>
                <c:pt idx="2844">
                  <c:v>-72.77119999989867</c:v>
                </c:pt>
                <c:pt idx="2845">
                  <c:v>-72.737839999955611</c:v>
                </c:pt>
                <c:pt idx="2846">
                  <c:v>-72.704503999846054</c:v>
                </c:pt>
                <c:pt idx="2847">
                  <c:v>-72.671143999902995</c:v>
                </c:pt>
                <c:pt idx="2848">
                  <c:v>-72.637807999968061</c:v>
                </c:pt>
                <c:pt idx="2849">
                  <c:v>-72.604471999858504</c:v>
                </c:pt>
                <c:pt idx="2850">
                  <c:v>-72.571111999915445</c:v>
                </c:pt>
                <c:pt idx="2851">
                  <c:v>-72.537775999980511</c:v>
                </c:pt>
                <c:pt idx="2852">
                  <c:v>-72.504415999862829</c:v>
                </c:pt>
                <c:pt idx="2853">
                  <c:v>-72.471079999927895</c:v>
                </c:pt>
                <c:pt idx="2854">
                  <c:v>-72.437719999984836</c:v>
                </c:pt>
                <c:pt idx="2855">
                  <c:v>-72.404383999875279</c:v>
                </c:pt>
                <c:pt idx="2856">
                  <c:v>-72.37102399993222</c:v>
                </c:pt>
                <c:pt idx="2857">
                  <c:v>-72.337687999997286</c:v>
                </c:pt>
                <c:pt idx="2858">
                  <c:v>-72.304327999879604</c:v>
                </c:pt>
                <c:pt idx="2859">
                  <c:v>-72.27099199994467</c:v>
                </c:pt>
                <c:pt idx="2860">
                  <c:v>-72.237632000001611</c:v>
                </c:pt>
                <c:pt idx="2861">
                  <c:v>-72.204295999892054</c:v>
                </c:pt>
                <c:pt idx="2862">
                  <c:v>-72.170935999948995</c:v>
                </c:pt>
                <c:pt idx="2863">
                  <c:v>-72.137599999839438</c:v>
                </c:pt>
                <c:pt idx="2864">
                  <c:v>-72.104239999896379</c:v>
                </c:pt>
                <c:pt idx="2865">
                  <c:v>-72.07087999995332</c:v>
                </c:pt>
                <c:pt idx="2866">
                  <c:v>-72.037519999835638</c:v>
                </c:pt>
                <c:pt idx="2867">
                  <c:v>-72.004159999892579</c:v>
                </c:pt>
                <c:pt idx="2868">
                  <c:v>-71.97079999994952</c:v>
                </c:pt>
                <c:pt idx="2869">
                  <c:v>-71.937463999839963</c:v>
                </c:pt>
                <c:pt idx="2870">
                  <c:v>-71.904079999888779</c:v>
                </c:pt>
                <c:pt idx="2871">
                  <c:v>-71.87071999994572</c:v>
                </c:pt>
                <c:pt idx="2872">
                  <c:v>-71.837360000002661</c:v>
                </c:pt>
                <c:pt idx="2873">
                  <c:v>-71.803999999884979</c:v>
                </c:pt>
                <c:pt idx="2874">
                  <c:v>-71.770615999933796</c:v>
                </c:pt>
                <c:pt idx="2875">
                  <c:v>-71.737255999990737</c:v>
                </c:pt>
                <c:pt idx="2876">
                  <c:v>-71.70391999988118</c:v>
                </c:pt>
                <c:pt idx="2877">
                  <c:v>-71.670511999921871</c:v>
                </c:pt>
                <c:pt idx="2878">
                  <c:v>-71.637151999978812</c:v>
                </c:pt>
                <c:pt idx="2879">
                  <c:v>-71.603767999853005</c:v>
                </c:pt>
                <c:pt idx="2880">
                  <c:v>-71.570407999909946</c:v>
                </c:pt>
                <c:pt idx="2881">
                  <c:v>-71.537071999975012</c:v>
                </c:pt>
                <c:pt idx="2882">
                  <c:v>-71.50371199985733</c:v>
                </c:pt>
                <c:pt idx="2883">
                  <c:v>-71.470375999922396</c:v>
                </c:pt>
                <c:pt idx="2884">
                  <c:v>-71.437015999979337</c:v>
                </c:pt>
                <c:pt idx="2885">
                  <c:v>-71.403655999861655</c:v>
                </c:pt>
                <c:pt idx="2886">
                  <c:v>-71.370319999926721</c:v>
                </c:pt>
                <c:pt idx="2887">
                  <c:v>-71.336983999991787</c:v>
                </c:pt>
                <c:pt idx="2888">
                  <c:v>-71.303623999874105</c:v>
                </c:pt>
                <c:pt idx="2889">
                  <c:v>-71.270287999939171</c:v>
                </c:pt>
                <c:pt idx="2890">
                  <c:v>-71.236927999996112</c:v>
                </c:pt>
                <c:pt idx="2891">
                  <c:v>-71.20356799987843</c:v>
                </c:pt>
                <c:pt idx="2892">
                  <c:v>-71.170231999943496</c:v>
                </c:pt>
                <c:pt idx="2893">
                  <c:v>-71.136872000000437</c:v>
                </c:pt>
                <c:pt idx="2894">
                  <c:v>-71.103511999882755</c:v>
                </c:pt>
                <c:pt idx="2895">
                  <c:v>-71.070175999947821</c:v>
                </c:pt>
                <c:pt idx="2896">
                  <c:v>-71.036816000004762</c:v>
                </c:pt>
                <c:pt idx="2897">
                  <c:v>-71.003479999895205</c:v>
                </c:pt>
                <c:pt idx="2898">
                  <c:v>-70.970119999952146</c:v>
                </c:pt>
                <c:pt idx="2899">
                  <c:v>-70.936736000000963</c:v>
                </c:pt>
                <c:pt idx="2900">
                  <c:v>-70.903399999891406</c:v>
                </c:pt>
                <c:pt idx="2901">
                  <c:v>-70.870039999948347</c:v>
                </c:pt>
                <c:pt idx="2902">
                  <c:v>-70.836680000005288</c:v>
                </c:pt>
                <c:pt idx="2903">
                  <c:v>-70.748791999937964</c:v>
                </c:pt>
                <c:pt idx="2904">
                  <c:v>-70.715383999978656</c:v>
                </c:pt>
                <c:pt idx="2905">
                  <c:v>-70.682023999860974</c:v>
                </c:pt>
                <c:pt idx="2906">
                  <c:v>-70.648615999901665</c:v>
                </c:pt>
                <c:pt idx="2907">
                  <c:v>-70.615255999958606</c:v>
                </c:pt>
                <c:pt idx="2908">
                  <c:v>-70.581919999849049</c:v>
                </c:pt>
                <c:pt idx="2909">
                  <c:v>-70.54855999990599</c:v>
                </c:pt>
                <c:pt idx="2910">
                  <c:v>-70.515199999962931</c:v>
                </c:pt>
                <c:pt idx="2911">
                  <c:v>-70.481863999853374</c:v>
                </c:pt>
                <c:pt idx="2912">
                  <c:v>-70.448503999910315</c:v>
                </c:pt>
                <c:pt idx="2913">
                  <c:v>-70.415143999967256</c:v>
                </c:pt>
                <c:pt idx="2914">
                  <c:v>-70.381807999857699</c:v>
                </c:pt>
                <c:pt idx="2915">
                  <c:v>-70.34844799991464</c:v>
                </c:pt>
                <c:pt idx="2916">
                  <c:v>-70.315087999971581</c:v>
                </c:pt>
                <c:pt idx="2917">
                  <c:v>-70.281751999862024</c:v>
                </c:pt>
                <c:pt idx="2918">
                  <c:v>-70.248391999918965</c:v>
                </c:pt>
                <c:pt idx="2919">
                  <c:v>-70.215055999984031</c:v>
                </c:pt>
                <c:pt idx="2920">
                  <c:v>-70.181695999866349</c:v>
                </c:pt>
                <c:pt idx="2921">
                  <c:v>-70.148359999931415</c:v>
                </c:pt>
                <c:pt idx="2922">
                  <c:v>-70.114999999988356</c:v>
                </c:pt>
                <c:pt idx="2923">
                  <c:v>-70.081663999878799</c:v>
                </c:pt>
                <c:pt idx="2924">
                  <c:v>-70.04830399993574</c:v>
                </c:pt>
                <c:pt idx="2925">
                  <c:v>-70.014968000000806</c:v>
                </c:pt>
                <c:pt idx="2926">
                  <c:v>-69.981607999883124</c:v>
                </c:pt>
                <c:pt idx="2927">
                  <c:v>-69.94827199994819</c:v>
                </c:pt>
                <c:pt idx="2928">
                  <c:v>-69.914935999838633</c:v>
                </c:pt>
                <c:pt idx="2929">
                  <c:v>-69.881575999895574</c:v>
                </c:pt>
                <c:pt idx="2930">
                  <c:v>-69.84823999996064</c:v>
                </c:pt>
                <c:pt idx="2931">
                  <c:v>-69.814855999834833</c:v>
                </c:pt>
                <c:pt idx="2932">
                  <c:v>-69.781495999891774</c:v>
                </c:pt>
                <c:pt idx="2933">
                  <c:v>-69.748135999948715</c:v>
                </c:pt>
                <c:pt idx="2934">
                  <c:v>-69.714776000005656</c:v>
                </c:pt>
                <c:pt idx="2935">
                  <c:v>-69.681439999896099</c:v>
                </c:pt>
                <c:pt idx="2936">
                  <c:v>-69.64807999995304</c:v>
                </c:pt>
                <c:pt idx="2937">
                  <c:v>-69.614719999835359</c:v>
                </c:pt>
                <c:pt idx="2938">
                  <c:v>-69.581383999900424</c:v>
                </c:pt>
                <c:pt idx="2939">
                  <c:v>-69.548023999957366</c:v>
                </c:pt>
                <c:pt idx="2940">
                  <c:v>-69.514663999839684</c:v>
                </c:pt>
                <c:pt idx="2941">
                  <c:v>-69.481303999896625</c:v>
                </c:pt>
                <c:pt idx="2942">
                  <c:v>-69.447967999961691</c:v>
                </c:pt>
                <c:pt idx="2943">
                  <c:v>-69.414607999844009</c:v>
                </c:pt>
                <c:pt idx="2944">
                  <c:v>-69.381271999909075</c:v>
                </c:pt>
                <c:pt idx="2945">
                  <c:v>-69.347911999966016</c:v>
                </c:pt>
                <c:pt idx="2946">
                  <c:v>-69.314575999856459</c:v>
                </c:pt>
                <c:pt idx="2947">
                  <c:v>-69.2812159999134</c:v>
                </c:pt>
                <c:pt idx="2948">
                  <c:v>-69.247855999970341</c:v>
                </c:pt>
                <c:pt idx="2949">
                  <c:v>-69.214519999860784</c:v>
                </c:pt>
                <c:pt idx="2950">
                  <c:v>-69.181159999917725</c:v>
                </c:pt>
                <c:pt idx="2951">
                  <c:v>-69.147823999982791</c:v>
                </c:pt>
                <c:pt idx="2952">
                  <c:v>-69.114463999865109</c:v>
                </c:pt>
                <c:pt idx="2953">
                  <c:v>-69.081127999930175</c:v>
                </c:pt>
                <c:pt idx="2954">
                  <c:v>-69.047767999987116</c:v>
                </c:pt>
                <c:pt idx="2955">
                  <c:v>-69.014431999877559</c:v>
                </c:pt>
                <c:pt idx="2956">
                  <c:v>-68.9810719999345</c:v>
                </c:pt>
                <c:pt idx="2957">
                  <c:v>-68.947711999991441</c:v>
                </c:pt>
                <c:pt idx="2958">
                  <c:v>-68.914375999881884</c:v>
                </c:pt>
                <c:pt idx="2959">
                  <c:v>-68.881015999938825</c:v>
                </c:pt>
                <c:pt idx="2960">
                  <c:v>-68.847655999995766</c:v>
                </c:pt>
                <c:pt idx="2961">
                  <c:v>-68.814319999886209</c:v>
                </c:pt>
                <c:pt idx="2962">
                  <c:v>-68.78095999994315</c:v>
                </c:pt>
                <c:pt idx="2963">
                  <c:v>-68.747575999991966</c:v>
                </c:pt>
                <c:pt idx="2964">
                  <c:v>-68.714239999882409</c:v>
                </c:pt>
                <c:pt idx="2965">
                  <c:v>-68.68087999993935</c:v>
                </c:pt>
                <c:pt idx="2966">
                  <c:v>-68.647544000004416</c:v>
                </c:pt>
                <c:pt idx="2967">
                  <c:v>-68.614183999886734</c:v>
                </c:pt>
                <c:pt idx="2968">
                  <c:v>-68.580823999943675</c:v>
                </c:pt>
                <c:pt idx="2969">
                  <c:v>-68.547464000000616</c:v>
                </c:pt>
                <c:pt idx="2970">
                  <c:v>-68.514103999882934</c:v>
                </c:pt>
                <c:pt idx="2971">
                  <c:v>-68.480743999939875</c:v>
                </c:pt>
                <c:pt idx="2972">
                  <c:v>-68.447408000004941</c:v>
                </c:pt>
                <c:pt idx="2973">
                  <c:v>-68.414047999887259</c:v>
                </c:pt>
                <c:pt idx="2974">
                  <c:v>-68.380711999952325</c:v>
                </c:pt>
                <c:pt idx="2975">
                  <c:v>-68.347351999834643</c:v>
                </c:pt>
                <c:pt idx="2976">
                  <c:v>-68.314015999899709</c:v>
                </c:pt>
                <c:pt idx="2977">
                  <c:v>-68.280631999948525</c:v>
                </c:pt>
                <c:pt idx="2978">
                  <c:v>-68.247247999997342</c:v>
                </c:pt>
                <c:pt idx="2979">
                  <c:v>-68.213911999887785</c:v>
                </c:pt>
                <c:pt idx="2980">
                  <c:v>-68.180551999944726</c:v>
                </c:pt>
                <c:pt idx="2981">
                  <c:v>-68.147192000001667</c:v>
                </c:pt>
                <c:pt idx="2982">
                  <c:v>-68.11385599989211</c:v>
                </c:pt>
                <c:pt idx="2983">
                  <c:v>-68.080495999949051</c:v>
                </c:pt>
                <c:pt idx="2984">
                  <c:v>-68.047135999831369</c:v>
                </c:pt>
                <c:pt idx="2985">
                  <c:v>-68.013799999896435</c:v>
                </c:pt>
                <c:pt idx="2986">
                  <c:v>-67.980439999953376</c:v>
                </c:pt>
                <c:pt idx="2987">
                  <c:v>-67.947079999835694</c:v>
                </c:pt>
                <c:pt idx="2988">
                  <c:v>-67.91374399990076</c:v>
                </c:pt>
                <c:pt idx="2989">
                  <c:v>-67.880383999957701</c:v>
                </c:pt>
                <c:pt idx="2990">
                  <c:v>-67.847047999848144</c:v>
                </c:pt>
                <c:pt idx="2991">
                  <c:v>-67.813687999905085</c:v>
                </c:pt>
                <c:pt idx="2992">
                  <c:v>-67.780327999962026</c:v>
                </c:pt>
                <c:pt idx="2993">
                  <c:v>-67.746967999844344</c:v>
                </c:pt>
                <c:pt idx="2994">
                  <c:v>-67.71363199990941</c:v>
                </c:pt>
                <c:pt idx="2995">
                  <c:v>-67.680271999966351</c:v>
                </c:pt>
                <c:pt idx="2996">
                  <c:v>-67.646935999856794</c:v>
                </c:pt>
                <c:pt idx="2997">
                  <c:v>-67.613575999913735</c:v>
                </c:pt>
                <c:pt idx="2998">
                  <c:v>-67.580215999970676</c:v>
                </c:pt>
                <c:pt idx="2999">
                  <c:v>-67.546879999861119</c:v>
                </c:pt>
                <c:pt idx="3000">
                  <c:v>-67.51351999991806</c:v>
                </c:pt>
                <c:pt idx="3001">
                  <c:v>-67.480135999966876</c:v>
                </c:pt>
                <c:pt idx="3002">
                  <c:v>-67.446799999857319</c:v>
                </c:pt>
                <c:pt idx="3003">
                  <c:v>-67.413415999906135</c:v>
                </c:pt>
                <c:pt idx="3004">
                  <c:v>-67.380079999971201</c:v>
                </c:pt>
                <c:pt idx="3005">
                  <c:v>-67.346719999853519</c:v>
                </c:pt>
                <c:pt idx="3006">
                  <c:v>-67.31335999991046</c:v>
                </c:pt>
                <c:pt idx="3007">
                  <c:v>-67.279999999967401</c:v>
                </c:pt>
                <c:pt idx="3008">
                  <c:v>-67.246615999841595</c:v>
                </c:pt>
                <c:pt idx="3009">
                  <c:v>-67.213255999898536</c:v>
                </c:pt>
                <c:pt idx="3010">
                  <c:v>-67.179895999955477</c:v>
                </c:pt>
                <c:pt idx="3011">
                  <c:v>-67.146535999837795</c:v>
                </c:pt>
                <c:pt idx="3012">
                  <c:v>-67.113175999894736</c:v>
                </c:pt>
                <c:pt idx="3013">
                  <c:v>-67.079815999951677</c:v>
                </c:pt>
                <c:pt idx="3014">
                  <c:v>-67.046455999833995</c:v>
                </c:pt>
                <c:pt idx="3015">
                  <c:v>-67.013095999890936</c:v>
                </c:pt>
                <c:pt idx="3016">
                  <c:v>-66.979735999947877</c:v>
                </c:pt>
                <c:pt idx="3017">
                  <c:v>-66.946351999996693</c:v>
                </c:pt>
                <c:pt idx="3018">
                  <c:v>-66.912991999879011</c:v>
                </c:pt>
                <c:pt idx="3019">
                  <c:v>-66.879631999935953</c:v>
                </c:pt>
                <c:pt idx="3020">
                  <c:v>-66.846271999992894</c:v>
                </c:pt>
                <c:pt idx="3021">
                  <c:v>-66.812911999875212</c:v>
                </c:pt>
                <c:pt idx="3022">
                  <c:v>-66.779551999932153</c:v>
                </c:pt>
                <c:pt idx="3023">
                  <c:v>-66.746191999989094</c:v>
                </c:pt>
                <c:pt idx="3024">
                  <c:v>-66.712855999879537</c:v>
                </c:pt>
                <c:pt idx="3025">
                  <c:v>-66.679495999936478</c:v>
                </c:pt>
                <c:pt idx="3026">
                  <c:v>-66.646135999993419</c:v>
                </c:pt>
                <c:pt idx="3027">
                  <c:v>-66.612775999875737</c:v>
                </c:pt>
                <c:pt idx="3028">
                  <c:v>-66.579439999940803</c:v>
                </c:pt>
                <c:pt idx="3029">
                  <c:v>-66.546079999997744</c:v>
                </c:pt>
                <c:pt idx="3030">
                  <c:v>-66.512695999871937</c:v>
                </c:pt>
                <c:pt idx="3031">
                  <c:v>-66.479335999928878</c:v>
                </c:pt>
                <c:pt idx="3032">
                  <c:v>-66.445975999985819</c:v>
                </c:pt>
                <c:pt idx="3033">
                  <c:v>-66.412639999876262</c:v>
                </c:pt>
                <c:pt idx="3034">
                  <c:v>-66.379279999933203</c:v>
                </c:pt>
                <c:pt idx="3035">
                  <c:v>-66.345943999998269</c:v>
                </c:pt>
                <c:pt idx="3036">
                  <c:v>-66.312583999880587</c:v>
                </c:pt>
                <c:pt idx="3037">
                  <c:v>-66.279223999937528</c:v>
                </c:pt>
                <c:pt idx="3038">
                  <c:v>-66.245863999994469</c:v>
                </c:pt>
                <c:pt idx="3039">
                  <c:v>-66.212527999884912</c:v>
                </c:pt>
                <c:pt idx="3040">
                  <c:v>-66.179167999941853</c:v>
                </c:pt>
                <c:pt idx="3041">
                  <c:v>-66.145831999832296</c:v>
                </c:pt>
                <c:pt idx="3042">
                  <c:v>-66.112471999889237</c:v>
                </c:pt>
                <c:pt idx="3043">
                  <c:v>-66.079135999954303</c:v>
                </c:pt>
                <c:pt idx="3044">
                  <c:v>-66.045775999836621</c:v>
                </c:pt>
                <c:pt idx="3045">
                  <c:v>-66.012439999901687</c:v>
                </c:pt>
                <c:pt idx="3046">
                  <c:v>-65.979079999958628</c:v>
                </c:pt>
                <c:pt idx="3047">
                  <c:v>-65.945743999849071</c:v>
                </c:pt>
                <c:pt idx="3048">
                  <c:v>-65.912383999906012</c:v>
                </c:pt>
                <c:pt idx="3049">
                  <c:v>-65.879047999971078</c:v>
                </c:pt>
                <c:pt idx="3050">
                  <c:v>-65.845687999853396</c:v>
                </c:pt>
                <c:pt idx="3051">
                  <c:v>-65.812351999918462</c:v>
                </c:pt>
                <c:pt idx="3052">
                  <c:v>-65.779015999983528</c:v>
                </c:pt>
                <c:pt idx="3053">
                  <c:v>-65.745655999865846</c:v>
                </c:pt>
                <c:pt idx="3054">
                  <c:v>-65.712295999922787</c:v>
                </c:pt>
                <c:pt idx="3055">
                  <c:v>-65.678959999987853</c:v>
                </c:pt>
                <c:pt idx="3056">
                  <c:v>-65.645599999870171</c:v>
                </c:pt>
                <c:pt idx="3057">
                  <c:v>-65.612263999935237</c:v>
                </c:pt>
                <c:pt idx="3058">
                  <c:v>-65.578903999992178</c:v>
                </c:pt>
                <c:pt idx="3059">
                  <c:v>-65.545567999882621</c:v>
                </c:pt>
                <c:pt idx="3060">
                  <c:v>-65.512207999939562</c:v>
                </c:pt>
                <c:pt idx="3061">
                  <c:v>-65.478872000004628</c:v>
                </c:pt>
                <c:pt idx="3062">
                  <c:v>-65.445511999886946</c:v>
                </c:pt>
                <c:pt idx="3063">
                  <c:v>-65.412175999952012</c:v>
                </c:pt>
                <c:pt idx="3064">
                  <c:v>-65.37881599983433</c:v>
                </c:pt>
                <c:pt idx="3065">
                  <c:v>-65.345479999899396</c:v>
                </c:pt>
                <c:pt idx="3066">
                  <c:v>-65.312119999956337</c:v>
                </c:pt>
                <c:pt idx="3067">
                  <c:v>-65.27878399984678</c:v>
                </c:pt>
                <c:pt idx="3068">
                  <c:v>-65.245447999911846</c:v>
                </c:pt>
                <c:pt idx="3069">
                  <c:v>-65.212087999968787</c:v>
                </c:pt>
                <c:pt idx="3070">
                  <c:v>-65.178727999851105</c:v>
                </c:pt>
                <c:pt idx="3071">
                  <c:v>-65.145391999916171</c:v>
                </c:pt>
                <c:pt idx="3072">
                  <c:v>-65.112031999973112</c:v>
                </c:pt>
                <c:pt idx="3073">
                  <c:v>-65.078695999863555</c:v>
                </c:pt>
                <c:pt idx="3074">
                  <c:v>-65.045335999920496</c:v>
                </c:pt>
                <c:pt idx="3075">
                  <c:v>-65.011999999985562</c:v>
                </c:pt>
                <c:pt idx="3076">
                  <c:v>-64.97863999986788</c:v>
                </c:pt>
                <c:pt idx="3077">
                  <c:v>-64.945303999932946</c:v>
                </c:pt>
                <c:pt idx="3078">
                  <c:v>-64.911943999989887</c:v>
                </c:pt>
                <c:pt idx="3079">
                  <c:v>-64.87860799988033</c:v>
                </c:pt>
                <c:pt idx="3080">
                  <c:v>-64.845247999937271</c:v>
                </c:pt>
                <c:pt idx="3081">
                  <c:v>-64.811912000002337</c:v>
                </c:pt>
                <c:pt idx="3082">
                  <c:v>-64.778551999884655</c:v>
                </c:pt>
                <c:pt idx="3083">
                  <c:v>-64.745215999949721</c:v>
                </c:pt>
                <c:pt idx="3084">
                  <c:v>-64.711879999840164</c:v>
                </c:pt>
                <c:pt idx="3085">
                  <c:v>-64.678519999897105</c:v>
                </c:pt>
                <c:pt idx="3086">
                  <c:v>-64.645183999962171</c:v>
                </c:pt>
                <c:pt idx="3087">
                  <c:v>-64.611823999844489</c:v>
                </c:pt>
                <c:pt idx="3088">
                  <c:v>-64.578487999909555</c:v>
                </c:pt>
                <c:pt idx="3089">
                  <c:v>-64.545127999966496</c:v>
                </c:pt>
                <c:pt idx="3090">
                  <c:v>-64.511791999856939</c:v>
                </c:pt>
                <c:pt idx="3091">
                  <c:v>-64.47843199991388</c:v>
                </c:pt>
                <c:pt idx="3092">
                  <c:v>-64.445095999978946</c:v>
                </c:pt>
                <c:pt idx="3093">
                  <c:v>-64.411735999861264</c:v>
                </c:pt>
                <c:pt idx="3094">
                  <c:v>-64.37839999992633</c:v>
                </c:pt>
                <c:pt idx="3095">
                  <c:v>-64.345039999983271</c:v>
                </c:pt>
                <c:pt idx="3096">
                  <c:v>-64.311703999873714</c:v>
                </c:pt>
                <c:pt idx="3097">
                  <c:v>-64.278343999930655</c:v>
                </c:pt>
                <c:pt idx="3098">
                  <c:v>-64.245007999995721</c:v>
                </c:pt>
                <c:pt idx="3099">
                  <c:v>-64.211647999878039</c:v>
                </c:pt>
                <c:pt idx="3100">
                  <c:v>-64.178311999943105</c:v>
                </c:pt>
                <c:pt idx="3101">
                  <c:v>-64.144952000000046</c:v>
                </c:pt>
                <c:pt idx="3102">
                  <c:v>-64.111615999890489</c:v>
                </c:pt>
                <c:pt idx="3103">
                  <c:v>-64.07825599994743</c:v>
                </c:pt>
                <c:pt idx="3104">
                  <c:v>-64.044919999837873</c:v>
                </c:pt>
                <c:pt idx="3105">
                  <c:v>-64.011559999894814</c:v>
                </c:pt>
                <c:pt idx="3106">
                  <c:v>-63.978199999951748</c:v>
                </c:pt>
                <c:pt idx="3107">
                  <c:v>-63.944863999842191</c:v>
                </c:pt>
                <c:pt idx="3108">
                  <c:v>-63.911527999907257</c:v>
                </c:pt>
                <c:pt idx="3109">
                  <c:v>-63.878167999964198</c:v>
                </c:pt>
                <c:pt idx="3110">
                  <c:v>-63.844831999854641</c:v>
                </c:pt>
                <c:pt idx="3111">
                  <c:v>-63.811471999911582</c:v>
                </c:pt>
                <c:pt idx="3112">
                  <c:v>-63.778135999976648</c:v>
                </c:pt>
                <c:pt idx="3113">
                  <c:v>-63.744775999858966</c:v>
                </c:pt>
                <c:pt idx="3114">
                  <c:v>-63.711439999924032</c:v>
                </c:pt>
                <c:pt idx="3115">
                  <c:v>-63.678079999980973</c:v>
                </c:pt>
                <c:pt idx="3116">
                  <c:v>-63.644743999871416</c:v>
                </c:pt>
                <c:pt idx="3117">
                  <c:v>-63.611383999928357</c:v>
                </c:pt>
                <c:pt idx="3118">
                  <c:v>-63.578047999993423</c:v>
                </c:pt>
                <c:pt idx="3119">
                  <c:v>-63.544687999875741</c:v>
                </c:pt>
                <c:pt idx="3120">
                  <c:v>-63.511351999940807</c:v>
                </c:pt>
                <c:pt idx="3121">
                  <c:v>-63.477991999997748</c:v>
                </c:pt>
                <c:pt idx="3122">
                  <c:v>-63.444655999888191</c:v>
                </c:pt>
                <c:pt idx="3123">
                  <c:v>-63.411295999945132</c:v>
                </c:pt>
                <c:pt idx="3124">
                  <c:v>-63.377959999835575</c:v>
                </c:pt>
                <c:pt idx="3125">
                  <c:v>-63.344623999900641</c:v>
                </c:pt>
                <c:pt idx="3126">
                  <c:v>-63.311263999957582</c:v>
                </c:pt>
                <c:pt idx="3127">
                  <c:v>-63.277927999848025</c:v>
                </c:pt>
                <c:pt idx="3128">
                  <c:v>-63.244567999904966</c:v>
                </c:pt>
                <c:pt idx="3129">
                  <c:v>-63.211231999970032</c:v>
                </c:pt>
                <c:pt idx="3130">
                  <c:v>-63.17787199985235</c:v>
                </c:pt>
                <c:pt idx="3131">
                  <c:v>-63.144535999917416</c:v>
                </c:pt>
                <c:pt idx="3132">
                  <c:v>-63.111175999974357</c:v>
                </c:pt>
                <c:pt idx="3133">
                  <c:v>-63.0778399998648</c:v>
                </c:pt>
                <c:pt idx="3134">
                  <c:v>-63.044479999921741</c:v>
                </c:pt>
                <c:pt idx="3135">
                  <c:v>-63.011143999986807</c:v>
                </c:pt>
                <c:pt idx="3136">
                  <c:v>-62.977783999869125</c:v>
                </c:pt>
                <c:pt idx="3137">
                  <c:v>-62.944447999934191</c:v>
                </c:pt>
                <c:pt idx="3138">
                  <c:v>-62.911087999991132</c:v>
                </c:pt>
                <c:pt idx="3139">
                  <c:v>-62.877751999881575</c:v>
                </c:pt>
                <c:pt idx="3140">
                  <c:v>-62.844391999938516</c:v>
                </c:pt>
                <c:pt idx="3141">
                  <c:v>-62.811007999987332</c:v>
                </c:pt>
                <c:pt idx="3142">
                  <c:v>-62.77764799986965</c:v>
                </c:pt>
                <c:pt idx="3143">
                  <c:v>-62.744287999926591</c:v>
                </c:pt>
                <c:pt idx="3144">
                  <c:v>-62.710927999983532</c:v>
                </c:pt>
                <c:pt idx="3145">
                  <c:v>-62.677543999857726</c:v>
                </c:pt>
                <c:pt idx="3146">
                  <c:v>-62.644183999914667</c:v>
                </c:pt>
                <c:pt idx="3147">
                  <c:v>-62.610823999971608</c:v>
                </c:pt>
                <c:pt idx="3148">
                  <c:v>-62.577463999853926</c:v>
                </c:pt>
                <c:pt idx="3149">
                  <c:v>-62.544103999910867</c:v>
                </c:pt>
                <c:pt idx="3150">
                  <c:v>-62.510743999967808</c:v>
                </c:pt>
                <c:pt idx="3151">
                  <c:v>-62.477407999858251</c:v>
                </c:pt>
                <c:pt idx="3152">
                  <c:v>-62.444071999923317</c:v>
                </c:pt>
                <c:pt idx="3153">
                  <c:v>-62.410711999980258</c:v>
                </c:pt>
                <c:pt idx="3154">
                  <c:v>-62.377351999862576</c:v>
                </c:pt>
                <c:pt idx="3155">
                  <c:v>-62.344015999927642</c:v>
                </c:pt>
                <c:pt idx="3156">
                  <c:v>-62.310679999992708</c:v>
                </c:pt>
                <c:pt idx="3157">
                  <c:v>-62.277319999875026</c:v>
                </c:pt>
                <c:pt idx="3158">
                  <c:v>-62.243983999940092</c:v>
                </c:pt>
                <c:pt idx="3159">
                  <c:v>-62.210623999997033</c:v>
                </c:pt>
                <c:pt idx="3160">
                  <c:v>-62.177287999887476</c:v>
                </c:pt>
                <c:pt idx="3161">
                  <c:v>-62.143927999944417</c:v>
                </c:pt>
                <c:pt idx="3162">
                  <c:v>-62.11059199983486</c:v>
                </c:pt>
                <c:pt idx="3163">
                  <c:v>-62.077231999891801</c:v>
                </c:pt>
                <c:pt idx="3164">
                  <c:v>-62.043895999956867</c:v>
                </c:pt>
                <c:pt idx="3165">
                  <c:v>-62.010535999839185</c:v>
                </c:pt>
                <c:pt idx="3166">
                  <c:v>-61.977199999904251</c:v>
                </c:pt>
                <c:pt idx="3167">
                  <c:v>-61.943839999961192</c:v>
                </c:pt>
                <c:pt idx="3168">
                  <c:v>-61.910503999851635</c:v>
                </c:pt>
                <c:pt idx="3169">
                  <c:v>-61.877143999908576</c:v>
                </c:pt>
                <c:pt idx="3170">
                  <c:v>-61.843807999973642</c:v>
                </c:pt>
                <c:pt idx="3171">
                  <c:v>-61.81044799985596</c:v>
                </c:pt>
                <c:pt idx="3172">
                  <c:v>-61.777111999921026</c:v>
                </c:pt>
                <c:pt idx="3173">
                  <c:v>-61.743775999986092</c:v>
                </c:pt>
                <c:pt idx="3174">
                  <c:v>-61.71041599986841</c:v>
                </c:pt>
                <c:pt idx="3175">
                  <c:v>-61.677055999925351</c:v>
                </c:pt>
                <c:pt idx="3176">
                  <c:v>-61.643719999990417</c:v>
                </c:pt>
                <c:pt idx="3177">
                  <c:v>-61.610359999872735</c:v>
                </c:pt>
                <c:pt idx="3178">
                  <c:v>-61.577023999937801</c:v>
                </c:pt>
                <c:pt idx="3179">
                  <c:v>-61.543663999994742</c:v>
                </c:pt>
                <c:pt idx="3180">
                  <c:v>-61.510327999885185</c:v>
                </c:pt>
                <c:pt idx="3181">
                  <c:v>-61.476967999942126</c:v>
                </c:pt>
                <c:pt idx="3182">
                  <c:v>-61.443631999832569</c:v>
                </c:pt>
                <c:pt idx="3183">
                  <c:v>-61.41027199988951</c:v>
                </c:pt>
                <c:pt idx="3184">
                  <c:v>-61.376935999954576</c:v>
                </c:pt>
                <c:pt idx="3185">
                  <c:v>-61.343575999836894</c:v>
                </c:pt>
                <c:pt idx="3186">
                  <c:v>-61.31023999990196</c:v>
                </c:pt>
                <c:pt idx="3187">
                  <c:v>-61.276879999958901</c:v>
                </c:pt>
                <c:pt idx="3188">
                  <c:v>-61.243543999849344</c:v>
                </c:pt>
                <c:pt idx="3189">
                  <c:v>-61.21020799991441</c:v>
                </c:pt>
                <c:pt idx="3190">
                  <c:v>-61.176727999930726</c:v>
                </c:pt>
                <c:pt idx="3191">
                  <c:v>-61.143367999987667</c:v>
                </c:pt>
                <c:pt idx="3192">
                  <c:v>-61.109935999845611</c:v>
                </c:pt>
                <c:pt idx="3193">
                  <c:v>-61.076503999878177</c:v>
                </c:pt>
                <c:pt idx="3194">
                  <c:v>-61.043143999935118</c:v>
                </c:pt>
                <c:pt idx="3195">
                  <c:v>-61.009783999992059</c:v>
                </c:pt>
                <c:pt idx="3196">
                  <c:v>-60.976399999866253</c:v>
                </c:pt>
                <c:pt idx="3197">
                  <c:v>-60.943039999923194</c:v>
                </c:pt>
                <c:pt idx="3198">
                  <c:v>-60.90960799995576</c:v>
                </c:pt>
                <c:pt idx="3199">
                  <c:v>-60.876271999846203</c:v>
                </c:pt>
                <c:pt idx="3200">
                  <c:v>-60.842911999903144</c:v>
                </c:pt>
                <c:pt idx="3201">
                  <c:v>-60.80957599996821</c:v>
                </c:pt>
                <c:pt idx="3202">
                  <c:v>-60.776215999850528</c:v>
                </c:pt>
                <c:pt idx="3203">
                  <c:v>-60.742879999915594</c:v>
                </c:pt>
                <c:pt idx="3204">
                  <c:v>-60.709519999972535</c:v>
                </c:pt>
                <c:pt idx="3205">
                  <c:v>-60.676183999862978</c:v>
                </c:pt>
                <c:pt idx="3206">
                  <c:v>-60.642823999919919</c:v>
                </c:pt>
                <c:pt idx="3207">
                  <c:v>-60.609487999984985</c:v>
                </c:pt>
                <c:pt idx="3208">
                  <c:v>-60.576127999867303</c:v>
                </c:pt>
                <c:pt idx="3209">
                  <c:v>-60.542791999932369</c:v>
                </c:pt>
                <c:pt idx="3210">
                  <c:v>-60.50943199998931</c:v>
                </c:pt>
                <c:pt idx="3211">
                  <c:v>-60.476095999879753</c:v>
                </c:pt>
                <c:pt idx="3212">
                  <c:v>-60.442735999936694</c:v>
                </c:pt>
                <c:pt idx="3213">
                  <c:v>-60.40940000000176</c:v>
                </c:pt>
                <c:pt idx="3214">
                  <c:v>-60.376039999884078</c:v>
                </c:pt>
                <c:pt idx="3215">
                  <c:v>-60.342703999949144</c:v>
                </c:pt>
                <c:pt idx="3216">
                  <c:v>-60.309343999831462</c:v>
                </c:pt>
                <c:pt idx="3217">
                  <c:v>-60.276007999896528</c:v>
                </c:pt>
                <c:pt idx="3218">
                  <c:v>-60.242647999953469</c:v>
                </c:pt>
                <c:pt idx="3219">
                  <c:v>-60.209311999843912</c:v>
                </c:pt>
                <c:pt idx="3220">
                  <c:v>-60.175951999900853</c:v>
                </c:pt>
                <c:pt idx="3221">
                  <c:v>-60.142615999965919</c:v>
                </c:pt>
                <c:pt idx="3222">
                  <c:v>-60.109255999848237</c:v>
                </c:pt>
                <c:pt idx="3223">
                  <c:v>-60.075919999913303</c:v>
                </c:pt>
                <c:pt idx="3224">
                  <c:v>-60.042559999970244</c:v>
                </c:pt>
                <c:pt idx="3225">
                  <c:v>-60.009223999860687</c:v>
                </c:pt>
                <c:pt idx="3226">
                  <c:v>-59.975863999917628</c:v>
                </c:pt>
                <c:pt idx="3227">
                  <c:v>-59.942527999982694</c:v>
                </c:pt>
                <c:pt idx="3228">
                  <c:v>-59.909167999865012</c:v>
                </c:pt>
                <c:pt idx="3229">
                  <c:v>-59.875831999930078</c:v>
                </c:pt>
                <c:pt idx="3230">
                  <c:v>-59.842447999978894</c:v>
                </c:pt>
                <c:pt idx="3231">
                  <c:v>-59.809087999861212</c:v>
                </c:pt>
                <c:pt idx="3232">
                  <c:v>-59.775703999910029</c:v>
                </c:pt>
                <c:pt idx="3233">
                  <c:v>-59.74234399996697</c:v>
                </c:pt>
                <c:pt idx="3234">
                  <c:v>-59.708983999849288</c:v>
                </c:pt>
                <c:pt idx="3235">
                  <c:v>-59.675623999906229</c:v>
                </c:pt>
                <c:pt idx="3236">
                  <c:v>-59.64226399996317</c:v>
                </c:pt>
                <c:pt idx="3237">
                  <c:v>-59.608927999853613</c:v>
                </c:pt>
                <c:pt idx="3238">
                  <c:v>-59.575567999910554</c:v>
                </c:pt>
                <c:pt idx="3239">
                  <c:v>-59.54223199997562</c:v>
                </c:pt>
                <c:pt idx="3240">
                  <c:v>-59.508871999857938</c:v>
                </c:pt>
                <c:pt idx="3241">
                  <c:v>-59.475535999923004</c:v>
                </c:pt>
                <c:pt idx="3242">
                  <c:v>-59.442175999979945</c:v>
                </c:pt>
                <c:pt idx="3243">
                  <c:v>-59.408839999870388</c:v>
                </c:pt>
                <c:pt idx="3244">
                  <c:v>-59.375479999927329</c:v>
                </c:pt>
                <c:pt idx="3245">
                  <c:v>-59.342143999992395</c:v>
                </c:pt>
                <c:pt idx="3246">
                  <c:v>-59.308783999874713</c:v>
                </c:pt>
                <c:pt idx="3247">
                  <c:v>-59.275447999939779</c:v>
                </c:pt>
                <c:pt idx="3248">
                  <c:v>-59.242112000004845</c:v>
                </c:pt>
                <c:pt idx="3249">
                  <c:v>-59.208751999887163</c:v>
                </c:pt>
                <c:pt idx="3250">
                  <c:v>-59.175415999952229</c:v>
                </c:pt>
                <c:pt idx="3251">
                  <c:v>-59.142055999834547</c:v>
                </c:pt>
                <c:pt idx="3252">
                  <c:v>-59.108647999875238</c:v>
                </c:pt>
                <c:pt idx="3253">
                  <c:v>-59.075287999932179</c:v>
                </c:pt>
                <c:pt idx="3254">
                  <c:v>-59.04192799998912</c:v>
                </c:pt>
                <c:pt idx="3255">
                  <c:v>-59.008543999863313</c:v>
                </c:pt>
                <c:pt idx="3256">
                  <c:v>-58.975183999920255</c:v>
                </c:pt>
                <c:pt idx="3257">
                  <c:v>-58.941823999977196</c:v>
                </c:pt>
                <c:pt idx="3258">
                  <c:v>-58.908463999859514</c:v>
                </c:pt>
                <c:pt idx="3259">
                  <c:v>-58.875103999916455</c:v>
                </c:pt>
                <c:pt idx="3260">
                  <c:v>-58.841743999973396</c:v>
                </c:pt>
                <c:pt idx="3261">
                  <c:v>-58.808383999855714</c:v>
                </c:pt>
                <c:pt idx="3262">
                  <c:v>-58.775023999912655</c:v>
                </c:pt>
                <c:pt idx="3263">
                  <c:v>-58.741663999969596</c:v>
                </c:pt>
                <c:pt idx="3264">
                  <c:v>-58.708327999860039</c:v>
                </c:pt>
                <c:pt idx="3265">
                  <c:v>-58.67491999990073</c:v>
                </c:pt>
                <c:pt idx="3266">
                  <c:v>-58.641559999957671</c:v>
                </c:pt>
                <c:pt idx="3267">
                  <c:v>-58.608223999848114</c:v>
                </c:pt>
                <c:pt idx="3268">
                  <c:v>-58.57483999989693</c:v>
                </c:pt>
                <c:pt idx="3269">
                  <c:v>-58.541479999953872</c:v>
                </c:pt>
                <c:pt idx="3270">
                  <c:v>-58.50811999983619</c:v>
                </c:pt>
                <c:pt idx="3271">
                  <c:v>-58.474711999876881</c:v>
                </c:pt>
                <c:pt idx="3272">
                  <c:v>-58.441351999933822</c:v>
                </c:pt>
                <c:pt idx="3273">
                  <c:v>-58.407991999990763</c:v>
                </c:pt>
                <c:pt idx="3274">
                  <c:v>-58.374655999881206</c:v>
                </c:pt>
                <c:pt idx="3275">
                  <c:v>-58.341295999938147</c:v>
                </c:pt>
                <c:pt idx="3276">
                  <c:v>-58.307935999995088</c:v>
                </c:pt>
                <c:pt idx="3277">
                  <c:v>-58.274575999877406</c:v>
                </c:pt>
                <c:pt idx="3278">
                  <c:v>-58.241215999934347</c:v>
                </c:pt>
                <c:pt idx="3279">
                  <c:v>-58.207831999983163</c:v>
                </c:pt>
                <c:pt idx="3280">
                  <c:v>-58.174495999873606</c:v>
                </c:pt>
                <c:pt idx="3281">
                  <c:v>-58.141135999930547</c:v>
                </c:pt>
                <c:pt idx="3282">
                  <c:v>-58.107727999971239</c:v>
                </c:pt>
                <c:pt idx="3283">
                  <c:v>-58.074367999853557</c:v>
                </c:pt>
                <c:pt idx="3284">
                  <c:v>-58.041007999910498</c:v>
                </c:pt>
                <c:pt idx="3285">
                  <c:v>-58.007623999959314</c:v>
                </c:pt>
                <c:pt idx="3286">
                  <c:v>-57.974287999849757</c:v>
                </c:pt>
                <c:pt idx="3287">
                  <c:v>-57.940927999906698</c:v>
                </c:pt>
                <c:pt idx="3288">
                  <c:v>-57.907591999971764</c:v>
                </c:pt>
                <c:pt idx="3289">
                  <c:v>-57.874231999854082</c:v>
                </c:pt>
                <c:pt idx="3290">
                  <c:v>-57.840895999919148</c:v>
                </c:pt>
                <c:pt idx="3291">
                  <c:v>-57.807535999976089</c:v>
                </c:pt>
                <c:pt idx="3292">
                  <c:v>-57.774199999866532</c:v>
                </c:pt>
                <c:pt idx="3293">
                  <c:v>-57.740839999923473</c:v>
                </c:pt>
                <c:pt idx="3294">
                  <c:v>-57.707503999988539</c:v>
                </c:pt>
                <c:pt idx="3295">
                  <c:v>-57.674143999870857</c:v>
                </c:pt>
                <c:pt idx="3296">
                  <c:v>-57.640807999935923</c:v>
                </c:pt>
                <c:pt idx="3297">
                  <c:v>-57.607447999992864</c:v>
                </c:pt>
                <c:pt idx="3298">
                  <c:v>-57.574111999883307</c:v>
                </c:pt>
                <c:pt idx="3299">
                  <c:v>-57.540751999940248</c:v>
                </c:pt>
                <c:pt idx="3300">
                  <c:v>-57.507416000005314</c:v>
                </c:pt>
                <c:pt idx="3301">
                  <c:v>-57.474055999887632</c:v>
                </c:pt>
                <c:pt idx="3302">
                  <c:v>-57.440719999952698</c:v>
                </c:pt>
                <c:pt idx="3303">
                  <c:v>-57.407383999843141</c:v>
                </c:pt>
                <c:pt idx="3304">
                  <c:v>-57.374023999900082</c:v>
                </c:pt>
                <c:pt idx="3305">
                  <c:v>-57.340663999957023</c:v>
                </c:pt>
                <c:pt idx="3306">
                  <c:v>-57.307303999839341</c:v>
                </c:pt>
                <c:pt idx="3307">
                  <c:v>-57.273871999871908</c:v>
                </c:pt>
                <c:pt idx="3308">
                  <c:v>-57.240391999888224</c:v>
                </c:pt>
                <c:pt idx="3309">
                  <c:v>-57.20705599995329</c:v>
                </c:pt>
                <c:pt idx="3310">
                  <c:v>-57.173695999835608</c:v>
                </c:pt>
                <c:pt idx="3311">
                  <c:v>-57.140359999900674</c:v>
                </c:pt>
                <c:pt idx="3312">
                  <c:v>-57.106999999957615</c:v>
                </c:pt>
                <c:pt idx="3313">
                  <c:v>-57.073663999848058</c:v>
                </c:pt>
                <c:pt idx="3314">
                  <c:v>-57.040303999904999</c:v>
                </c:pt>
                <c:pt idx="3315">
                  <c:v>-57.006967999970065</c:v>
                </c:pt>
                <c:pt idx="3316">
                  <c:v>-56.973607999852383</c:v>
                </c:pt>
                <c:pt idx="3317">
                  <c:v>-56.940271999917449</c:v>
                </c:pt>
                <c:pt idx="3318">
                  <c:v>-56.90691199997439</c:v>
                </c:pt>
                <c:pt idx="3319">
                  <c:v>-56.873575999864833</c:v>
                </c:pt>
                <c:pt idx="3320">
                  <c:v>-56.840215999921774</c:v>
                </c:pt>
                <c:pt idx="3321">
                  <c:v>-56.80687999998684</c:v>
                </c:pt>
                <c:pt idx="3322">
                  <c:v>-56.773519999869158</c:v>
                </c:pt>
                <c:pt idx="3323">
                  <c:v>-56.740183999934224</c:v>
                </c:pt>
                <c:pt idx="3324">
                  <c:v>-56.70684799999929</c:v>
                </c:pt>
                <c:pt idx="3325">
                  <c:v>-56.673487999881608</c:v>
                </c:pt>
                <c:pt idx="3326">
                  <c:v>-56.640151999946674</c:v>
                </c:pt>
                <c:pt idx="3327">
                  <c:v>-56.606792000003615</c:v>
                </c:pt>
                <c:pt idx="3328">
                  <c:v>-56.573455999894058</c:v>
                </c:pt>
                <c:pt idx="3329">
                  <c:v>-56.540095999950999</c:v>
                </c:pt>
                <c:pt idx="3330">
                  <c:v>-56.506759999841442</c:v>
                </c:pt>
                <c:pt idx="3331">
                  <c:v>-56.473399999898383</c:v>
                </c:pt>
                <c:pt idx="3332">
                  <c:v>-56.440063999963449</c:v>
                </c:pt>
                <c:pt idx="3333">
                  <c:v>-56.406703999845767</c:v>
                </c:pt>
                <c:pt idx="3334">
                  <c:v>-56.373367999910833</c:v>
                </c:pt>
                <c:pt idx="3335">
                  <c:v>-56.340007999967774</c:v>
                </c:pt>
                <c:pt idx="3336">
                  <c:v>-56.306671999858217</c:v>
                </c:pt>
                <c:pt idx="3337">
                  <c:v>-56.273311999915158</c:v>
                </c:pt>
                <c:pt idx="3338">
                  <c:v>-56.239975999980224</c:v>
                </c:pt>
                <c:pt idx="3339">
                  <c:v>-56.206615999862542</c:v>
                </c:pt>
                <c:pt idx="3340">
                  <c:v>-56.173279999927608</c:v>
                </c:pt>
                <c:pt idx="3341">
                  <c:v>-56.139919999984549</c:v>
                </c:pt>
                <c:pt idx="3342">
                  <c:v>-56.106583999874992</c:v>
                </c:pt>
                <c:pt idx="3343">
                  <c:v>-56.073247999940058</c:v>
                </c:pt>
                <c:pt idx="3344">
                  <c:v>-56.039887999996999</c:v>
                </c:pt>
                <c:pt idx="3345">
                  <c:v>-56.006551999887442</c:v>
                </c:pt>
                <c:pt idx="3346">
                  <c:v>-55.973191999944383</c:v>
                </c:pt>
                <c:pt idx="3347">
                  <c:v>-55.939855999834826</c:v>
                </c:pt>
                <c:pt idx="3348">
                  <c:v>-55.906495999891767</c:v>
                </c:pt>
                <c:pt idx="3349">
                  <c:v>-55.873159999956833</c:v>
                </c:pt>
                <c:pt idx="3350">
                  <c:v>-55.839799999839151</c:v>
                </c:pt>
                <c:pt idx="3351">
                  <c:v>-55.806463999904217</c:v>
                </c:pt>
                <c:pt idx="3352">
                  <c:v>-55.773103999961158</c:v>
                </c:pt>
                <c:pt idx="3353">
                  <c:v>-55.739767999851601</c:v>
                </c:pt>
                <c:pt idx="3354">
                  <c:v>-55.706407999908542</c:v>
                </c:pt>
                <c:pt idx="3355">
                  <c:v>-55.673071999973608</c:v>
                </c:pt>
                <c:pt idx="3356">
                  <c:v>-55.639711999855926</c:v>
                </c:pt>
                <c:pt idx="3357">
                  <c:v>-55.606375999920992</c:v>
                </c:pt>
                <c:pt idx="3358">
                  <c:v>-55.573015999977933</c:v>
                </c:pt>
                <c:pt idx="3359">
                  <c:v>-55.539679999868376</c:v>
                </c:pt>
                <c:pt idx="3360">
                  <c:v>-55.506319999925317</c:v>
                </c:pt>
                <c:pt idx="3361">
                  <c:v>-55.472983999990383</c:v>
                </c:pt>
                <c:pt idx="3362">
                  <c:v>-55.439623999872701</c:v>
                </c:pt>
                <c:pt idx="3363">
                  <c:v>-55.406287999937767</c:v>
                </c:pt>
                <c:pt idx="3364">
                  <c:v>-55.372927999994708</c:v>
                </c:pt>
                <c:pt idx="3365">
                  <c:v>-55.339591999885151</c:v>
                </c:pt>
                <c:pt idx="3366">
                  <c:v>-55.306231999942092</c:v>
                </c:pt>
                <c:pt idx="3367">
                  <c:v>-55.272895999832535</c:v>
                </c:pt>
                <c:pt idx="3368">
                  <c:v>-55.239535999889476</c:v>
                </c:pt>
                <c:pt idx="3369">
                  <c:v>-55.206199999954542</c:v>
                </c:pt>
                <c:pt idx="3370">
                  <c:v>-55.17283999983686</c:v>
                </c:pt>
                <c:pt idx="3371">
                  <c:v>-55.139503999901926</c:v>
                </c:pt>
                <c:pt idx="3372">
                  <c:v>-55.106143999958867</c:v>
                </c:pt>
                <c:pt idx="3373">
                  <c:v>-55.07280799984931</c:v>
                </c:pt>
                <c:pt idx="3374">
                  <c:v>-55.039447999906251</c:v>
                </c:pt>
                <c:pt idx="3375">
                  <c:v>-55.006111999971317</c:v>
                </c:pt>
                <c:pt idx="3376">
                  <c:v>-54.972751999853635</c:v>
                </c:pt>
                <c:pt idx="3377">
                  <c:v>-54.939415999918701</c:v>
                </c:pt>
                <c:pt idx="3378">
                  <c:v>-54.906055999975642</c:v>
                </c:pt>
                <c:pt idx="3379">
                  <c:v>-54.872719999866085</c:v>
                </c:pt>
                <c:pt idx="3380">
                  <c:v>-54.839359999923026</c:v>
                </c:pt>
                <c:pt idx="3381">
                  <c:v>-54.805999999979967</c:v>
                </c:pt>
                <c:pt idx="3382">
                  <c:v>-54.772639999862285</c:v>
                </c:pt>
                <c:pt idx="3383">
                  <c:v>-54.739255999911101</c:v>
                </c:pt>
                <c:pt idx="3384">
                  <c:v>-54.705919999976167</c:v>
                </c:pt>
                <c:pt idx="3385">
                  <c:v>-54.672559999858485</c:v>
                </c:pt>
                <c:pt idx="3386">
                  <c:v>-54.639175999907302</c:v>
                </c:pt>
                <c:pt idx="3387">
                  <c:v>-54.605791999956118</c:v>
                </c:pt>
                <c:pt idx="3388">
                  <c:v>-54.572455999846561</c:v>
                </c:pt>
                <c:pt idx="3389">
                  <c:v>-54.539071999895377</c:v>
                </c:pt>
                <c:pt idx="3390">
                  <c:v>-54.505711999952318</c:v>
                </c:pt>
                <c:pt idx="3391">
                  <c:v>-54.472351999834636</c:v>
                </c:pt>
                <c:pt idx="3392">
                  <c:v>-54.438991999891577</c:v>
                </c:pt>
                <c:pt idx="3393">
                  <c:v>-54.405631999948518</c:v>
                </c:pt>
                <c:pt idx="3394">
                  <c:v>-54.372295999838961</c:v>
                </c:pt>
                <c:pt idx="3395">
                  <c:v>-54.338935999895902</c:v>
                </c:pt>
                <c:pt idx="3396">
                  <c:v>-54.305599999960968</c:v>
                </c:pt>
                <c:pt idx="3397">
                  <c:v>-54.272239999843286</c:v>
                </c:pt>
                <c:pt idx="3398">
                  <c:v>-54.238903999908352</c:v>
                </c:pt>
                <c:pt idx="3399">
                  <c:v>-54.205567999973418</c:v>
                </c:pt>
                <c:pt idx="3400">
                  <c:v>-54.172207999855736</c:v>
                </c:pt>
                <c:pt idx="3401">
                  <c:v>-54.138847999912677</c:v>
                </c:pt>
                <c:pt idx="3402">
                  <c:v>-54.105511999977743</c:v>
                </c:pt>
                <c:pt idx="3403">
                  <c:v>-54.072175999868186</c:v>
                </c:pt>
                <c:pt idx="3404">
                  <c:v>-54.038815999925127</c:v>
                </c:pt>
                <c:pt idx="3405">
                  <c:v>-54.005479999990193</c:v>
                </c:pt>
                <c:pt idx="3406">
                  <c:v>-53.972119999872511</c:v>
                </c:pt>
                <c:pt idx="3407">
                  <c:v>-53.938783999937577</c:v>
                </c:pt>
                <c:pt idx="3408">
                  <c:v>-53.905423999994518</c:v>
                </c:pt>
                <c:pt idx="3409">
                  <c:v>-53.872087999884961</c:v>
                </c:pt>
                <c:pt idx="3410">
                  <c:v>-53.838727999941902</c:v>
                </c:pt>
                <c:pt idx="3411">
                  <c:v>-53.805391999832345</c:v>
                </c:pt>
                <c:pt idx="3412">
                  <c:v>-53.772031999889286</c:v>
                </c:pt>
                <c:pt idx="3413">
                  <c:v>-53.738695999954352</c:v>
                </c:pt>
                <c:pt idx="3414">
                  <c:v>-53.70533599983667</c:v>
                </c:pt>
                <c:pt idx="3415">
                  <c:v>-53.671999999901736</c:v>
                </c:pt>
                <c:pt idx="3416">
                  <c:v>-53.638639999958677</c:v>
                </c:pt>
                <c:pt idx="3417">
                  <c:v>-53.60530399984912</c:v>
                </c:pt>
                <c:pt idx="3418">
                  <c:v>-53.571943999906061</c:v>
                </c:pt>
                <c:pt idx="3419">
                  <c:v>-53.538583999963002</c:v>
                </c:pt>
                <c:pt idx="3420">
                  <c:v>-53.505247999853445</c:v>
                </c:pt>
                <c:pt idx="3421">
                  <c:v>-53.471911999918511</c:v>
                </c:pt>
                <c:pt idx="3422">
                  <c:v>-53.438551999975452</c:v>
                </c:pt>
                <c:pt idx="3423">
                  <c:v>-53.405215999865895</c:v>
                </c:pt>
                <c:pt idx="3424">
                  <c:v>-53.371855999922836</c:v>
                </c:pt>
                <c:pt idx="3425">
                  <c:v>-53.338519999987902</c:v>
                </c:pt>
                <c:pt idx="3426">
                  <c:v>-53.30515999987022</c:v>
                </c:pt>
                <c:pt idx="3427">
                  <c:v>-53.271823999935286</c:v>
                </c:pt>
                <c:pt idx="3428">
                  <c:v>-53.238463999992227</c:v>
                </c:pt>
                <c:pt idx="3429">
                  <c:v>-53.20512799988267</c:v>
                </c:pt>
                <c:pt idx="3430">
                  <c:v>-53.171767999939611</c:v>
                </c:pt>
                <c:pt idx="3431">
                  <c:v>-53.138432000004677</c:v>
                </c:pt>
                <c:pt idx="3432">
                  <c:v>-53.105071999886995</c:v>
                </c:pt>
                <c:pt idx="3433">
                  <c:v>-53.071735999952061</c:v>
                </c:pt>
                <c:pt idx="3434">
                  <c:v>-53.038375999834379</c:v>
                </c:pt>
                <c:pt idx="3435">
                  <c:v>-53.005039999899445</c:v>
                </c:pt>
                <c:pt idx="3436">
                  <c:v>-52.971703999964511</c:v>
                </c:pt>
                <c:pt idx="3437">
                  <c:v>-52.938343999846829</c:v>
                </c:pt>
                <c:pt idx="3438">
                  <c:v>-52.905007999911895</c:v>
                </c:pt>
                <c:pt idx="3439">
                  <c:v>-52.871647999968836</c:v>
                </c:pt>
                <c:pt idx="3440">
                  <c:v>-52.838311999859279</c:v>
                </c:pt>
                <c:pt idx="3441">
                  <c:v>-52.80495199991622</c:v>
                </c:pt>
                <c:pt idx="3442">
                  <c:v>-52.771615999981286</c:v>
                </c:pt>
                <c:pt idx="3443">
                  <c:v>-52.738255999863604</c:v>
                </c:pt>
                <c:pt idx="3444">
                  <c:v>-52.70491999992867</c:v>
                </c:pt>
                <c:pt idx="3445">
                  <c:v>-52.671559999985611</c:v>
                </c:pt>
                <c:pt idx="3446">
                  <c:v>-52.638223999876054</c:v>
                </c:pt>
                <c:pt idx="3447">
                  <c:v>-52.604863999932995</c:v>
                </c:pt>
                <c:pt idx="3448">
                  <c:v>-52.571527999998061</c:v>
                </c:pt>
                <c:pt idx="3449">
                  <c:v>-52.538167999880379</c:v>
                </c:pt>
                <c:pt idx="3450">
                  <c:v>-52.504831999945445</c:v>
                </c:pt>
                <c:pt idx="3451">
                  <c:v>-52.471495999835888</c:v>
                </c:pt>
                <c:pt idx="3452">
                  <c:v>-52.438135999892829</c:v>
                </c:pt>
                <c:pt idx="3453">
                  <c:v>-52.40477599994977</c:v>
                </c:pt>
                <c:pt idx="3454">
                  <c:v>-52.371439999840213</c:v>
                </c:pt>
                <c:pt idx="3455">
                  <c:v>-52.338103999905279</c:v>
                </c:pt>
                <c:pt idx="3456">
                  <c:v>-52.30474399996222</c:v>
                </c:pt>
                <c:pt idx="3457">
                  <c:v>-52.271407999852663</c:v>
                </c:pt>
                <c:pt idx="3458">
                  <c:v>-52.238047999909604</c:v>
                </c:pt>
                <c:pt idx="3459">
                  <c:v>-52.20471199997467</c:v>
                </c:pt>
                <c:pt idx="3460">
                  <c:v>-52.171351999856988</c:v>
                </c:pt>
                <c:pt idx="3461">
                  <c:v>-52.138015999922054</c:v>
                </c:pt>
                <c:pt idx="3462">
                  <c:v>-52.104655999978995</c:v>
                </c:pt>
                <c:pt idx="3463">
                  <c:v>-52.071319999869438</c:v>
                </c:pt>
                <c:pt idx="3464">
                  <c:v>-52.037959999926379</c:v>
                </c:pt>
                <c:pt idx="3465">
                  <c:v>-52.004623999991445</c:v>
                </c:pt>
                <c:pt idx="3466">
                  <c:v>-51.971287999881888</c:v>
                </c:pt>
                <c:pt idx="3467">
                  <c:v>-51.937927999938829</c:v>
                </c:pt>
                <c:pt idx="3468">
                  <c:v>-51.90456799999577</c:v>
                </c:pt>
                <c:pt idx="3469">
                  <c:v>-51.871231999886213</c:v>
                </c:pt>
                <c:pt idx="3470">
                  <c:v>-51.837895999951279</c:v>
                </c:pt>
                <c:pt idx="3471">
                  <c:v>-51.804535999833597</c:v>
                </c:pt>
                <c:pt idx="3472">
                  <c:v>-51.771199999898663</c:v>
                </c:pt>
                <c:pt idx="3473">
                  <c:v>-51.737839999955604</c:v>
                </c:pt>
                <c:pt idx="3474">
                  <c:v>-51.704503999846047</c:v>
                </c:pt>
                <c:pt idx="3475">
                  <c:v>-51.671143999902988</c:v>
                </c:pt>
                <c:pt idx="3476">
                  <c:v>-51.637807999968054</c:v>
                </c:pt>
                <c:pt idx="3477">
                  <c:v>-51.604447999850372</c:v>
                </c:pt>
                <c:pt idx="3478">
                  <c:v>-51.571111999915438</c:v>
                </c:pt>
                <c:pt idx="3479">
                  <c:v>-51.537751999972379</c:v>
                </c:pt>
                <c:pt idx="3480">
                  <c:v>-51.504415999862822</c:v>
                </c:pt>
                <c:pt idx="3481">
                  <c:v>-51.471055999919763</c:v>
                </c:pt>
                <c:pt idx="3482">
                  <c:v>-51.437719999984829</c:v>
                </c:pt>
                <c:pt idx="3483">
                  <c:v>-51.404359999867147</c:v>
                </c:pt>
                <c:pt idx="3484">
                  <c:v>-51.371023999932213</c:v>
                </c:pt>
                <c:pt idx="3485">
                  <c:v>-51.337687999997279</c:v>
                </c:pt>
                <c:pt idx="3486">
                  <c:v>-51.304327999879597</c:v>
                </c:pt>
                <c:pt idx="3487">
                  <c:v>-51.270991999944663</c:v>
                </c:pt>
                <c:pt idx="3488">
                  <c:v>-51.237632000001604</c:v>
                </c:pt>
                <c:pt idx="3489">
                  <c:v>-51.204295999892047</c:v>
                </c:pt>
                <c:pt idx="3490">
                  <c:v>-51.170935999948988</c:v>
                </c:pt>
                <c:pt idx="3491">
                  <c:v>-51.137599999839431</c:v>
                </c:pt>
                <c:pt idx="3492">
                  <c:v>-51.104239999896372</c:v>
                </c:pt>
                <c:pt idx="3493">
                  <c:v>-51.070903999961438</c:v>
                </c:pt>
                <c:pt idx="3494">
                  <c:v>-51.037543999843756</c:v>
                </c:pt>
                <c:pt idx="3495">
                  <c:v>-51.004207999908822</c:v>
                </c:pt>
                <c:pt idx="3496">
                  <c:v>-50.970847999965763</c:v>
                </c:pt>
                <c:pt idx="3497">
                  <c:v>-50.937511999856206</c:v>
                </c:pt>
                <c:pt idx="3498">
                  <c:v>-50.904151999913147</c:v>
                </c:pt>
                <c:pt idx="3499">
                  <c:v>-50.870815999978213</c:v>
                </c:pt>
                <c:pt idx="3500">
                  <c:v>-50.837479999868656</c:v>
                </c:pt>
                <c:pt idx="3501">
                  <c:v>-50.804119999925597</c:v>
                </c:pt>
                <c:pt idx="3502">
                  <c:v>-50.770783999990662</c:v>
                </c:pt>
                <c:pt idx="3503">
                  <c:v>-50.737423999872981</c:v>
                </c:pt>
                <c:pt idx="3504">
                  <c:v>-50.704063999929922</c:v>
                </c:pt>
                <c:pt idx="3505">
                  <c:v>-50.670703999986863</c:v>
                </c:pt>
                <c:pt idx="3506">
                  <c:v>-50.637343999869181</c:v>
                </c:pt>
                <c:pt idx="3507">
                  <c:v>-50.604007999934247</c:v>
                </c:pt>
                <c:pt idx="3508">
                  <c:v>-50.570647999991188</c:v>
                </c:pt>
                <c:pt idx="3509">
                  <c:v>-50.537311999881631</c:v>
                </c:pt>
                <c:pt idx="3510">
                  <c:v>-50.503951999938572</c:v>
                </c:pt>
                <c:pt idx="3511">
                  <c:v>-50.470616000003638</c:v>
                </c:pt>
                <c:pt idx="3512">
                  <c:v>-50.437255999885956</c:v>
                </c:pt>
                <c:pt idx="3513">
                  <c:v>-50.403919999951022</c:v>
                </c:pt>
                <c:pt idx="3514">
                  <c:v>-50.37055999983334</c:v>
                </c:pt>
                <c:pt idx="3515">
                  <c:v>-50.337223999898406</c:v>
                </c:pt>
                <c:pt idx="3516">
                  <c:v>-50.303863999955347</c:v>
                </c:pt>
                <c:pt idx="3517">
                  <c:v>-50.27052799984579</c:v>
                </c:pt>
                <c:pt idx="3518">
                  <c:v>-50.237167999902731</c:v>
                </c:pt>
                <c:pt idx="3519">
                  <c:v>-50.203807999959672</c:v>
                </c:pt>
                <c:pt idx="3520">
                  <c:v>-50.17044799984199</c:v>
                </c:pt>
                <c:pt idx="3521">
                  <c:v>-50.137063999890806</c:v>
                </c:pt>
                <c:pt idx="3522">
                  <c:v>-50.103727999955872</c:v>
                </c:pt>
                <c:pt idx="3523">
                  <c:v>-50.07036799983819</c:v>
                </c:pt>
                <c:pt idx="3524">
                  <c:v>-50.037007999895131</c:v>
                </c:pt>
                <c:pt idx="3525">
                  <c:v>-50.003647999952072</c:v>
                </c:pt>
                <c:pt idx="3526">
                  <c:v>-49.97028799983439</c:v>
                </c:pt>
                <c:pt idx="3527">
                  <c:v>-49.936927999891331</c:v>
                </c:pt>
                <c:pt idx="3528">
                  <c:v>-49.903567999948272</c:v>
                </c:pt>
                <c:pt idx="3529">
                  <c:v>-49.870208000005213</c:v>
                </c:pt>
                <c:pt idx="3530">
                  <c:v>-49.836847999887532</c:v>
                </c:pt>
                <c:pt idx="3531">
                  <c:v>-49.803511999952597</c:v>
                </c:pt>
                <c:pt idx="3532">
                  <c:v>-49.77017599984304</c:v>
                </c:pt>
                <c:pt idx="3533">
                  <c:v>-49.736815999899981</c:v>
                </c:pt>
                <c:pt idx="3534">
                  <c:v>-49.703479999965047</c:v>
                </c:pt>
                <c:pt idx="3535">
                  <c:v>-49.670119999847365</c:v>
                </c:pt>
                <c:pt idx="3536">
                  <c:v>-49.636783999912431</c:v>
                </c:pt>
                <c:pt idx="3537">
                  <c:v>-49.603423999969372</c:v>
                </c:pt>
                <c:pt idx="3538">
                  <c:v>-49.570087999859815</c:v>
                </c:pt>
                <c:pt idx="3539">
                  <c:v>-49.536727999916756</c:v>
                </c:pt>
                <c:pt idx="3540">
                  <c:v>-49.503391999981822</c:v>
                </c:pt>
                <c:pt idx="3541">
                  <c:v>-49.47003199986414</c:v>
                </c:pt>
                <c:pt idx="3542">
                  <c:v>-49.436695999929206</c:v>
                </c:pt>
                <c:pt idx="3543">
                  <c:v>-49.403335999986147</c:v>
                </c:pt>
                <c:pt idx="3544">
                  <c:v>-49.36999999987659</c:v>
                </c:pt>
                <c:pt idx="3545">
                  <c:v>-49.336639999933531</c:v>
                </c:pt>
                <c:pt idx="3546">
                  <c:v>-49.303303999998597</c:v>
                </c:pt>
                <c:pt idx="3547">
                  <c:v>-49.269943999880915</c:v>
                </c:pt>
                <c:pt idx="3548">
                  <c:v>-49.236607999945981</c:v>
                </c:pt>
                <c:pt idx="3549">
                  <c:v>-49.203248000002922</c:v>
                </c:pt>
                <c:pt idx="3550">
                  <c:v>-49.169911999893365</c:v>
                </c:pt>
                <c:pt idx="3551">
                  <c:v>-49.136551999950306</c:v>
                </c:pt>
                <c:pt idx="3552">
                  <c:v>-49.103215999840749</c:v>
                </c:pt>
                <c:pt idx="3553">
                  <c:v>-49.069879999905815</c:v>
                </c:pt>
                <c:pt idx="3554">
                  <c:v>-49.036519999962756</c:v>
                </c:pt>
                <c:pt idx="3555">
                  <c:v>-49.003183999853199</c:v>
                </c:pt>
                <c:pt idx="3556">
                  <c:v>-48.96982399991014</c:v>
                </c:pt>
                <c:pt idx="3557">
                  <c:v>-48.936463999967081</c:v>
                </c:pt>
                <c:pt idx="3558">
                  <c:v>-48.903127999857524</c:v>
                </c:pt>
                <c:pt idx="3559">
                  <c:v>-48.86979199992259</c:v>
                </c:pt>
                <c:pt idx="3560">
                  <c:v>-48.836431999979531</c:v>
                </c:pt>
                <c:pt idx="3561">
                  <c:v>-48.803095999869974</c:v>
                </c:pt>
                <c:pt idx="3562">
                  <c:v>-48.769735999926915</c:v>
                </c:pt>
                <c:pt idx="3563">
                  <c:v>-48.736399999991981</c:v>
                </c:pt>
                <c:pt idx="3564">
                  <c:v>-48.703039999874299</c:v>
                </c:pt>
                <c:pt idx="3565">
                  <c:v>-48.669703999939365</c:v>
                </c:pt>
                <c:pt idx="3566">
                  <c:v>-48.636343999996306</c:v>
                </c:pt>
                <c:pt idx="3567">
                  <c:v>-48.603007999886749</c:v>
                </c:pt>
                <c:pt idx="3568">
                  <c:v>-48.56964799994369</c:v>
                </c:pt>
                <c:pt idx="3569">
                  <c:v>-48.536311999834133</c:v>
                </c:pt>
                <c:pt idx="3570">
                  <c:v>-48.502951999891074</c:v>
                </c:pt>
                <c:pt idx="3571">
                  <c:v>-48.46961599995614</c:v>
                </c:pt>
                <c:pt idx="3572">
                  <c:v>-48.436255999838458</c:v>
                </c:pt>
                <c:pt idx="3573">
                  <c:v>-48.402919999903524</c:v>
                </c:pt>
                <c:pt idx="3574">
                  <c:v>-48.369559999960465</c:v>
                </c:pt>
                <c:pt idx="3575">
                  <c:v>-48.336223999850908</c:v>
                </c:pt>
                <c:pt idx="3576">
                  <c:v>-48.302863999907849</c:v>
                </c:pt>
                <c:pt idx="3577">
                  <c:v>-48.269527999972915</c:v>
                </c:pt>
                <c:pt idx="3578">
                  <c:v>-48.236191999863358</c:v>
                </c:pt>
                <c:pt idx="3579">
                  <c:v>-48.202831999920299</c:v>
                </c:pt>
                <c:pt idx="3580">
                  <c:v>-48.169495999985365</c:v>
                </c:pt>
                <c:pt idx="3581">
                  <c:v>-48.136135999867683</c:v>
                </c:pt>
                <c:pt idx="3582">
                  <c:v>-48.102799999932749</c:v>
                </c:pt>
                <c:pt idx="3583">
                  <c:v>-48.06943999998969</c:v>
                </c:pt>
                <c:pt idx="3584">
                  <c:v>-48.036103999880133</c:v>
                </c:pt>
                <c:pt idx="3585">
                  <c:v>-48.002743999937074</c:v>
                </c:pt>
                <c:pt idx="3586">
                  <c:v>-47.96940800000214</c:v>
                </c:pt>
                <c:pt idx="3587">
                  <c:v>-47.936047999884458</c:v>
                </c:pt>
                <c:pt idx="3588">
                  <c:v>-47.902711999949524</c:v>
                </c:pt>
                <c:pt idx="3589">
                  <c:v>-47.869351999831842</c:v>
                </c:pt>
                <c:pt idx="3590">
                  <c:v>-47.835991999888783</c:v>
                </c:pt>
                <c:pt idx="3591">
                  <c:v>-47.802655999953849</c:v>
                </c:pt>
                <c:pt idx="3592">
                  <c:v>-47.769319999844292</c:v>
                </c:pt>
                <c:pt idx="3593">
                  <c:v>-47.735959999901233</c:v>
                </c:pt>
                <c:pt idx="3594">
                  <c:v>-47.702623999966299</c:v>
                </c:pt>
                <c:pt idx="3595">
                  <c:v>-47.669263999848617</c:v>
                </c:pt>
                <c:pt idx="3596">
                  <c:v>-47.635903999905558</c:v>
                </c:pt>
                <c:pt idx="3597">
                  <c:v>-47.602567999970624</c:v>
                </c:pt>
                <c:pt idx="3598">
                  <c:v>-47.569231999861067</c:v>
                </c:pt>
                <c:pt idx="3599">
                  <c:v>-47.535871999918008</c:v>
                </c:pt>
                <c:pt idx="3600">
                  <c:v>-47.502535999983074</c:v>
                </c:pt>
                <c:pt idx="3601">
                  <c:v>-47.469175999865392</c:v>
                </c:pt>
                <c:pt idx="3602">
                  <c:v>-47.435839999930458</c:v>
                </c:pt>
                <c:pt idx="3603">
                  <c:v>-47.402479999987399</c:v>
                </c:pt>
                <c:pt idx="3604">
                  <c:v>-47.369143999877842</c:v>
                </c:pt>
                <c:pt idx="3605">
                  <c:v>-47.335783999934783</c:v>
                </c:pt>
                <c:pt idx="3606">
                  <c:v>-47.302447999999849</c:v>
                </c:pt>
                <c:pt idx="3607">
                  <c:v>-47.269087999882167</c:v>
                </c:pt>
                <c:pt idx="3608">
                  <c:v>-47.235751999947233</c:v>
                </c:pt>
                <c:pt idx="3609">
                  <c:v>-47.202392000004174</c:v>
                </c:pt>
                <c:pt idx="3610">
                  <c:v>-47.169055999894617</c:v>
                </c:pt>
                <c:pt idx="3611">
                  <c:v>-47.13540799985406</c:v>
                </c:pt>
                <c:pt idx="3612">
                  <c:v>-47.102071999919126</c:v>
                </c:pt>
                <c:pt idx="3613">
                  <c:v>-47.068711999976067</c:v>
                </c:pt>
                <c:pt idx="3614">
                  <c:v>-47.03537599986651</c:v>
                </c:pt>
                <c:pt idx="3615">
                  <c:v>-47.002015999923451</c:v>
                </c:pt>
                <c:pt idx="3616">
                  <c:v>-46.968655999980392</c:v>
                </c:pt>
                <c:pt idx="3617">
                  <c:v>-46.935319999870835</c:v>
                </c:pt>
                <c:pt idx="3618">
                  <c:v>-46.901983999935901</c:v>
                </c:pt>
                <c:pt idx="3619">
                  <c:v>-46.868623999992842</c:v>
                </c:pt>
                <c:pt idx="3620">
                  <c:v>-46.835287999883285</c:v>
                </c:pt>
                <c:pt idx="3621">
                  <c:v>-46.801927999940226</c:v>
                </c:pt>
                <c:pt idx="3622">
                  <c:v>-46.768519999980917</c:v>
                </c:pt>
                <c:pt idx="3623">
                  <c:v>-46.73518399987136</c:v>
                </c:pt>
                <c:pt idx="3624">
                  <c:v>-46.701823999928301</c:v>
                </c:pt>
                <c:pt idx="3625">
                  <c:v>-46.668463999985242</c:v>
                </c:pt>
                <c:pt idx="3626">
                  <c:v>-46.635079999859435</c:v>
                </c:pt>
                <c:pt idx="3627">
                  <c:v>-46.601719999916376</c:v>
                </c:pt>
                <c:pt idx="3628">
                  <c:v>-46.568335999965193</c:v>
                </c:pt>
                <c:pt idx="3629">
                  <c:v>-46.534975999847511</c:v>
                </c:pt>
                <c:pt idx="3630">
                  <c:v>-46.501639999912577</c:v>
                </c:pt>
                <c:pt idx="3631">
                  <c:v>-46.468255999961393</c:v>
                </c:pt>
                <c:pt idx="3632">
                  <c:v>-46.434919999851836</c:v>
                </c:pt>
                <c:pt idx="3633">
                  <c:v>-46.401559999908777</c:v>
                </c:pt>
                <c:pt idx="3634">
                  <c:v>-46.368223999973843</c:v>
                </c:pt>
                <c:pt idx="3635">
                  <c:v>-46.334863999856161</c:v>
                </c:pt>
                <c:pt idx="3636">
                  <c:v>-46.301527999921227</c:v>
                </c:pt>
                <c:pt idx="3637">
                  <c:v>-46.268167999978168</c:v>
                </c:pt>
                <c:pt idx="3638">
                  <c:v>-46.234831999868611</c:v>
                </c:pt>
                <c:pt idx="3639">
                  <c:v>-46.201471999925552</c:v>
                </c:pt>
                <c:pt idx="3640">
                  <c:v>-46.168135999990618</c:v>
                </c:pt>
                <c:pt idx="3641">
                  <c:v>-46.134775999872936</c:v>
                </c:pt>
                <c:pt idx="3642">
                  <c:v>-46.101439999938002</c:v>
                </c:pt>
                <c:pt idx="3643">
                  <c:v>-46.068079999994943</c:v>
                </c:pt>
                <c:pt idx="3644">
                  <c:v>-46.034743999885386</c:v>
                </c:pt>
                <c:pt idx="3645">
                  <c:v>-46.001407999950452</c:v>
                </c:pt>
                <c:pt idx="3646">
                  <c:v>-45.96804799983277</c:v>
                </c:pt>
                <c:pt idx="3647">
                  <c:v>-45.934711999897836</c:v>
                </c:pt>
                <c:pt idx="3648">
                  <c:v>-45.901351999954777</c:v>
                </c:pt>
                <c:pt idx="3649">
                  <c:v>-45.867991999837095</c:v>
                </c:pt>
                <c:pt idx="3650">
                  <c:v>-45.834655999902161</c:v>
                </c:pt>
                <c:pt idx="3651">
                  <c:v>-45.801295999959102</c:v>
                </c:pt>
                <c:pt idx="3652">
                  <c:v>-45.767887999999793</c:v>
                </c:pt>
                <c:pt idx="3653">
                  <c:v>-45.734527999882111</c:v>
                </c:pt>
                <c:pt idx="3654">
                  <c:v>-45.701143999930927</c:v>
                </c:pt>
                <c:pt idx="3655">
                  <c:v>-45.667783999987869</c:v>
                </c:pt>
                <c:pt idx="3656">
                  <c:v>-45.634423999870187</c:v>
                </c:pt>
                <c:pt idx="3657">
                  <c:v>-45.601063999927128</c:v>
                </c:pt>
                <c:pt idx="3658">
                  <c:v>-45.567703999984069</c:v>
                </c:pt>
                <c:pt idx="3659">
                  <c:v>-45.534319999858262</c:v>
                </c:pt>
                <c:pt idx="3660">
                  <c:v>-45.500959999915203</c:v>
                </c:pt>
                <c:pt idx="3661">
                  <c:v>-45.467599999972144</c:v>
                </c:pt>
                <c:pt idx="3662">
                  <c:v>-45.434239999854462</c:v>
                </c:pt>
                <c:pt idx="3663">
                  <c:v>-45.400879999911403</c:v>
                </c:pt>
                <c:pt idx="3664">
                  <c:v>-45.367495999960219</c:v>
                </c:pt>
                <c:pt idx="3665">
                  <c:v>-45.334135999842538</c:v>
                </c:pt>
                <c:pt idx="3666">
                  <c:v>-45.300751999891354</c:v>
                </c:pt>
                <c:pt idx="3667">
                  <c:v>-45.26741599995642</c:v>
                </c:pt>
                <c:pt idx="3668">
                  <c:v>-45.234055999838738</c:v>
                </c:pt>
                <c:pt idx="3669">
                  <c:v>-45.200695999895679</c:v>
                </c:pt>
                <c:pt idx="3670">
                  <c:v>-45.16733599995262</c:v>
                </c:pt>
                <c:pt idx="3671">
                  <c:v>-45.133999999843063</c:v>
                </c:pt>
                <c:pt idx="3672">
                  <c:v>-45.100639999900004</c:v>
                </c:pt>
                <c:pt idx="3673">
                  <c:v>-45.067279999956945</c:v>
                </c:pt>
                <c:pt idx="3674">
                  <c:v>-45.033943999847388</c:v>
                </c:pt>
                <c:pt idx="3675">
                  <c:v>-45.000583999904329</c:v>
                </c:pt>
                <c:pt idx="3676">
                  <c:v>-44.967247999969395</c:v>
                </c:pt>
                <c:pt idx="3677">
                  <c:v>-44.933887999851713</c:v>
                </c:pt>
                <c:pt idx="3678">
                  <c:v>-44.900527999908654</c:v>
                </c:pt>
                <c:pt idx="3679">
                  <c:v>-44.86719199997372</c:v>
                </c:pt>
                <c:pt idx="3680">
                  <c:v>-44.833831999856038</c:v>
                </c:pt>
                <c:pt idx="3681">
                  <c:v>-44.800495999921104</c:v>
                </c:pt>
                <c:pt idx="3682">
                  <c:v>-44.76711199996992</c:v>
                </c:pt>
                <c:pt idx="3683">
                  <c:v>-44.733751999852238</c:v>
                </c:pt>
                <c:pt idx="3684">
                  <c:v>-44.700415999917304</c:v>
                </c:pt>
                <c:pt idx="3685">
                  <c:v>-44.667055999974245</c:v>
                </c:pt>
                <c:pt idx="3686">
                  <c:v>-44.633695999856563</c:v>
                </c:pt>
                <c:pt idx="3687">
                  <c:v>-44.600359999921629</c:v>
                </c:pt>
                <c:pt idx="3688">
                  <c:v>-44.56699999997857</c:v>
                </c:pt>
                <c:pt idx="3689">
                  <c:v>-44.533663999869013</c:v>
                </c:pt>
                <c:pt idx="3690">
                  <c:v>-44.500255999909704</c:v>
                </c:pt>
                <c:pt idx="3691">
                  <c:v>-44.466895999966646</c:v>
                </c:pt>
                <c:pt idx="3692">
                  <c:v>-44.433535999848964</c:v>
                </c:pt>
                <c:pt idx="3693">
                  <c:v>-44.40019999991403</c:v>
                </c:pt>
                <c:pt idx="3694">
                  <c:v>-44.366839999970971</c:v>
                </c:pt>
                <c:pt idx="3695">
                  <c:v>-44.333479999853289</c:v>
                </c:pt>
                <c:pt idx="3696">
                  <c:v>-44.300143999918355</c:v>
                </c:pt>
                <c:pt idx="3697">
                  <c:v>-44.266783999975296</c:v>
                </c:pt>
                <c:pt idx="3698">
                  <c:v>-44.233423999857614</c:v>
                </c:pt>
                <c:pt idx="3699">
                  <c:v>-44.20003999990643</c:v>
                </c:pt>
                <c:pt idx="3700">
                  <c:v>-44.166703999971496</c:v>
                </c:pt>
                <c:pt idx="3701">
                  <c:v>-44.133343999853814</c:v>
                </c:pt>
                <c:pt idx="3702">
                  <c:v>-44.099983999910755</c:v>
                </c:pt>
                <c:pt idx="3703">
                  <c:v>-44.066647999975821</c:v>
                </c:pt>
                <c:pt idx="3704">
                  <c:v>-44.033287999858139</c:v>
                </c:pt>
                <c:pt idx="3705">
                  <c:v>-43.99992799991508</c:v>
                </c:pt>
                <c:pt idx="3706">
                  <c:v>-43.966543999963896</c:v>
                </c:pt>
                <c:pt idx="3707">
                  <c:v>-43.933183999846214</c:v>
                </c:pt>
                <c:pt idx="3708">
                  <c:v>-43.89984799991128</c:v>
                </c:pt>
                <c:pt idx="3709">
                  <c:v>-43.866487999968221</c:v>
                </c:pt>
                <c:pt idx="3710">
                  <c:v>-43.833127999850539</c:v>
                </c:pt>
                <c:pt idx="3711">
                  <c:v>-43.799743999899356</c:v>
                </c:pt>
                <c:pt idx="3712">
                  <c:v>-43.766383999956297</c:v>
                </c:pt>
                <c:pt idx="3713">
                  <c:v>-43.73304799984674</c:v>
                </c:pt>
                <c:pt idx="3714">
                  <c:v>-43.699687999903681</c:v>
                </c:pt>
                <c:pt idx="3715">
                  <c:v>-43.666327999960622</c:v>
                </c:pt>
                <c:pt idx="3716">
                  <c:v>-43.632920000001313</c:v>
                </c:pt>
                <c:pt idx="3717">
                  <c:v>-43.599583999891756</c:v>
                </c:pt>
                <c:pt idx="3718">
                  <c:v>-43.566223999948697</c:v>
                </c:pt>
                <c:pt idx="3719">
                  <c:v>-43.53288799983914</c:v>
                </c:pt>
                <c:pt idx="3720">
                  <c:v>-43.499527999896081</c:v>
                </c:pt>
                <c:pt idx="3721">
                  <c:v>-43.466167999953022</c:v>
                </c:pt>
                <c:pt idx="3722">
                  <c:v>-43.432831999843465</c:v>
                </c:pt>
                <c:pt idx="3723">
                  <c:v>-43.399471999900406</c:v>
                </c:pt>
                <c:pt idx="3724">
                  <c:v>-43.366111999957347</c:v>
                </c:pt>
                <c:pt idx="3725">
                  <c:v>-43.332751999839665</c:v>
                </c:pt>
                <c:pt idx="3726">
                  <c:v>-43.299391999896606</c:v>
                </c:pt>
                <c:pt idx="3727">
                  <c:v>-43.266031999953547</c:v>
                </c:pt>
                <c:pt idx="3728">
                  <c:v>-43.232671999835866</c:v>
                </c:pt>
                <c:pt idx="3729">
                  <c:v>-43.199311999892807</c:v>
                </c:pt>
                <c:pt idx="3730">
                  <c:v>-43.165975999957872</c:v>
                </c:pt>
                <c:pt idx="3731">
                  <c:v>-43.132615999840191</c:v>
                </c:pt>
                <c:pt idx="3732">
                  <c:v>-43.099279999905256</c:v>
                </c:pt>
                <c:pt idx="3733">
                  <c:v>-43.065919999962198</c:v>
                </c:pt>
                <c:pt idx="3734">
                  <c:v>-43.032559999844516</c:v>
                </c:pt>
                <c:pt idx="3735">
                  <c:v>-42.999223999909582</c:v>
                </c:pt>
                <c:pt idx="3736">
                  <c:v>-42.965863999966523</c:v>
                </c:pt>
                <c:pt idx="3737">
                  <c:v>-42.932503999848841</c:v>
                </c:pt>
                <c:pt idx="3738">
                  <c:v>-42.899119999897657</c:v>
                </c:pt>
                <c:pt idx="3739">
                  <c:v>-42.865759999954598</c:v>
                </c:pt>
                <c:pt idx="3740">
                  <c:v>-42.832376000003414</c:v>
                </c:pt>
                <c:pt idx="3741">
                  <c:v>-42.798967999869483</c:v>
                </c:pt>
                <c:pt idx="3742">
                  <c:v>-42.765607999926424</c:v>
                </c:pt>
                <c:pt idx="3743">
                  <c:v>-42.732247999983365</c:v>
                </c:pt>
                <c:pt idx="3744">
                  <c:v>-42.698911999873808</c:v>
                </c:pt>
                <c:pt idx="3745">
                  <c:v>-42.665551999930749</c:v>
                </c:pt>
                <c:pt idx="3746">
                  <c:v>-42.63219199998769</c:v>
                </c:pt>
                <c:pt idx="3747">
                  <c:v>-42.598831999870008</c:v>
                </c:pt>
                <c:pt idx="3748">
                  <c:v>-42.565495999935074</c:v>
                </c:pt>
                <c:pt idx="3749">
                  <c:v>-42.53211199998389</c:v>
                </c:pt>
                <c:pt idx="3750">
                  <c:v>-42.498775999874333</c:v>
                </c:pt>
                <c:pt idx="3751">
                  <c:v>-42.465415999931274</c:v>
                </c:pt>
                <c:pt idx="3752">
                  <c:v>-42.432055999988215</c:v>
                </c:pt>
                <c:pt idx="3753">
                  <c:v>-42.398719999878658</c:v>
                </c:pt>
                <c:pt idx="3754">
                  <c:v>-42.365359999935599</c:v>
                </c:pt>
                <c:pt idx="3755">
                  <c:v>-42.33199999999254</c:v>
                </c:pt>
                <c:pt idx="3756">
                  <c:v>-42.298663999882983</c:v>
                </c:pt>
                <c:pt idx="3757">
                  <c:v>-42.265303999939924</c:v>
                </c:pt>
                <c:pt idx="3758">
                  <c:v>-42.23191999998874</c:v>
                </c:pt>
                <c:pt idx="3759">
                  <c:v>-42.198583999879183</c:v>
                </c:pt>
                <c:pt idx="3760">
                  <c:v>-42.165223999936124</c:v>
                </c:pt>
                <c:pt idx="3761">
                  <c:v>-42.13183999998494</c:v>
                </c:pt>
                <c:pt idx="3762">
                  <c:v>-42.098479999867259</c:v>
                </c:pt>
                <c:pt idx="3763">
                  <c:v>-42.0651199999242</c:v>
                </c:pt>
                <c:pt idx="3764">
                  <c:v>-42.031735999973016</c:v>
                </c:pt>
                <c:pt idx="3765">
                  <c:v>-41.998375999855334</c:v>
                </c:pt>
                <c:pt idx="3766">
                  <c:v>-41.96499199990415</c:v>
                </c:pt>
                <c:pt idx="3767">
                  <c:v>-41.931607999952966</c:v>
                </c:pt>
                <c:pt idx="3768">
                  <c:v>-41.898224000001782</c:v>
                </c:pt>
                <c:pt idx="3769">
                  <c:v>-41.864887999892225</c:v>
                </c:pt>
                <c:pt idx="3770">
                  <c:v>-41.831527999949166</c:v>
                </c:pt>
                <c:pt idx="3771">
                  <c:v>-41.798191999839609</c:v>
                </c:pt>
                <c:pt idx="3772">
                  <c:v>-41.76483199989655</c:v>
                </c:pt>
                <c:pt idx="3773">
                  <c:v>-41.731495999961616</c:v>
                </c:pt>
                <c:pt idx="3774">
                  <c:v>-41.698135999843934</c:v>
                </c:pt>
                <c:pt idx="3775">
                  <c:v>-41.664799999909</c:v>
                </c:pt>
                <c:pt idx="3776">
                  <c:v>-41.631439999965941</c:v>
                </c:pt>
                <c:pt idx="3777">
                  <c:v>-41.59807999984826</c:v>
                </c:pt>
                <c:pt idx="3778">
                  <c:v>-41.564719999905201</c:v>
                </c:pt>
                <c:pt idx="3779">
                  <c:v>-41.531383999970267</c:v>
                </c:pt>
                <c:pt idx="3780">
                  <c:v>-41.498023999852585</c:v>
                </c:pt>
                <c:pt idx="3781">
                  <c:v>-41.464663999909526</c:v>
                </c:pt>
                <c:pt idx="3782">
                  <c:v>-41.431327999974592</c:v>
                </c:pt>
                <c:pt idx="3783">
                  <c:v>-41.39796799985691</c:v>
                </c:pt>
                <c:pt idx="3784">
                  <c:v>-41.364631999921976</c:v>
                </c:pt>
                <c:pt idx="3785">
                  <c:v>-41.331271999978917</c:v>
                </c:pt>
                <c:pt idx="3786">
                  <c:v>-41.29793599986936</c:v>
                </c:pt>
                <c:pt idx="3787">
                  <c:v>-41.264575999926301</c:v>
                </c:pt>
                <c:pt idx="3788">
                  <c:v>-41.231239999991367</c:v>
                </c:pt>
                <c:pt idx="3789">
                  <c:v>-41.197879999873685</c:v>
                </c:pt>
                <c:pt idx="3790">
                  <c:v>-41.164543999938751</c:v>
                </c:pt>
                <c:pt idx="3791">
                  <c:v>-41.131183999995692</c:v>
                </c:pt>
                <c:pt idx="3792">
                  <c:v>-41.097847999886135</c:v>
                </c:pt>
                <c:pt idx="3793">
                  <c:v>-41.0645119999512</c:v>
                </c:pt>
                <c:pt idx="3794">
                  <c:v>-41.031128000000017</c:v>
                </c:pt>
                <c:pt idx="3795">
                  <c:v>-40.99779199989046</c:v>
                </c:pt>
                <c:pt idx="3796">
                  <c:v>-40.964431999947401</c:v>
                </c:pt>
                <c:pt idx="3797">
                  <c:v>-40.931095999837844</c:v>
                </c:pt>
                <c:pt idx="3798">
                  <c:v>-40.897735999894785</c:v>
                </c:pt>
                <c:pt idx="3799">
                  <c:v>-40.864399999959851</c:v>
                </c:pt>
                <c:pt idx="3800">
                  <c:v>-40.831039999842169</c:v>
                </c:pt>
                <c:pt idx="3801">
                  <c:v>-40.797703999907235</c:v>
                </c:pt>
                <c:pt idx="3802">
                  <c:v>-40.764343999964176</c:v>
                </c:pt>
                <c:pt idx="3803">
                  <c:v>-40.731007999854619</c:v>
                </c:pt>
                <c:pt idx="3804">
                  <c:v>-40.697671999919685</c:v>
                </c:pt>
                <c:pt idx="3805">
                  <c:v>-40.664311999976626</c:v>
                </c:pt>
                <c:pt idx="3806">
                  <c:v>-40.630975999867069</c:v>
                </c:pt>
                <c:pt idx="3807">
                  <c:v>-40.59761599992401</c:v>
                </c:pt>
                <c:pt idx="3808">
                  <c:v>-40.564255999980951</c:v>
                </c:pt>
                <c:pt idx="3809">
                  <c:v>-40.530919999871394</c:v>
                </c:pt>
                <c:pt idx="3810">
                  <c:v>-40.497559999928335</c:v>
                </c:pt>
                <c:pt idx="3811">
                  <c:v>-40.464223999993401</c:v>
                </c:pt>
                <c:pt idx="3812">
                  <c:v>-40.430863999875719</c:v>
                </c:pt>
                <c:pt idx="3813">
                  <c:v>-40.397527999940785</c:v>
                </c:pt>
                <c:pt idx="3814">
                  <c:v>-40.364167999997726</c:v>
                </c:pt>
                <c:pt idx="3815">
                  <c:v>-40.330831999888169</c:v>
                </c:pt>
                <c:pt idx="3816">
                  <c:v>-40.29747199994511</c:v>
                </c:pt>
                <c:pt idx="3817">
                  <c:v>-40.264112000002051</c:v>
                </c:pt>
                <c:pt idx="3818">
                  <c:v>-40.230775999892494</c:v>
                </c:pt>
                <c:pt idx="3819">
                  <c:v>-40.19743999995756</c:v>
                </c:pt>
                <c:pt idx="3820">
                  <c:v>-40.164079999839878</c:v>
                </c:pt>
                <c:pt idx="3821">
                  <c:v>-40.130743999904944</c:v>
                </c:pt>
                <c:pt idx="3822">
                  <c:v>-40.097383999961885</c:v>
                </c:pt>
                <c:pt idx="3823">
                  <c:v>-40.064047999852328</c:v>
                </c:pt>
                <c:pt idx="3824">
                  <c:v>-40.030687999909269</c:v>
                </c:pt>
                <c:pt idx="3825">
                  <c:v>-39.997351999974335</c:v>
                </c:pt>
                <c:pt idx="3826">
                  <c:v>-39.963991999856653</c:v>
                </c:pt>
                <c:pt idx="3827">
                  <c:v>-39.930655999921719</c:v>
                </c:pt>
                <c:pt idx="3828">
                  <c:v>-39.89729599997866</c:v>
                </c:pt>
                <c:pt idx="3829">
                  <c:v>-39.863935999860978</c:v>
                </c:pt>
                <c:pt idx="3830">
                  <c:v>-39.830599999926044</c:v>
                </c:pt>
                <c:pt idx="3831">
                  <c:v>-39.79726399999111</c:v>
                </c:pt>
                <c:pt idx="3832">
                  <c:v>-39.763903999873428</c:v>
                </c:pt>
                <c:pt idx="3833">
                  <c:v>-39.730543999930369</c:v>
                </c:pt>
                <c:pt idx="3834">
                  <c:v>-39.697207999995435</c:v>
                </c:pt>
                <c:pt idx="3835">
                  <c:v>-39.663871999885878</c:v>
                </c:pt>
                <c:pt idx="3836">
                  <c:v>-39.630511999942819</c:v>
                </c:pt>
                <c:pt idx="3837">
                  <c:v>-39.597175999833262</c:v>
                </c:pt>
                <c:pt idx="3838">
                  <c:v>-39.563815999890203</c:v>
                </c:pt>
                <c:pt idx="3839">
                  <c:v>-39.530479999955269</c:v>
                </c:pt>
                <c:pt idx="3840">
                  <c:v>-39.497119999837587</c:v>
                </c:pt>
                <c:pt idx="3841">
                  <c:v>-39.463783999902653</c:v>
                </c:pt>
                <c:pt idx="3842">
                  <c:v>-39.430423999959594</c:v>
                </c:pt>
                <c:pt idx="3843">
                  <c:v>-39.397087999850037</c:v>
                </c:pt>
                <c:pt idx="3844">
                  <c:v>-39.363727999906978</c:v>
                </c:pt>
                <c:pt idx="3845">
                  <c:v>-39.330391999972043</c:v>
                </c:pt>
                <c:pt idx="3846">
                  <c:v>-39.297031999854362</c:v>
                </c:pt>
                <c:pt idx="3847">
                  <c:v>-39.263695999919427</c:v>
                </c:pt>
                <c:pt idx="3848">
                  <c:v>-39.230335999976369</c:v>
                </c:pt>
                <c:pt idx="3849">
                  <c:v>-39.196999999866811</c:v>
                </c:pt>
                <c:pt idx="3850">
                  <c:v>-39.163639999923753</c:v>
                </c:pt>
                <c:pt idx="3851">
                  <c:v>-39.130303999988818</c:v>
                </c:pt>
                <c:pt idx="3852">
                  <c:v>-39.096943999871137</c:v>
                </c:pt>
                <c:pt idx="3853">
                  <c:v>-39.063607999936202</c:v>
                </c:pt>
                <c:pt idx="3854">
                  <c:v>-39.030247999993144</c:v>
                </c:pt>
                <c:pt idx="3855">
                  <c:v>-38.996911999883586</c:v>
                </c:pt>
                <c:pt idx="3856">
                  <c:v>-38.963551999940528</c:v>
                </c:pt>
                <c:pt idx="3857">
                  <c:v>-38.930216000005593</c:v>
                </c:pt>
                <c:pt idx="3858">
                  <c:v>-38.896879999896036</c:v>
                </c:pt>
                <c:pt idx="3859">
                  <c:v>-38.863519999952977</c:v>
                </c:pt>
                <c:pt idx="3860">
                  <c:v>-38.83018399984342</c:v>
                </c:pt>
                <c:pt idx="3861">
                  <c:v>-38.796823999900361</c:v>
                </c:pt>
                <c:pt idx="3862">
                  <c:v>-38.763487999965427</c:v>
                </c:pt>
                <c:pt idx="3863">
                  <c:v>-38.730103999839621</c:v>
                </c:pt>
                <c:pt idx="3864">
                  <c:v>-38.696767999904687</c:v>
                </c:pt>
                <c:pt idx="3865">
                  <c:v>-38.663407999961628</c:v>
                </c:pt>
                <c:pt idx="3866">
                  <c:v>-38.630071999852071</c:v>
                </c:pt>
                <c:pt idx="3867">
                  <c:v>-38.596711999909012</c:v>
                </c:pt>
                <c:pt idx="3868">
                  <c:v>-38.563375999974078</c:v>
                </c:pt>
                <c:pt idx="3869">
                  <c:v>-38.530015999856396</c:v>
                </c:pt>
                <c:pt idx="3870">
                  <c:v>-38.496679999921462</c:v>
                </c:pt>
                <c:pt idx="3871">
                  <c:v>-38.463343999986527</c:v>
                </c:pt>
                <c:pt idx="3872">
                  <c:v>-38.429983999868846</c:v>
                </c:pt>
                <c:pt idx="3873">
                  <c:v>-38.396623999925787</c:v>
                </c:pt>
                <c:pt idx="3874">
                  <c:v>-38.363287999990852</c:v>
                </c:pt>
                <c:pt idx="3875">
                  <c:v>-38.329927999873171</c:v>
                </c:pt>
                <c:pt idx="3876">
                  <c:v>-38.296591999938236</c:v>
                </c:pt>
                <c:pt idx="3877">
                  <c:v>-38.263231999995178</c:v>
                </c:pt>
                <c:pt idx="3878">
                  <c:v>-38.22989599988562</c:v>
                </c:pt>
                <c:pt idx="3879">
                  <c:v>-38.196559999950686</c:v>
                </c:pt>
                <c:pt idx="3880">
                  <c:v>-38.163199999833004</c:v>
                </c:pt>
                <c:pt idx="3881">
                  <c:v>-38.129839999889946</c:v>
                </c:pt>
                <c:pt idx="3882">
                  <c:v>-38.096503999955011</c:v>
                </c:pt>
                <c:pt idx="3883">
                  <c:v>-38.063167999845454</c:v>
                </c:pt>
                <c:pt idx="3884">
                  <c:v>-38.029807999902395</c:v>
                </c:pt>
                <c:pt idx="3885">
                  <c:v>-37.996471999967461</c:v>
                </c:pt>
                <c:pt idx="3886">
                  <c:v>-37.963111999849779</c:v>
                </c:pt>
                <c:pt idx="3887">
                  <c:v>-37.929775999914845</c:v>
                </c:pt>
                <c:pt idx="3888">
                  <c:v>-37.896415999971786</c:v>
                </c:pt>
                <c:pt idx="3889">
                  <c:v>-37.863079999862229</c:v>
                </c:pt>
                <c:pt idx="3890">
                  <c:v>-37.82971999991917</c:v>
                </c:pt>
                <c:pt idx="3891">
                  <c:v>-37.796383999984236</c:v>
                </c:pt>
                <c:pt idx="3892">
                  <c:v>-37.763023999866554</c:v>
                </c:pt>
                <c:pt idx="3893">
                  <c:v>-37.72968799993162</c:v>
                </c:pt>
                <c:pt idx="3894">
                  <c:v>-37.696327999988561</c:v>
                </c:pt>
                <c:pt idx="3895">
                  <c:v>-37.662991999879004</c:v>
                </c:pt>
                <c:pt idx="3896">
                  <c:v>-37.629631999935945</c:v>
                </c:pt>
                <c:pt idx="3897">
                  <c:v>-37.596296000001011</c:v>
                </c:pt>
                <c:pt idx="3898">
                  <c:v>-37.562935999883329</c:v>
                </c:pt>
                <c:pt idx="3899">
                  <c:v>-37.52957599994027</c:v>
                </c:pt>
                <c:pt idx="3900">
                  <c:v>-37.496215999997212</c:v>
                </c:pt>
                <c:pt idx="3901">
                  <c:v>-37.46285599987953</c:v>
                </c:pt>
                <c:pt idx="3902">
                  <c:v>-37.429495999936471</c:v>
                </c:pt>
                <c:pt idx="3903">
                  <c:v>-37.396135999993412</c:v>
                </c:pt>
                <c:pt idx="3904">
                  <c:v>-37.36277599987573</c:v>
                </c:pt>
                <c:pt idx="3905">
                  <c:v>-37.329415999932671</c:v>
                </c:pt>
                <c:pt idx="3906">
                  <c:v>-37.296031999981487</c:v>
                </c:pt>
                <c:pt idx="3907">
                  <c:v>-37.262671999863805</c:v>
                </c:pt>
                <c:pt idx="3908">
                  <c:v>-37.229311999920746</c:v>
                </c:pt>
                <c:pt idx="3909">
                  <c:v>-37.195927999969562</c:v>
                </c:pt>
                <c:pt idx="3910">
                  <c:v>-37.162567999851881</c:v>
                </c:pt>
                <c:pt idx="3911">
                  <c:v>-37.129135999884447</c:v>
                </c:pt>
                <c:pt idx="3912">
                  <c:v>-37.095751999933263</c:v>
                </c:pt>
                <c:pt idx="3913">
                  <c:v>-37.062391999990204</c:v>
                </c:pt>
                <c:pt idx="3914">
                  <c:v>-37.028959999848148</c:v>
                </c:pt>
                <c:pt idx="3915">
                  <c:v>-36.995527999880714</c:v>
                </c:pt>
                <c:pt idx="3916">
                  <c:v>-36.962119999921406</c:v>
                </c:pt>
                <c:pt idx="3917">
                  <c:v>-36.928735999970222</c:v>
                </c:pt>
                <c:pt idx="3918">
                  <c:v>-36.895399999860665</c:v>
                </c:pt>
                <c:pt idx="3919">
                  <c:v>-36.862063999925731</c:v>
                </c:pt>
                <c:pt idx="3920">
                  <c:v>-36.828703999982672</c:v>
                </c:pt>
                <c:pt idx="3921">
                  <c:v>-36.79534399986499</c:v>
                </c:pt>
                <c:pt idx="3922">
                  <c:v>-36.762007999930056</c:v>
                </c:pt>
                <c:pt idx="3923">
                  <c:v>-36.728671999995122</c:v>
                </c:pt>
                <c:pt idx="3924">
                  <c:v>-36.69531199987744</c:v>
                </c:pt>
                <c:pt idx="3925">
                  <c:v>-36.661975999942506</c:v>
                </c:pt>
                <c:pt idx="3926">
                  <c:v>-36.628615999999447</c:v>
                </c:pt>
                <c:pt idx="3927">
                  <c:v>-36.59527999988989</c:v>
                </c:pt>
                <c:pt idx="3928">
                  <c:v>-36.561919999946831</c:v>
                </c:pt>
                <c:pt idx="3929">
                  <c:v>-36.527263999914275</c:v>
                </c:pt>
                <c:pt idx="3930">
                  <c:v>-36.493903999971216</c:v>
                </c:pt>
                <c:pt idx="3931">
                  <c:v>-36.460567999861659</c:v>
                </c:pt>
                <c:pt idx="3932">
                  <c:v>-36.4272079999186</c:v>
                </c:pt>
                <c:pt idx="3933">
                  <c:v>-36.393871999983666</c:v>
                </c:pt>
                <c:pt idx="3934">
                  <c:v>-36.360511999865984</c:v>
                </c:pt>
                <c:pt idx="3935">
                  <c:v>-36.327151999922926</c:v>
                </c:pt>
                <c:pt idx="3936">
                  <c:v>-36.293815999987991</c:v>
                </c:pt>
                <c:pt idx="3937">
                  <c:v>-36.26045599987031</c:v>
                </c:pt>
                <c:pt idx="3938">
                  <c:v>-36.227119999935375</c:v>
                </c:pt>
                <c:pt idx="3939">
                  <c:v>-36.193759999992317</c:v>
                </c:pt>
                <c:pt idx="3940">
                  <c:v>-36.160423999882759</c:v>
                </c:pt>
                <c:pt idx="3941">
                  <c:v>-36.127063999939701</c:v>
                </c:pt>
                <c:pt idx="3942">
                  <c:v>-36.093728000004766</c:v>
                </c:pt>
                <c:pt idx="3943">
                  <c:v>-36.060391999895209</c:v>
                </c:pt>
                <c:pt idx="3944">
                  <c:v>-36.02703199995215</c:v>
                </c:pt>
                <c:pt idx="3945">
                  <c:v>-35.993695999842593</c:v>
                </c:pt>
                <c:pt idx="3946">
                  <c:v>-35.960335999899534</c:v>
                </c:pt>
                <c:pt idx="3947">
                  <c:v>-35.926975999956476</c:v>
                </c:pt>
                <c:pt idx="3948">
                  <c:v>-35.893639999846918</c:v>
                </c:pt>
                <c:pt idx="3949">
                  <c:v>-35.860303999911984</c:v>
                </c:pt>
                <c:pt idx="3950">
                  <c:v>-35.826943999968925</c:v>
                </c:pt>
                <c:pt idx="3951">
                  <c:v>-35.793607999859368</c:v>
                </c:pt>
                <c:pt idx="3952">
                  <c:v>-35.760247999916309</c:v>
                </c:pt>
                <c:pt idx="3953">
                  <c:v>-35.726911999981375</c:v>
                </c:pt>
                <c:pt idx="3954">
                  <c:v>-35.693551999863693</c:v>
                </c:pt>
                <c:pt idx="3955">
                  <c:v>-35.660215999928759</c:v>
                </c:pt>
                <c:pt idx="3956">
                  <c:v>-35.6268559999857</c:v>
                </c:pt>
                <c:pt idx="3957">
                  <c:v>-35.593519999876143</c:v>
                </c:pt>
                <c:pt idx="3958">
                  <c:v>-35.560159999933084</c:v>
                </c:pt>
                <c:pt idx="3959">
                  <c:v>-35.52682399999815</c:v>
                </c:pt>
                <c:pt idx="3960">
                  <c:v>-35.493463999880468</c:v>
                </c:pt>
                <c:pt idx="3961">
                  <c:v>-35.460127999945534</c:v>
                </c:pt>
                <c:pt idx="3962">
                  <c:v>-35.426768000002475</c:v>
                </c:pt>
                <c:pt idx="3963">
                  <c:v>-35.393431999892918</c:v>
                </c:pt>
                <c:pt idx="3964">
                  <c:v>-35.360071999949859</c:v>
                </c:pt>
                <c:pt idx="3965">
                  <c:v>-35.326735999840302</c:v>
                </c:pt>
                <c:pt idx="3966">
                  <c:v>-35.293399999905368</c:v>
                </c:pt>
                <c:pt idx="3967">
                  <c:v>-35.260039999962309</c:v>
                </c:pt>
                <c:pt idx="3968">
                  <c:v>-35.226703999852752</c:v>
                </c:pt>
                <c:pt idx="3969">
                  <c:v>-35.193343999909693</c:v>
                </c:pt>
                <c:pt idx="3970">
                  <c:v>-35.160007999974759</c:v>
                </c:pt>
                <c:pt idx="3971">
                  <c:v>-35.126647999857077</c:v>
                </c:pt>
                <c:pt idx="3972">
                  <c:v>-35.093311999922143</c:v>
                </c:pt>
                <c:pt idx="3973">
                  <c:v>-35.059951999979084</c:v>
                </c:pt>
                <c:pt idx="3974">
                  <c:v>-35.026615999869527</c:v>
                </c:pt>
                <c:pt idx="3975">
                  <c:v>-34.993255999926468</c:v>
                </c:pt>
                <c:pt idx="3976">
                  <c:v>-34.959895999983409</c:v>
                </c:pt>
                <c:pt idx="3977">
                  <c:v>-34.926535999865727</c:v>
                </c:pt>
                <c:pt idx="3978">
                  <c:v>-34.893175999922668</c:v>
                </c:pt>
                <c:pt idx="3979">
                  <c:v>-34.85981599997961</c:v>
                </c:pt>
                <c:pt idx="3980">
                  <c:v>-34.826407999845678</c:v>
                </c:pt>
                <c:pt idx="3981">
                  <c:v>-34.793047999902619</c:v>
                </c:pt>
                <c:pt idx="3982">
                  <c:v>-34.75968799995956</c:v>
                </c:pt>
                <c:pt idx="3983">
                  <c:v>-34.726303999833753</c:v>
                </c:pt>
                <c:pt idx="3984">
                  <c:v>-34.692943999890694</c:v>
                </c:pt>
                <c:pt idx="3985">
                  <c:v>-34.659583999947635</c:v>
                </c:pt>
                <c:pt idx="3986">
                  <c:v>-34.626224000004576</c:v>
                </c:pt>
                <c:pt idx="3987">
                  <c:v>-34.592863999886895</c:v>
                </c:pt>
                <c:pt idx="3988">
                  <c:v>-34.55952799995196</c:v>
                </c:pt>
                <c:pt idx="3989">
                  <c:v>-34.526144000000777</c:v>
                </c:pt>
                <c:pt idx="3990">
                  <c:v>-34.49280799989122</c:v>
                </c:pt>
                <c:pt idx="3991">
                  <c:v>-34.459447999948161</c:v>
                </c:pt>
                <c:pt idx="3992">
                  <c:v>-34.426111999838604</c:v>
                </c:pt>
                <c:pt idx="3993">
                  <c:v>-34.39272799988742</c:v>
                </c:pt>
                <c:pt idx="3994">
                  <c:v>-34.359367999944361</c:v>
                </c:pt>
                <c:pt idx="3995">
                  <c:v>-34.326008000001302</c:v>
                </c:pt>
                <c:pt idx="3996">
                  <c:v>-34.292671999891745</c:v>
                </c:pt>
                <c:pt idx="3997">
                  <c:v>-34.259311999948686</c:v>
                </c:pt>
                <c:pt idx="3998">
                  <c:v>-34.225952000005627</c:v>
                </c:pt>
                <c:pt idx="3999">
                  <c:v>-34.19256799987982</c:v>
                </c:pt>
                <c:pt idx="4000">
                  <c:v>-34.159183999928636</c:v>
                </c:pt>
                <c:pt idx="4001">
                  <c:v>-34.125799999977453</c:v>
                </c:pt>
                <c:pt idx="4002">
                  <c:v>-34.092439999859771</c:v>
                </c:pt>
                <c:pt idx="4003">
                  <c:v>-34.059031999900462</c:v>
                </c:pt>
                <c:pt idx="4004">
                  <c:v>-34.025695999965528</c:v>
                </c:pt>
                <c:pt idx="4005">
                  <c:v>-33.992335999847846</c:v>
                </c:pt>
                <c:pt idx="4006">
                  <c:v>-33.958999999912912</c:v>
                </c:pt>
                <c:pt idx="4007">
                  <c:v>-33.925639999969853</c:v>
                </c:pt>
                <c:pt idx="4008">
                  <c:v>-33.892303999860296</c:v>
                </c:pt>
                <c:pt idx="4009">
                  <c:v>-33.858943999917237</c:v>
                </c:pt>
                <c:pt idx="4010">
                  <c:v>-33.825607999982303</c:v>
                </c:pt>
                <c:pt idx="4011">
                  <c:v>-33.792271999872746</c:v>
                </c:pt>
                <c:pt idx="4012">
                  <c:v>-33.758911999929687</c:v>
                </c:pt>
                <c:pt idx="4013">
                  <c:v>-33.725551999986628</c:v>
                </c:pt>
                <c:pt idx="4014">
                  <c:v>-33.692215999877071</c:v>
                </c:pt>
                <c:pt idx="4015">
                  <c:v>-33.658879999942137</c:v>
                </c:pt>
                <c:pt idx="4016">
                  <c:v>-33.625519999999078</c:v>
                </c:pt>
                <c:pt idx="4017">
                  <c:v>-33.592183999889521</c:v>
                </c:pt>
                <c:pt idx="4018">
                  <c:v>-33.558823999946462</c:v>
                </c:pt>
                <c:pt idx="4019">
                  <c:v>-33.525487999836905</c:v>
                </c:pt>
                <c:pt idx="4020">
                  <c:v>-33.492127999893846</c:v>
                </c:pt>
                <c:pt idx="4021">
                  <c:v>-33.458791999958912</c:v>
                </c:pt>
                <c:pt idx="4022">
                  <c:v>-33.42543199984123</c:v>
                </c:pt>
                <c:pt idx="4023">
                  <c:v>-33.392095999906296</c:v>
                </c:pt>
                <c:pt idx="4024">
                  <c:v>-33.358735999963237</c:v>
                </c:pt>
                <c:pt idx="4025">
                  <c:v>-33.32539999985368</c:v>
                </c:pt>
                <c:pt idx="4026">
                  <c:v>-33.292063999918746</c:v>
                </c:pt>
                <c:pt idx="4027">
                  <c:v>-33.258703999975687</c:v>
                </c:pt>
                <c:pt idx="4028">
                  <c:v>-33.225343999858005</c:v>
                </c:pt>
                <c:pt idx="4029">
                  <c:v>-33.192007999923071</c:v>
                </c:pt>
                <c:pt idx="4030">
                  <c:v>-33.158647999980012</c:v>
                </c:pt>
                <c:pt idx="4031">
                  <c:v>-33.125311999870455</c:v>
                </c:pt>
                <c:pt idx="4032">
                  <c:v>-33.091951999927396</c:v>
                </c:pt>
                <c:pt idx="4033">
                  <c:v>-33.058615999992462</c:v>
                </c:pt>
                <c:pt idx="4034">
                  <c:v>-33.02525599987478</c:v>
                </c:pt>
                <c:pt idx="4035">
                  <c:v>-32.991919999939846</c:v>
                </c:pt>
                <c:pt idx="4036">
                  <c:v>-32.958559999996787</c:v>
                </c:pt>
                <c:pt idx="4037">
                  <c:v>-32.92522399988723</c:v>
                </c:pt>
                <c:pt idx="4038">
                  <c:v>-32.891863999944171</c:v>
                </c:pt>
                <c:pt idx="4039">
                  <c:v>-32.858527999834614</c:v>
                </c:pt>
                <c:pt idx="4040">
                  <c:v>-32.825167999891555</c:v>
                </c:pt>
                <c:pt idx="4041">
                  <c:v>-32.791831999956621</c:v>
                </c:pt>
                <c:pt idx="4042">
                  <c:v>-32.758495999847064</c:v>
                </c:pt>
                <c:pt idx="4043">
                  <c:v>-32.725135999904005</c:v>
                </c:pt>
                <c:pt idx="4044">
                  <c:v>-32.691775999960946</c:v>
                </c:pt>
                <c:pt idx="4045">
                  <c:v>-32.658439999851389</c:v>
                </c:pt>
                <c:pt idx="4046">
                  <c:v>-32.625103999916455</c:v>
                </c:pt>
                <c:pt idx="4047">
                  <c:v>-32.591743999973396</c:v>
                </c:pt>
                <c:pt idx="4048">
                  <c:v>-32.558407999863839</c:v>
                </c:pt>
                <c:pt idx="4049">
                  <c:v>-32.52504799992078</c:v>
                </c:pt>
                <c:pt idx="4050">
                  <c:v>-32.491687999977721</c:v>
                </c:pt>
                <c:pt idx="4051">
                  <c:v>-32.458327999860039</c:v>
                </c:pt>
                <c:pt idx="4052">
                  <c:v>-32.424991999925105</c:v>
                </c:pt>
                <c:pt idx="4053">
                  <c:v>-32.391631999982046</c:v>
                </c:pt>
                <c:pt idx="4054">
                  <c:v>-32.358271999864364</c:v>
                </c:pt>
                <c:pt idx="4055">
                  <c:v>-32.32493599992943</c:v>
                </c:pt>
                <c:pt idx="4056">
                  <c:v>-32.291575999986371</c:v>
                </c:pt>
                <c:pt idx="4057">
                  <c:v>-32.258239999876814</c:v>
                </c:pt>
                <c:pt idx="4058">
                  <c:v>-32.224879999933755</c:v>
                </c:pt>
                <c:pt idx="4059">
                  <c:v>-32.191543999998821</c:v>
                </c:pt>
                <c:pt idx="4060">
                  <c:v>-32.158183999881139</c:v>
                </c:pt>
                <c:pt idx="4061">
                  <c:v>-32.124847999946205</c:v>
                </c:pt>
                <c:pt idx="4062">
                  <c:v>-32.091511999836648</c:v>
                </c:pt>
                <c:pt idx="4063">
                  <c:v>-32.058151999893589</c:v>
                </c:pt>
                <c:pt idx="4064">
                  <c:v>-32.02479199995053</c:v>
                </c:pt>
                <c:pt idx="4065">
                  <c:v>-31.991455999840973</c:v>
                </c:pt>
                <c:pt idx="4066">
                  <c:v>-31.958119999906039</c:v>
                </c:pt>
                <c:pt idx="4067">
                  <c:v>-31.92475999996298</c:v>
                </c:pt>
                <c:pt idx="4068">
                  <c:v>-31.891423999853423</c:v>
                </c:pt>
                <c:pt idx="4069">
                  <c:v>-31.858063999910364</c:v>
                </c:pt>
                <c:pt idx="4070">
                  <c:v>-31.82472799997543</c:v>
                </c:pt>
                <c:pt idx="4071">
                  <c:v>-31.791367999857748</c:v>
                </c:pt>
                <c:pt idx="4072">
                  <c:v>-31.758031999922814</c:v>
                </c:pt>
                <c:pt idx="4073">
                  <c:v>-31.724671999979755</c:v>
                </c:pt>
                <c:pt idx="4074">
                  <c:v>-31.691335999870198</c:v>
                </c:pt>
                <c:pt idx="4075">
                  <c:v>-31.657975999927139</c:v>
                </c:pt>
                <c:pt idx="4076">
                  <c:v>-31.624639999992205</c:v>
                </c:pt>
                <c:pt idx="4077">
                  <c:v>-31.591303999882648</c:v>
                </c:pt>
                <c:pt idx="4078">
                  <c:v>-31.557943999939589</c:v>
                </c:pt>
                <c:pt idx="4079">
                  <c:v>-31.52458399999653</c:v>
                </c:pt>
                <c:pt idx="4080">
                  <c:v>-31.491247999886973</c:v>
                </c:pt>
                <c:pt idx="4081">
                  <c:v>-31.457887999943914</c:v>
                </c:pt>
                <c:pt idx="4082">
                  <c:v>-31.424551999834357</c:v>
                </c:pt>
                <c:pt idx="4083">
                  <c:v>-31.391215999899423</c:v>
                </c:pt>
                <c:pt idx="4084">
                  <c:v>-31.357855999956364</c:v>
                </c:pt>
                <c:pt idx="4085">
                  <c:v>-31.324519999846807</c:v>
                </c:pt>
                <c:pt idx="4086">
                  <c:v>-31.291159999903748</c:v>
                </c:pt>
                <c:pt idx="4087">
                  <c:v>-31.257823999968814</c:v>
                </c:pt>
                <c:pt idx="4088">
                  <c:v>-31.224463999851132</c:v>
                </c:pt>
                <c:pt idx="4089">
                  <c:v>-31.191127999916198</c:v>
                </c:pt>
                <c:pt idx="4090">
                  <c:v>-31.157767999973139</c:v>
                </c:pt>
                <c:pt idx="4091">
                  <c:v>-31.124431999863582</c:v>
                </c:pt>
                <c:pt idx="4092">
                  <c:v>-31.091071999920523</c:v>
                </c:pt>
                <c:pt idx="4093">
                  <c:v>-31.057735999985589</c:v>
                </c:pt>
                <c:pt idx="4094">
                  <c:v>-31.024375999867907</c:v>
                </c:pt>
                <c:pt idx="4095">
                  <c:v>-30.991039999932973</c:v>
                </c:pt>
                <c:pt idx="4096">
                  <c:v>-30.957679999989914</c:v>
                </c:pt>
                <c:pt idx="4097">
                  <c:v>-30.924343999880357</c:v>
                </c:pt>
                <c:pt idx="4098">
                  <c:v>-30.891007999945423</c:v>
                </c:pt>
                <c:pt idx="4099">
                  <c:v>-30.857648000002364</c:v>
                </c:pt>
                <c:pt idx="4100">
                  <c:v>-30.824311999892807</c:v>
                </c:pt>
                <c:pt idx="4101">
                  <c:v>-30.790951999949748</c:v>
                </c:pt>
                <c:pt idx="4102">
                  <c:v>-30.757615999840191</c:v>
                </c:pt>
                <c:pt idx="4103">
                  <c:v>-30.724231999889007</c:v>
                </c:pt>
                <c:pt idx="4104">
                  <c:v>-30.690847999937823</c:v>
                </c:pt>
                <c:pt idx="4105">
                  <c:v>-30.657487999994764</c:v>
                </c:pt>
                <c:pt idx="4106">
                  <c:v>-30.624103999868957</c:v>
                </c:pt>
                <c:pt idx="4107">
                  <c:v>-30.590743999925898</c:v>
                </c:pt>
                <c:pt idx="4108">
                  <c:v>-30.55733599996659</c:v>
                </c:pt>
                <c:pt idx="4109">
                  <c:v>-30.523975999848908</c:v>
                </c:pt>
                <c:pt idx="4110">
                  <c:v>-30.490639999913974</c:v>
                </c:pt>
                <c:pt idx="4111">
                  <c:v>-30.457279999970915</c:v>
                </c:pt>
                <c:pt idx="4112">
                  <c:v>-30.423943999861358</c:v>
                </c:pt>
                <c:pt idx="4113">
                  <c:v>-30.390583999918299</c:v>
                </c:pt>
                <c:pt idx="4114">
                  <c:v>-30.357247999983365</c:v>
                </c:pt>
                <c:pt idx="4115">
                  <c:v>-30.323911999873808</c:v>
                </c:pt>
                <c:pt idx="4116">
                  <c:v>-30.290551999930749</c:v>
                </c:pt>
                <c:pt idx="4117">
                  <c:v>-30.25719199998769</c:v>
                </c:pt>
                <c:pt idx="4118">
                  <c:v>-30.223855999878133</c:v>
                </c:pt>
                <c:pt idx="4119">
                  <c:v>-30.190519999943199</c:v>
                </c:pt>
                <c:pt idx="4120">
                  <c:v>-30.15716000000014</c:v>
                </c:pt>
                <c:pt idx="4121">
                  <c:v>-30.123823999890583</c:v>
                </c:pt>
                <c:pt idx="4122">
                  <c:v>-30.090463999947524</c:v>
                </c:pt>
                <c:pt idx="4123">
                  <c:v>-30.057127999837967</c:v>
                </c:pt>
                <c:pt idx="4124">
                  <c:v>-30.023767999894908</c:v>
                </c:pt>
                <c:pt idx="4125">
                  <c:v>-29.990431999959974</c:v>
                </c:pt>
                <c:pt idx="4126">
                  <c:v>-29.957071999842292</c:v>
                </c:pt>
                <c:pt idx="4127">
                  <c:v>-29.923735999907358</c:v>
                </c:pt>
                <c:pt idx="4128">
                  <c:v>-29.890375999964299</c:v>
                </c:pt>
                <c:pt idx="4129">
                  <c:v>-29.857039999854742</c:v>
                </c:pt>
                <c:pt idx="4130">
                  <c:v>-29.823679999911683</c:v>
                </c:pt>
                <c:pt idx="4131">
                  <c:v>-29.790343999976749</c:v>
                </c:pt>
                <c:pt idx="4132">
                  <c:v>-29.756983999859067</c:v>
                </c:pt>
                <c:pt idx="4133">
                  <c:v>-29.723647999924133</c:v>
                </c:pt>
                <c:pt idx="4134">
                  <c:v>-29.690287999981074</c:v>
                </c:pt>
                <c:pt idx="4135">
                  <c:v>-29.656951999871517</c:v>
                </c:pt>
                <c:pt idx="4136">
                  <c:v>-29.623615999936582</c:v>
                </c:pt>
                <c:pt idx="4137">
                  <c:v>-29.590255999993524</c:v>
                </c:pt>
                <c:pt idx="4138">
                  <c:v>-29.556919999883966</c:v>
                </c:pt>
                <c:pt idx="4139">
                  <c:v>-29.523559999940908</c:v>
                </c:pt>
                <c:pt idx="4140">
                  <c:v>-29.490199999997849</c:v>
                </c:pt>
                <c:pt idx="4141">
                  <c:v>-29.456863999888292</c:v>
                </c:pt>
                <c:pt idx="4142">
                  <c:v>-29.423527999953357</c:v>
                </c:pt>
                <c:pt idx="4143">
                  <c:v>-29.390167999835676</c:v>
                </c:pt>
                <c:pt idx="4144">
                  <c:v>-29.356831999900741</c:v>
                </c:pt>
                <c:pt idx="4145">
                  <c:v>-29.323471999957682</c:v>
                </c:pt>
                <c:pt idx="4146">
                  <c:v>-29.290135999848125</c:v>
                </c:pt>
                <c:pt idx="4147">
                  <c:v>-29.256775999905066</c:v>
                </c:pt>
                <c:pt idx="4148">
                  <c:v>-29.223439999970132</c:v>
                </c:pt>
                <c:pt idx="4149">
                  <c:v>-29.19007999985245</c:v>
                </c:pt>
                <c:pt idx="4150">
                  <c:v>-29.156743999917516</c:v>
                </c:pt>
                <c:pt idx="4151">
                  <c:v>-29.123383999974457</c:v>
                </c:pt>
                <c:pt idx="4152">
                  <c:v>-29.0900479998649</c:v>
                </c:pt>
                <c:pt idx="4153">
                  <c:v>-29.056711999929966</c:v>
                </c:pt>
                <c:pt idx="4154">
                  <c:v>-29.023351999986907</c:v>
                </c:pt>
                <c:pt idx="4155">
                  <c:v>-28.989991999869225</c:v>
                </c:pt>
                <c:pt idx="4156">
                  <c:v>-28.956655999934291</c:v>
                </c:pt>
                <c:pt idx="4157">
                  <c:v>-28.923319999999357</c:v>
                </c:pt>
                <c:pt idx="4158">
                  <c:v>-28.889959999881675</c:v>
                </c:pt>
                <c:pt idx="4159">
                  <c:v>-28.856623999946741</c:v>
                </c:pt>
                <c:pt idx="4160">
                  <c:v>-28.823264000003682</c:v>
                </c:pt>
                <c:pt idx="4161">
                  <c:v>-28.789927999894125</c:v>
                </c:pt>
                <c:pt idx="4162">
                  <c:v>-28.756567999951066</c:v>
                </c:pt>
                <c:pt idx="4163">
                  <c:v>-28.723231999841509</c:v>
                </c:pt>
                <c:pt idx="4164">
                  <c:v>-28.68987199989845</c:v>
                </c:pt>
                <c:pt idx="4165">
                  <c:v>-28.656535999963516</c:v>
                </c:pt>
                <c:pt idx="4166">
                  <c:v>-28.623175999845834</c:v>
                </c:pt>
                <c:pt idx="4167">
                  <c:v>-28.5898399999109</c:v>
                </c:pt>
                <c:pt idx="4168">
                  <c:v>-28.556479999967841</c:v>
                </c:pt>
                <c:pt idx="4169">
                  <c:v>-28.523143999858284</c:v>
                </c:pt>
                <c:pt idx="4170">
                  <c:v>-28.489783999915225</c:v>
                </c:pt>
                <c:pt idx="4171">
                  <c:v>-28.456447999980291</c:v>
                </c:pt>
                <c:pt idx="4172">
                  <c:v>-28.423087999862609</c:v>
                </c:pt>
                <c:pt idx="4173">
                  <c:v>-28.389751999927675</c:v>
                </c:pt>
                <c:pt idx="4174">
                  <c:v>-28.356391999984616</c:v>
                </c:pt>
                <c:pt idx="4175">
                  <c:v>-28.323055999875059</c:v>
                </c:pt>
                <c:pt idx="4176">
                  <c:v>-28.289695999932</c:v>
                </c:pt>
                <c:pt idx="4177">
                  <c:v>-28.256359999997066</c:v>
                </c:pt>
                <c:pt idx="4178">
                  <c:v>-28.222999999879384</c:v>
                </c:pt>
                <c:pt idx="4179">
                  <c:v>-28.18966399994445</c:v>
                </c:pt>
                <c:pt idx="4180">
                  <c:v>-28.156304000001391</c:v>
                </c:pt>
                <c:pt idx="4181">
                  <c:v>-28.122967999891834</c:v>
                </c:pt>
                <c:pt idx="4182">
                  <c:v>-28.089607999948775</c:v>
                </c:pt>
                <c:pt idx="4183">
                  <c:v>-28.056271999839218</c:v>
                </c:pt>
                <c:pt idx="4184">
                  <c:v>-28.022935999904284</c:v>
                </c:pt>
                <c:pt idx="4185">
                  <c:v>-27.989575999961225</c:v>
                </c:pt>
                <c:pt idx="4186">
                  <c:v>-27.956215999843543</c:v>
                </c:pt>
                <c:pt idx="4187">
                  <c:v>-27.922879999908609</c:v>
                </c:pt>
                <c:pt idx="4188">
                  <c:v>-27.889543999973675</c:v>
                </c:pt>
                <c:pt idx="4189">
                  <c:v>-27.856183999855993</c:v>
                </c:pt>
                <c:pt idx="4190">
                  <c:v>-27.822847999921059</c:v>
                </c:pt>
                <c:pt idx="4191">
                  <c:v>-27.789487999978</c:v>
                </c:pt>
                <c:pt idx="4192">
                  <c:v>-27.756151999868443</c:v>
                </c:pt>
                <c:pt idx="4193">
                  <c:v>-27.722791999925384</c:v>
                </c:pt>
                <c:pt idx="4194">
                  <c:v>-27.68945599999045</c:v>
                </c:pt>
                <c:pt idx="4195">
                  <c:v>-27.656095999872768</c:v>
                </c:pt>
                <c:pt idx="4196">
                  <c:v>-27.622759999937834</c:v>
                </c:pt>
                <c:pt idx="4197">
                  <c:v>-27.589399999994775</c:v>
                </c:pt>
                <c:pt idx="4198">
                  <c:v>-27.556063999885218</c:v>
                </c:pt>
                <c:pt idx="4199">
                  <c:v>-27.522703999942159</c:v>
                </c:pt>
                <c:pt idx="4200">
                  <c:v>-27.489367999832602</c:v>
                </c:pt>
                <c:pt idx="4201">
                  <c:v>-27.456007999889543</c:v>
                </c:pt>
                <c:pt idx="4202">
                  <c:v>-27.422671999954609</c:v>
                </c:pt>
                <c:pt idx="4203">
                  <c:v>-27.389311999836927</c:v>
                </c:pt>
                <c:pt idx="4204">
                  <c:v>-27.355975999901993</c:v>
                </c:pt>
                <c:pt idx="4205">
                  <c:v>-27.322615999958934</c:v>
                </c:pt>
                <c:pt idx="4206">
                  <c:v>-27.289255999841252</c:v>
                </c:pt>
                <c:pt idx="4207">
                  <c:v>-27.255919999906318</c:v>
                </c:pt>
                <c:pt idx="4208">
                  <c:v>-27.222583999971384</c:v>
                </c:pt>
                <c:pt idx="4209">
                  <c:v>-27.189223999853702</c:v>
                </c:pt>
                <c:pt idx="4210">
                  <c:v>-27.155863999910643</c:v>
                </c:pt>
                <c:pt idx="4211">
                  <c:v>-27.122527999975709</c:v>
                </c:pt>
                <c:pt idx="4212">
                  <c:v>-27.089191999866152</c:v>
                </c:pt>
                <c:pt idx="4213">
                  <c:v>-27.055831999923093</c:v>
                </c:pt>
                <c:pt idx="4214">
                  <c:v>-27.022495999988159</c:v>
                </c:pt>
                <c:pt idx="4215">
                  <c:v>-26.989135999870477</c:v>
                </c:pt>
                <c:pt idx="4216">
                  <c:v>-26.955799999935543</c:v>
                </c:pt>
                <c:pt idx="4217">
                  <c:v>-26.922439999992484</c:v>
                </c:pt>
                <c:pt idx="4218">
                  <c:v>-26.889103999882927</c:v>
                </c:pt>
                <c:pt idx="4219">
                  <c:v>-26.855743999939868</c:v>
                </c:pt>
                <c:pt idx="4220">
                  <c:v>-26.822408000004934</c:v>
                </c:pt>
                <c:pt idx="4221">
                  <c:v>-26.789047999887252</c:v>
                </c:pt>
                <c:pt idx="4222">
                  <c:v>-26.755711999952318</c:v>
                </c:pt>
                <c:pt idx="4223">
                  <c:v>-26.722351999834636</c:v>
                </c:pt>
                <c:pt idx="4224">
                  <c:v>-26.689015999899702</c:v>
                </c:pt>
                <c:pt idx="4225">
                  <c:v>-26.655655999956643</c:v>
                </c:pt>
                <c:pt idx="4226">
                  <c:v>-26.622319999847086</c:v>
                </c:pt>
                <c:pt idx="4227">
                  <c:v>-26.588959999904027</c:v>
                </c:pt>
                <c:pt idx="4228">
                  <c:v>-26.555623999969093</c:v>
                </c:pt>
                <c:pt idx="4229">
                  <c:v>-26.522263999851411</c:v>
                </c:pt>
                <c:pt idx="4230">
                  <c:v>-26.488927999916477</c:v>
                </c:pt>
                <c:pt idx="4231">
                  <c:v>-26.455567999973418</c:v>
                </c:pt>
                <c:pt idx="4232">
                  <c:v>-26.422231999863861</c:v>
                </c:pt>
                <c:pt idx="4233">
                  <c:v>-26.388871999920802</c:v>
                </c:pt>
                <c:pt idx="4234">
                  <c:v>-26.355535999985868</c:v>
                </c:pt>
                <c:pt idx="4235">
                  <c:v>-26.322175999868186</c:v>
                </c:pt>
                <c:pt idx="4236">
                  <c:v>-26.288839999933252</c:v>
                </c:pt>
                <c:pt idx="4237">
                  <c:v>-26.255479999990193</c:v>
                </c:pt>
                <c:pt idx="4238">
                  <c:v>-26.222143999880636</c:v>
                </c:pt>
                <c:pt idx="4239">
                  <c:v>-26.188807999945702</c:v>
                </c:pt>
                <c:pt idx="4240">
                  <c:v>-26.155448000002643</c:v>
                </c:pt>
                <c:pt idx="4241">
                  <c:v>-26.122063999876836</c:v>
                </c:pt>
                <c:pt idx="4242">
                  <c:v>-26.088679999925652</c:v>
                </c:pt>
                <c:pt idx="4243">
                  <c:v>-26.055295999974469</c:v>
                </c:pt>
                <c:pt idx="4244">
                  <c:v>-26.021935999856787</c:v>
                </c:pt>
                <c:pt idx="4245">
                  <c:v>-25.988551999905603</c:v>
                </c:pt>
                <c:pt idx="4246">
                  <c:v>-25.955191999962544</c:v>
                </c:pt>
                <c:pt idx="4247">
                  <c:v>-25.921807999836737</c:v>
                </c:pt>
                <c:pt idx="4248">
                  <c:v>-25.888447999893678</c:v>
                </c:pt>
                <c:pt idx="4249">
                  <c:v>-25.855087999950619</c:v>
                </c:pt>
                <c:pt idx="4250">
                  <c:v>-25.821727999832937</c:v>
                </c:pt>
                <c:pt idx="4251">
                  <c:v>-25.788367999889878</c:v>
                </c:pt>
                <c:pt idx="4252">
                  <c:v>-25.755031999954944</c:v>
                </c:pt>
                <c:pt idx="4253">
                  <c:v>-25.721671999837262</c:v>
                </c:pt>
                <c:pt idx="4254">
                  <c:v>-25.688311999894204</c:v>
                </c:pt>
                <c:pt idx="4255">
                  <c:v>-25.654975999959269</c:v>
                </c:pt>
                <c:pt idx="4256">
                  <c:v>-25.621615999841588</c:v>
                </c:pt>
                <c:pt idx="4257">
                  <c:v>-25.588255999898529</c:v>
                </c:pt>
                <c:pt idx="4258">
                  <c:v>-25.554919999963595</c:v>
                </c:pt>
                <c:pt idx="4259">
                  <c:v>-25.521583999854037</c:v>
                </c:pt>
                <c:pt idx="4260">
                  <c:v>-25.488223999910979</c:v>
                </c:pt>
                <c:pt idx="4261">
                  <c:v>-25.454887999976044</c:v>
                </c:pt>
                <c:pt idx="4262">
                  <c:v>-25.421527999858363</c:v>
                </c:pt>
                <c:pt idx="4263">
                  <c:v>-25.388191999923428</c:v>
                </c:pt>
                <c:pt idx="4264">
                  <c:v>-25.35483199998037</c:v>
                </c:pt>
                <c:pt idx="4265">
                  <c:v>-25.321495999870812</c:v>
                </c:pt>
                <c:pt idx="4266">
                  <c:v>-25.288135999927754</c:v>
                </c:pt>
                <c:pt idx="4267">
                  <c:v>-25.254799999992819</c:v>
                </c:pt>
                <c:pt idx="4268">
                  <c:v>-25.221439999875138</c:v>
                </c:pt>
                <c:pt idx="4269">
                  <c:v>-25.188103999940203</c:v>
                </c:pt>
                <c:pt idx="4270">
                  <c:v>-25.154743999997144</c:v>
                </c:pt>
                <c:pt idx="4271">
                  <c:v>-25.121407999887587</c:v>
                </c:pt>
                <c:pt idx="4272">
                  <c:v>-25.088047999944528</c:v>
                </c:pt>
                <c:pt idx="4273">
                  <c:v>-25.054711999834971</c:v>
                </c:pt>
                <c:pt idx="4274">
                  <c:v>-25.021351999891912</c:v>
                </c:pt>
                <c:pt idx="4275">
                  <c:v>-24.987991999948854</c:v>
                </c:pt>
                <c:pt idx="4276">
                  <c:v>-24.954631999831172</c:v>
                </c:pt>
                <c:pt idx="4277">
                  <c:v>-24.921271999888113</c:v>
                </c:pt>
                <c:pt idx="4278">
                  <c:v>-24.887911999945054</c:v>
                </c:pt>
                <c:pt idx="4279">
                  <c:v>-24.854575999835497</c:v>
                </c:pt>
                <c:pt idx="4280">
                  <c:v>-24.821215999892438</c:v>
                </c:pt>
                <c:pt idx="4281">
                  <c:v>-24.787879999957504</c:v>
                </c:pt>
                <c:pt idx="4282">
                  <c:v>-24.754519999839822</c:v>
                </c:pt>
                <c:pt idx="4283">
                  <c:v>-24.721183999904888</c:v>
                </c:pt>
                <c:pt idx="4284">
                  <c:v>-24.687847999969954</c:v>
                </c:pt>
                <c:pt idx="4285">
                  <c:v>-24.654487999852272</c:v>
                </c:pt>
                <c:pt idx="4286">
                  <c:v>-24.621151999917338</c:v>
                </c:pt>
                <c:pt idx="4287">
                  <c:v>-24.587791999974279</c:v>
                </c:pt>
                <c:pt idx="4288">
                  <c:v>-24.554431999856597</c:v>
                </c:pt>
                <c:pt idx="4289">
                  <c:v>-24.521095999921663</c:v>
                </c:pt>
                <c:pt idx="4290">
                  <c:v>-24.487759999986729</c:v>
                </c:pt>
                <c:pt idx="4291">
                  <c:v>-24.454399999869047</c:v>
                </c:pt>
                <c:pt idx="4292">
                  <c:v>-24.421063999934113</c:v>
                </c:pt>
                <c:pt idx="4293">
                  <c:v>-24.387703999991054</c:v>
                </c:pt>
                <c:pt idx="4294">
                  <c:v>-24.354367999881497</c:v>
                </c:pt>
                <c:pt idx="4295">
                  <c:v>-24.321007999938438</c:v>
                </c:pt>
                <c:pt idx="4296">
                  <c:v>-24.287647999995379</c:v>
                </c:pt>
                <c:pt idx="4297">
                  <c:v>-24.254311999885822</c:v>
                </c:pt>
                <c:pt idx="4298">
                  <c:v>-24.220951999942763</c:v>
                </c:pt>
                <c:pt idx="4299">
                  <c:v>-24.187615999833206</c:v>
                </c:pt>
                <c:pt idx="4300">
                  <c:v>-24.154183999865772</c:v>
                </c:pt>
                <c:pt idx="4301">
                  <c:v>-24.120823999922713</c:v>
                </c:pt>
                <c:pt idx="4302">
                  <c:v>-24.087487999987779</c:v>
                </c:pt>
                <c:pt idx="4303">
                  <c:v>-24.054127999870097</c:v>
                </c:pt>
                <c:pt idx="4304">
                  <c:v>-24.020767999927038</c:v>
                </c:pt>
                <c:pt idx="4305">
                  <c:v>-23.987431999992104</c:v>
                </c:pt>
                <c:pt idx="4306">
                  <c:v>-23.954071999874422</c:v>
                </c:pt>
                <c:pt idx="4307">
                  <c:v>-23.920711999931363</c:v>
                </c:pt>
                <c:pt idx="4308">
                  <c:v>-23.887375999996429</c:v>
                </c:pt>
                <c:pt idx="4309">
                  <c:v>-23.854015999878747</c:v>
                </c:pt>
                <c:pt idx="4310">
                  <c:v>-23.820655999935688</c:v>
                </c:pt>
                <c:pt idx="4311">
                  <c:v>-23.787295999992629</c:v>
                </c:pt>
                <c:pt idx="4312">
                  <c:v>-23.753935999874948</c:v>
                </c:pt>
                <c:pt idx="4313">
                  <c:v>-23.720575999931889</c:v>
                </c:pt>
                <c:pt idx="4314">
                  <c:v>-23.687191999980705</c:v>
                </c:pt>
                <c:pt idx="4315">
                  <c:v>-23.653855999871148</c:v>
                </c:pt>
                <c:pt idx="4316">
                  <c:v>-23.620495999928089</c:v>
                </c:pt>
                <c:pt idx="4317">
                  <c:v>-23.58713599998503</c:v>
                </c:pt>
                <c:pt idx="4318">
                  <c:v>-23.553775999867348</c:v>
                </c:pt>
                <c:pt idx="4319">
                  <c:v>-23.520439999932414</c:v>
                </c:pt>
                <c:pt idx="4320">
                  <c:v>-23.487079999989355</c:v>
                </c:pt>
                <c:pt idx="4321">
                  <c:v>-23.453743999879798</c:v>
                </c:pt>
                <c:pt idx="4322">
                  <c:v>-23.420383999936739</c:v>
                </c:pt>
                <c:pt idx="4323">
                  <c:v>-23.38702399999368</c:v>
                </c:pt>
                <c:pt idx="4324">
                  <c:v>-23.353663999875998</c:v>
                </c:pt>
                <c:pt idx="4325">
                  <c:v>-23.320327999941064</c:v>
                </c:pt>
                <c:pt idx="4326">
                  <c:v>-23.286967999998005</c:v>
                </c:pt>
                <c:pt idx="4327">
                  <c:v>-23.253607999880323</c:v>
                </c:pt>
                <c:pt idx="4328">
                  <c:v>-23.220271999945389</c:v>
                </c:pt>
                <c:pt idx="4329">
                  <c:v>-23.186935999835832</c:v>
                </c:pt>
                <c:pt idx="4330">
                  <c:v>-23.153575999892773</c:v>
                </c:pt>
                <c:pt idx="4331">
                  <c:v>-23.120215999949714</c:v>
                </c:pt>
                <c:pt idx="4332">
                  <c:v>-23.086879999840157</c:v>
                </c:pt>
                <c:pt idx="4333">
                  <c:v>-23.053543999905223</c:v>
                </c:pt>
                <c:pt idx="4334">
                  <c:v>-23.020183999962164</c:v>
                </c:pt>
                <c:pt idx="4335">
                  <c:v>-22.986847999852607</c:v>
                </c:pt>
                <c:pt idx="4336">
                  <c:v>-22.953487999909548</c:v>
                </c:pt>
                <c:pt idx="4337">
                  <c:v>-22.920151999974614</c:v>
                </c:pt>
                <c:pt idx="4338">
                  <c:v>-22.886791999856932</c:v>
                </c:pt>
                <c:pt idx="4339">
                  <c:v>-22.853455999921998</c:v>
                </c:pt>
                <c:pt idx="4340">
                  <c:v>-22.820095999978939</c:v>
                </c:pt>
                <c:pt idx="4341">
                  <c:v>-22.786759999869382</c:v>
                </c:pt>
                <c:pt idx="4342">
                  <c:v>-22.753399999926323</c:v>
                </c:pt>
                <c:pt idx="4343">
                  <c:v>-22.720063999991389</c:v>
                </c:pt>
                <c:pt idx="4344">
                  <c:v>-22.686679999865582</c:v>
                </c:pt>
                <c:pt idx="4345">
                  <c:v>-22.653319999922523</c:v>
                </c:pt>
                <c:pt idx="4346">
                  <c:v>-22.619959999979464</c:v>
                </c:pt>
                <c:pt idx="4347">
                  <c:v>-22.586599999861782</c:v>
                </c:pt>
                <c:pt idx="4348">
                  <c:v>-22.553239999918723</c:v>
                </c:pt>
                <c:pt idx="4349">
                  <c:v>-22.51985599996754</c:v>
                </c:pt>
                <c:pt idx="4350">
                  <c:v>-22.486471999841733</c:v>
                </c:pt>
                <c:pt idx="4351">
                  <c:v>-22.453111999898674</c:v>
                </c:pt>
                <c:pt idx="4352">
                  <c:v>-22.419751999955615</c:v>
                </c:pt>
                <c:pt idx="4353">
                  <c:v>-22.386368000004431</c:v>
                </c:pt>
                <c:pt idx="4354">
                  <c:v>-22.353031999894874</c:v>
                </c:pt>
                <c:pt idx="4355">
                  <c:v>-22.319671999951815</c:v>
                </c:pt>
                <c:pt idx="4356">
                  <c:v>-22.286335999842258</c:v>
                </c:pt>
                <c:pt idx="4357">
                  <c:v>-22.252975999899199</c:v>
                </c:pt>
                <c:pt idx="4358">
                  <c:v>-22.219639999964265</c:v>
                </c:pt>
                <c:pt idx="4359">
                  <c:v>-22.186279999846583</c:v>
                </c:pt>
                <c:pt idx="4360">
                  <c:v>-22.152943999911649</c:v>
                </c:pt>
                <c:pt idx="4361">
                  <c:v>-22.11958399996859</c:v>
                </c:pt>
                <c:pt idx="4362">
                  <c:v>-22.086247999859033</c:v>
                </c:pt>
                <c:pt idx="4363">
                  <c:v>-22.052887999915974</c:v>
                </c:pt>
                <c:pt idx="4364">
                  <c:v>-22.01955199998104</c:v>
                </c:pt>
                <c:pt idx="4365">
                  <c:v>-21.986191999863358</c:v>
                </c:pt>
                <c:pt idx="4366">
                  <c:v>-21.952855999928424</c:v>
                </c:pt>
                <c:pt idx="4367">
                  <c:v>-21.91951999999349</c:v>
                </c:pt>
                <c:pt idx="4368">
                  <c:v>-21.886159999875808</c:v>
                </c:pt>
                <c:pt idx="4369">
                  <c:v>-21.852823999940874</c:v>
                </c:pt>
                <c:pt idx="4370">
                  <c:v>-21.819463999997815</c:v>
                </c:pt>
                <c:pt idx="4371">
                  <c:v>-21.786103999880133</c:v>
                </c:pt>
                <c:pt idx="4372">
                  <c:v>-21.752767999945199</c:v>
                </c:pt>
                <c:pt idx="4373">
                  <c:v>-21.719431999835642</c:v>
                </c:pt>
                <c:pt idx="4374">
                  <c:v>-21.686071999892583</c:v>
                </c:pt>
                <c:pt idx="4375">
                  <c:v>-21.652735999957649</c:v>
                </c:pt>
                <c:pt idx="4376">
                  <c:v>-21.619375999839967</c:v>
                </c:pt>
                <c:pt idx="4377">
                  <c:v>-21.586039999905033</c:v>
                </c:pt>
                <c:pt idx="4378">
                  <c:v>-21.552679999961974</c:v>
                </c:pt>
                <c:pt idx="4379">
                  <c:v>-21.519319999844292</c:v>
                </c:pt>
                <c:pt idx="4380">
                  <c:v>-21.485983999909358</c:v>
                </c:pt>
                <c:pt idx="4381">
                  <c:v>-21.452623999966299</c:v>
                </c:pt>
                <c:pt idx="4382">
                  <c:v>-21.419287999856742</c:v>
                </c:pt>
                <c:pt idx="4383">
                  <c:v>-21.385927999913683</c:v>
                </c:pt>
                <c:pt idx="4384">
                  <c:v>-21.352591999978749</c:v>
                </c:pt>
                <c:pt idx="4385">
                  <c:v>-21.319231999861067</c:v>
                </c:pt>
                <c:pt idx="4386">
                  <c:v>-21.233287999927988</c:v>
                </c:pt>
                <c:pt idx="4387">
                  <c:v>-21.19987999996868</c:v>
                </c:pt>
                <c:pt idx="4388">
                  <c:v>-21.166519999850998</c:v>
                </c:pt>
                <c:pt idx="4389">
                  <c:v>-21.133159999907939</c:v>
                </c:pt>
                <c:pt idx="4390">
                  <c:v>-21.09979999996488</c:v>
                </c:pt>
                <c:pt idx="4391">
                  <c:v>-21.066463999855323</c:v>
                </c:pt>
                <c:pt idx="4392">
                  <c:v>-21.033103999912264</c:v>
                </c:pt>
                <c:pt idx="4393">
                  <c:v>-20.999743999969205</c:v>
                </c:pt>
                <c:pt idx="4394">
                  <c:v>-20.966407999859648</c:v>
                </c:pt>
                <c:pt idx="4395">
                  <c:v>-20.933047999916589</c:v>
                </c:pt>
                <c:pt idx="4396">
                  <c:v>-20.89968799997353</c:v>
                </c:pt>
                <c:pt idx="4397">
                  <c:v>-20.866303999847723</c:v>
                </c:pt>
                <c:pt idx="4398">
                  <c:v>-20.832967999912789</c:v>
                </c:pt>
                <c:pt idx="4399">
                  <c:v>-20.79960799996973</c:v>
                </c:pt>
                <c:pt idx="4400">
                  <c:v>-20.766247999852048</c:v>
                </c:pt>
                <c:pt idx="4401">
                  <c:v>-20.732911999917114</c:v>
                </c:pt>
                <c:pt idx="4402">
                  <c:v>-20.699551999974055</c:v>
                </c:pt>
                <c:pt idx="4403">
                  <c:v>-20.666191999856373</c:v>
                </c:pt>
                <c:pt idx="4404">
                  <c:v>-20.632855999921439</c:v>
                </c:pt>
                <c:pt idx="4405">
                  <c:v>-20.59949599997838</c:v>
                </c:pt>
                <c:pt idx="4406">
                  <c:v>-20.566159999868823</c:v>
                </c:pt>
                <c:pt idx="4407">
                  <c:v>-20.532799999925764</c:v>
                </c:pt>
                <c:pt idx="4408">
                  <c:v>-20.49946399999083</c:v>
                </c:pt>
                <c:pt idx="4409">
                  <c:v>-20.466103999873148</c:v>
                </c:pt>
                <c:pt idx="4410">
                  <c:v>-20.432767999938214</c:v>
                </c:pt>
                <c:pt idx="4411">
                  <c:v>-20.399407999995155</c:v>
                </c:pt>
                <c:pt idx="4412">
                  <c:v>-20.366071999885598</c:v>
                </c:pt>
                <c:pt idx="4413">
                  <c:v>-20.332711999942539</c:v>
                </c:pt>
                <c:pt idx="4414">
                  <c:v>-20.299375999832982</c:v>
                </c:pt>
                <c:pt idx="4415">
                  <c:v>-20.266015999889923</c:v>
                </c:pt>
                <c:pt idx="4416">
                  <c:v>-20.232679999954989</c:v>
                </c:pt>
                <c:pt idx="4417">
                  <c:v>-20.199319999837307</c:v>
                </c:pt>
                <c:pt idx="4418">
                  <c:v>-20.165983999902373</c:v>
                </c:pt>
                <c:pt idx="4419">
                  <c:v>-20.132647999967439</c:v>
                </c:pt>
                <c:pt idx="4420">
                  <c:v>-20.099287999849757</c:v>
                </c:pt>
                <c:pt idx="4421">
                  <c:v>-20.065951999914823</c:v>
                </c:pt>
                <c:pt idx="4422">
                  <c:v>-20.032591999971764</c:v>
                </c:pt>
                <c:pt idx="4423">
                  <c:v>-19.999231999854082</c:v>
                </c:pt>
                <c:pt idx="4424">
                  <c:v>-19.965895999919148</c:v>
                </c:pt>
                <c:pt idx="4425">
                  <c:v>-19.932535999976089</c:v>
                </c:pt>
                <c:pt idx="4426">
                  <c:v>-19.899199999866532</c:v>
                </c:pt>
                <c:pt idx="4427">
                  <c:v>-19.865839999923473</c:v>
                </c:pt>
                <c:pt idx="4428">
                  <c:v>-19.832479999980414</c:v>
                </c:pt>
                <c:pt idx="4429">
                  <c:v>-19.799143999870857</c:v>
                </c:pt>
                <c:pt idx="4430">
                  <c:v>-19.765783999927798</c:v>
                </c:pt>
                <c:pt idx="4431">
                  <c:v>-19.73237599996849</c:v>
                </c:pt>
                <c:pt idx="4432">
                  <c:v>-19.699039999858933</c:v>
                </c:pt>
                <c:pt idx="4433">
                  <c:v>-19.665679999915874</c:v>
                </c:pt>
                <c:pt idx="4434">
                  <c:v>-19.632343999980939</c:v>
                </c:pt>
                <c:pt idx="4435">
                  <c:v>-19.598959999855133</c:v>
                </c:pt>
                <c:pt idx="4436">
                  <c:v>-19.565599999912074</c:v>
                </c:pt>
                <c:pt idx="4437">
                  <c:v>-19.53226399997714</c:v>
                </c:pt>
                <c:pt idx="4438">
                  <c:v>-19.498903999859458</c:v>
                </c:pt>
                <c:pt idx="4439">
                  <c:v>-19.465543999916399</c:v>
                </c:pt>
                <c:pt idx="4440">
                  <c:v>-19.432207999981465</c:v>
                </c:pt>
                <c:pt idx="4441">
                  <c:v>-19.398847999863783</c:v>
                </c:pt>
                <c:pt idx="4442">
                  <c:v>-19.365487999920724</c:v>
                </c:pt>
                <c:pt idx="4443">
                  <c:v>-19.33215199998579</c:v>
                </c:pt>
                <c:pt idx="4444">
                  <c:v>-19.298791999868108</c:v>
                </c:pt>
                <c:pt idx="4445">
                  <c:v>-19.265455999933174</c:v>
                </c:pt>
                <c:pt idx="4446">
                  <c:v>-19.232095999990115</c:v>
                </c:pt>
                <c:pt idx="4447">
                  <c:v>-19.198735999872433</c:v>
                </c:pt>
                <c:pt idx="4448">
                  <c:v>-19.165375999929374</c:v>
                </c:pt>
                <c:pt idx="4449">
                  <c:v>-19.13203999999444</c:v>
                </c:pt>
                <c:pt idx="4450">
                  <c:v>-19.098679999876758</c:v>
                </c:pt>
                <c:pt idx="4451">
                  <c:v>-19.065343999941824</c:v>
                </c:pt>
                <c:pt idx="4452">
                  <c:v>-19.031983999998765</c:v>
                </c:pt>
                <c:pt idx="4453">
                  <c:v>-18.998623999881083</c:v>
                </c:pt>
                <c:pt idx="4454">
                  <c:v>-18.965287999946149</c:v>
                </c:pt>
                <c:pt idx="4455">
                  <c:v>-18.93192800000309</c:v>
                </c:pt>
                <c:pt idx="4456">
                  <c:v>-18.898567999885408</c:v>
                </c:pt>
                <c:pt idx="4457">
                  <c:v>-18.865207999942349</c:v>
                </c:pt>
                <c:pt idx="4458">
                  <c:v>-18.831871999832792</c:v>
                </c:pt>
                <c:pt idx="4459">
                  <c:v>-18.798511999889733</c:v>
                </c:pt>
                <c:pt idx="4460">
                  <c:v>-18.765127999938549</c:v>
                </c:pt>
                <c:pt idx="4461">
                  <c:v>-18.731743999987366</c:v>
                </c:pt>
                <c:pt idx="4462">
                  <c:v>-18.698407999877809</c:v>
                </c:pt>
                <c:pt idx="4463">
                  <c:v>-18.66504799993475</c:v>
                </c:pt>
                <c:pt idx="4464">
                  <c:v>-18.631663999983566</c:v>
                </c:pt>
                <c:pt idx="4465">
                  <c:v>-18.598327999874009</c:v>
                </c:pt>
                <c:pt idx="4466">
                  <c:v>-18.56496799993095</c:v>
                </c:pt>
                <c:pt idx="4467">
                  <c:v>-18.531607999987891</c:v>
                </c:pt>
                <c:pt idx="4468">
                  <c:v>-18.498271999878334</c:v>
                </c:pt>
                <c:pt idx="4469">
                  <c:v>-18.464911999935275</c:v>
                </c:pt>
                <c:pt idx="4470">
                  <c:v>-18.431551999992216</c:v>
                </c:pt>
                <c:pt idx="4471">
                  <c:v>-18.398215999882659</c:v>
                </c:pt>
                <c:pt idx="4472">
                  <c:v>-18.3648559999396</c:v>
                </c:pt>
                <c:pt idx="4473">
                  <c:v>-18.331495999996541</c:v>
                </c:pt>
                <c:pt idx="4474">
                  <c:v>-18.298159999886984</c:v>
                </c:pt>
                <c:pt idx="4475">
                  <c:v>-18.264799999943925</c:v>
                </c:pt>
                <c:pt idx="4476">
                  <c:v>-18.231463999834368</c:v>
                </c:pt>
                <c:pt idx="4477">
                  <c:v>-18.198103999891309</c:v>
                </c:pt>
                <c:pt idx="4478">
                  <c:v>-18.164767999956375</c:v>
                </c:pt>
                <c:pt idx="4479">
                  <c:v>-18.131407999838693</c:v>
                </c:pt>
                <c:pt idx="4480">
                  <c:v>-18.098047999895634</c:v>
                </c:pt>
                <c:pt idx="4481">
                  <c:v>-18.0647119999607</c:v>
                </c:pt>
                <c:pt idx="4482">
                  <c:v>-18.031351999843018</c:v>
                </c:pt>
                <c:pt idx="4483">
                  <c:v>-17.997991999899959</c:v>
                </c:pt>
                <c:pt idx="4484">
                  <c:v>-17.964655999965025</c:v>
                </c:pt>
                <c:pt idx="4485">
                  <c:v>-17.931295999847343</c:v>
                </c:pt>
                <c:pt idx="4486">
                  <c:v>-17.897935999904284</c:v>
                </c:pt>
                <c:pt idx="4487">
                  <c:v>-17.864575999961225</c:v>
                </c:pt>
                <c:pt idx="4488">
                  <c:v>-17.831239999851668</c:v>
                </c:pt>
                <c:pt idx="4489">
                  <c:v>-17.797855999900484</c:v>
                </c:pt>
                <c:pt idx="4490">
                  <c:v>-17.764495999957425</c:v>
                </c:pt>
                <c:pt idx="4491">
                  <c:v>-17.731135999839744</c:v>
                </c:pt>
                <c:pt idx="4492">
                  <c:v>-17.697775999896685</c:v>
                </c:pt>
                <c:pt idx="4493">
                  <c:v>-17.664439999961751</c:v>
                </c:pt>
                <c:pt idx="4494">
                  <c:v>-17.631079999844069</c:v>
                </c:pt>
                <c:pt idx="4495">
                  <c:v>-17.59771999990101</c:v>
                </c:pt>
                <c:pt idx="4496">
                  <c:v>-17.564383999966076</c:v>
                </c:pt>
                <c:pt idx="4497">
                  <c:v>-17.531023999848394</c:v>
                </c:pt>
                <c:pt idx="4498">
                  <c:v>-17.49768799991346</c:v>
                </c:pt>
                <c:pt idx="4499">
                  <c:v>-17.464327999970401</c:v>
                </c:pt>
                <c:pt idx="4500">
                  <c:v>-17.430967999852719</c:v>
                </c:pt>
                <c:pt idx="4501">
                  <c:v>-17.397583999901535</c:v>
                </c:pt>
                <c:pt idx="4502">
                  <c:v>-17.364247999966601</c:v>
                </c:pt>
                <c:pt idx="4503">
                  <c:v>-17.330887999848919</c:v>
                </c:pt>
                <c:pt idx="4504">
                  <c:v>-17.29752799990586</c:v>
                </c:pt>
                <c:pt idx="4505">
                  <c:v>-17.264167999962801</c:v>
                </c:pt>
                <c:pt idx="4506">
                  <c:v>-17.230831999853244</c:v>
                </c:pt>
                <c:pt idx="4507">
                  <c:v>-17.197471999910185</c:v>
                </c:pt>
                <c:pt idx="4508">
                  <c:v>-17.164135999975251</c:v>
                </c:pt>
                <c:pt idx="4509">
                  <c:v>-17.130775999857569</c:v>
                </c:pt>
                <c:pt idx="4510">
                  <c:v>-17.09741599991451</c:v>
                </c:pt>
                <c:pt idx="4511">
                  <c:v>-17.064079999979576</c:v>
                </c:pt>
                <c:pt idx="4512">
                  <c:v>-17.030719999861894</c:v>
                </c:pt>
                <c:pt idx="4513">
                  <c:v>-16.997359999918835</c:v>
                </c:pt>
                <c:pt idx="4514">
                  <c:v>-16.964023999983901</c:v>
                </c:pt>
                <c:pt idx="4515">
                  <c:v>-16.930663999866219</c:v>
                </c:pt>
                <c:pt idx="4516">
                  <c:v>-16.897327999931285</c:v>
                </c:pt>
                <c:pt idx="4517">
                  <c:v>-16.863967999988226</c:v>
                </c:pt>
                <c:pt idx="4518">
                  <c:v>-16.830607999870544</c:v>
                </c:pt>
                <c:pt idx="4519">
                  <c:v>-16.79727199993561</c:v>
                </c:pt>
                <c:pt idx="4520">
                  <c:v>-16.763911999992551</c:v>
                </c:pt>
                <c:pt idx="4521">
                  <c:v>-16.730551999874869</c:v>
                </c:pt>
                <c:pt idx="4522">
                  <c:v>-16.697215999939935</c:v>
                </c:pt>
                <c:pt idx="4523">
                  <c:v>-16.663855999996876</c:v>
                </c:pt>
                <c:pt idx="4524">
                  <c:v>-16.630495999879194</c:v>
                </c:pt>
                <c:pt idx="4525">
                  <c:v>-16.597135999936135</c:v>
                </c:pt>
                <c:pt idx="4526">
                  <c:v>-16.563775999993076</c:v>
                </c:pt>
                <c:pt idx="4527">
                  <c:v>-16.530439999883519</c:v>
                </c:pt>
                <c:pt idx="4528">
                  <c:v>-16.49707999994046</c:v>
                </c:pt>
                <c:pt idx="4529">
                  <c:v>-16.463744000005526</c:v>
                </c:pt>
                <c:pt idx="4530">
                  <c:v>-16.430383999887844</c:v>
                </c:pt>
                <c:pt idx="4531">
                  <c:v>-16.397023999944786</c:v>
                </c:pt>
                <c:pt idx="4532">
                  <c:v>-16.363687999835228</c:v>
                </c:pt>
                <c:pt idx="4533">
                  <c:v>-16.33032799989217</c:v>
                </c:pt>
                <c:pt idx="4534">
                  <c:v>-16.296991999957235</c:v>
                </c:pt>
                <c:pt idx="4535">
                  <c:v>-16.263631999839554</c:v>
                </c:pt>
                <c:pt idx="4536">
                  <c:v>-16.230271999896495</c:v>
                </c:pt>
                <c:pt idx="4537">
                  <c:v>-16.196887999945311</c:v>
                </c:pt>
                <c:pt idx="4538">
                  <c:v>-16.163503999994127</c:v>
                </c:pt>
                <c:pt idx="4539">
                  <c:v>-16.13016799988457</c:v>
                </c:pt>
                <c:pt idx="4540">
                  <c:v>-16.096807999941511</c:v>
                </c:pt>
                <c:pt idx="4541">
                  <c:v>-16.063447999998452</c:v>
                </c:pt>
                <c:pt idx="4542">
                  <c:v>-16.030111999888895</c:v>
                </c:pt>
                <c:pt idx="4543">
                  <c:v>-15.996751999945836</c:v>
                </c:pt>
                <c:pt idx="4544">
                  <c:v>-15.963392000002777</c:v>
                </c:pt>
                <c:pt idx="4545">
                  <c:v>-15.93005599989322</c:v>
                </c:pt>
                <c:pt idx="4546">
                  <c:v>-15.896695999950161</c:v>
                </c:pt>
                <c:pt idx="4547">
                  <c:v>-15.863359999840604</c:v>
                </c:pt>
                <c:pt idx="4548">
                  <c:v>-15.829999999897545</c:v>
                </c:pt>
                <c:pt idx="4549">
                  <c:v>-15.796639999954486</c:v>
                </c:pt>
                <c:pt idx="4550">
                  <c:v>-15.763303999844929</c:v>
                </c:pt>
                <c:pt idx="4551">
                  <c:v>-15.72994399990187</c:v>
                </c:pt>
                <c:pt idx="4552">
                  <c:v>-15.696583999958811</c:v>
                </c:pt>
                <c:pt idx="4553">
                  <c:v>-15.663223999841129</c:v>
                </c:pt>
                <c:pt idx="4554">
                  <c:v>-15.629887999906195</c:v>
                </c:pt>
                <c:pt idx="4555">
                  <c:v>-15.596527999963136</c:v>
                </c:pt>
                <c:pt idx="4556">
                  <c:v>-15.563167999845454</c:v>
                </c:pt>
                <c:pt idx="4557">
                  <c:v>-15.529807999902395</c:v>
                </c:pt>
                <c:pt idx="4558">
                  <c:v>-15.496471999967461</c:v>
                </c:pt>
                <c:pt idx="4559">
                  <c:v>-15.463111999849779</c:v>
                </c:pt>
                <c:pt idx="4560">
                  <c:v>-15.429775999914845</c:v>
                </c:pt>
                <c:pt idx="4561">
                  <c:v>-15.396415999971786</c:v>
                </c:pt>
                <c:pt idx="4562">
                  <c:v>-15.363055999854105</c:v>
                </c:pt>
                <c:pt idx="4563">
                  <c:v>-15.32971999991917</c:v>
                </c:pt>
                <c:pt idx="4564">
                  <c:v>-15.296359999976112</c:v>
                </c:pt>
                <c:pt idx="4565">
                  <c:v>-15.263023999866554</c:v>
                </c:pt>
                <c:pt idx="4566">
                  <c:v>-15.229663999923496</c:v>
                </c:pt>
                <c:pt idx="4567">
                  <c:v>-15.196303999980437</c:v>
                </c:pt>
                <c:pt idx="4568">
                  <c:v>-15.16296799987088</c:v>
                </c:pt>
                <c:pt idx="4569">
                  <c:v>-15.129607999927821</c:v>
                </c:pt>
                <c:pt idx="4570">
                  <c:v>-15.096247999984762</c:v>
                </c:pt>
                <c:pt idx="4571">
                  <c:v>-15.06288799986708</c:v>
                </c:pt>
                <c:pt idx="4572">
                  <c:v>-15.029551999932146</c:v>
                </c:pt>
                <c:pt idx="4573">
                  <c:v>-14.996191999989087</c:v>
                </c:pt>
                <c:pt idx="4574">
                  <c:v>-14.96285599987953</c:v>
                </c:pt>
                <c:pt idx="4575">
                  <c:v>-14.929495999936471</c:v>
                </c:pt>
                <c:pt idx="4576">
                  <c:v>-14.896135999993412</c:v>
                </c:pt>
                <c:pt idx="4577">
                  <c:v>-14.862799999883855</c:v>
                </c:pt>
                <c:pt idx="4578">
                  <c:v>-14.829439999940796</c:v>
                </c:pt>
                <c:pt idx="4579">
                  <c:v>-14.796079999997737</c:v>
                </c:pt>
                <c:pt idx="4580">
                  <c:v>-14.76274399988818</c:v>
                </c:pt>
                <c:pt idx="4581">
                  <c:v>-14.729383999945121</c:v>
                </c:pt>
                <c:pt idx="4582">
                  <c:v>-14.696024000002062</c:v>
                </c:pt>
                <c:pt idx="4583">
                  <c:v>-14.662687999892505</c:v>
                </c:pt>
                <c:pt idx="4584">
                  <c:v>-14.629303999941321</c:v>
                </c:pt>
                <c:pt idx="4585">
                  <c:v>-14.595943999998262</c:v>
                </c:pt>
                <c:pt idx="4586">
                  <c:v>-14.56258399988058</c:v>
                </c:pt>
                <c:pt idx="4587">
                  <c:v>-14.529223999937521</c:v>
                </c:pt>
                <c:pt idx="4588">
                  <c:v>-14.495888000002587</c:v>
                </c:pt>
                <c:pt idx="4589">
                  <c:v>-14.462527999884905</c:v>
                </c:pt>
                <c:pt idx="4590">
                  <c:v>-14.429167999941846</c:v>
                </c:pt>
                <c:pt idx="4591">
                  <c:v>-14.395831999832289</c:v>
                </c:pt>
                <c:pt idx="4592">
                  <c:v>-14.36247199988923</c:v>
                </c:pt>
                <c:pt idx="4593">
                  <c:v>-14.329111999946171</c:v>
                </c:pt>
                <c:pt idx="4594">
                  <c:v>-14.295752000003112</c:v>
                </c:pt>
                <c:pt idx="4595">
                  <c:v>-14.26239199988543</c:v>
                </c:pt>
                <c:pt idx="4596">
                  <c:v>-14.229031999942372</c:v>
                </c:pt>
                <c:pt idx="4597">
                  <c:v>-14.195695999832814</c:v>
                </c:pt>
                <c:pt idx="4598">
                  <c:v>-14.162335999889756</c:v>
                </c:pt>
                <c:pt idx="4599">
                  <c:v>-14.128975999946697</c:v>
                </c:pt>
                <c:pt idx="4600">
                  <c:v>-14.09563999983714</c:v>
                </c:pt>
                <c:pt idx="4601">
                  <c:v>-14.062255999885956</c:v>
                </c:pt>
                <c:pt idx="4602">
                  <c:v>-14.028919999951022</c:v>
                </c:pt>
                <c:pt idx="4603">
                  <c:v>-13.99555999983334</c:v>
                </c:pt>
                <c:pt idx="4604">
                  <c:v>-13.962199999890281</c:v>
                </c:pt>
                <c:pt idx="4605">
                  <c:v>-13.928863999955347</c:v>
                </c:pt>
                <c:pt idx="4606">
                  <c:v>-13.895503999837665</c:v>
                </c:pt>
                <c:pt idx="4607">
                  <c:v>-13.862143999894606</c:v>
                </c:pt>
                <c:pt idx="4608">
                  <c:v>-13.828807999959672</c:v>
                </c:pt>
                <c:pt idx="4609">
                  <c:v>-13.79544799984199</c:v>
                </c:pt>
                <c:pt idx="4610">
                  <c:v>-13.762087999898931</c:v>
                </c:pt>
                <c:pt idx="4611">
                  <c:v>-13.728703999947747</c:v>
                </c:pt>
                <c:pt idx="4612">
                  <c:v>-13.69536799983819</c:v>
                </c:pt>
                <c:pt idx="4613">
                  <c:v>-13.662007999895131</c:v>
                </c:pt>
                <c:pt idx="4614">
                  <c:v>-13.628647999952072</c:v>
                </c:pt>
                <c:pt idx="4615">
                  <c:v>-13.59528799983439</c:v>
                </c:pt>
                <c:pt idx="4616">
                  <c:v>-13.561951999899456</c:v>
                </c:pt>
                <c:pt idx="4617">
                  <c:v>-13.528591999956397</c:v>
                </c:pt>
                <c:pt idx="4618">
                  <c:v>-13.495231999838715</c:v>
                </c:pt>
                <c:pt idx="4619">
                  <c:v>-13.461895999903781</c:v>
                </c:pt>
                <c:pt idx="4620">
                  <c:v>-13.428535999960722</c:v>
                </c:pt>
                <c:pt idx="4621">
                  <c:v>-13.39517599984304</c:v>
                </c:pt>
                <c:pt idx="4622">
                  <c:v>-13.361839999908106</c:v>
                </c:pt>
                <c:pt idx="4623">
                  <c:v>-13.328479999965047</c:v>
                </c:pt>
                <c:pt idx="4624">
                  <c:v>-13.29514399985549</c:v>
                </c:pt>
                <c:pt idx="4625">
                  <c:v>-13.261759999904307</c:v>
                </c:pt>
                <c:pt idx="4626">
                  <c:v>-13.228399999961248</c:v>
                </c:pt>
                <c:pt idx="4627">
                  <c:v>-13.195039999843566</c:v>
                </c:pt>
                <c:pt idx="4628">
                  <c:v>-13.161679999900507</c:v>
                </c:pt>
                <c:pt idx="4629">
                  <c:v>-13.128295999949323</c:v>
                </c:pt>
                <c:pt idx="4630">
                  <c:v>-13.094911999998139</c:v>
                </c:pt>
                <c:pt idx="4631">
                  <c:v>-13.061551999880457</c:v>
                </c:pt>
                <c:pt idx="4632">
                  <c:v>-13.028167999929273</c:v>
                </c:pt>
                <c:pt idx="4633">
                  <c:v>-12.994807999986214</c:v>
                </c:pt>
                <c:pt idx="4634">
                  <c:v>-12.961423999860408</c:v>
                </c:pt>
                <c:pt idx="4635">
                  <c:v>-12.928063999917349</c:v>
                </c:pt>
                <c:pt idx="4636">
                  <c:v>-12.894679999966165</c:v>
                </c:pt>
                <c:pt idx="4637">
                  <c:v>-12.861343999856608</c:v>
                </c:pt>
                <c:pt idx="4638">
                  <c:v>-12.827983999913549</c:v>
                </c:pt>
                <c:pt idx="4639">
                  <c:v>-12.794647999978615</c:v>
                </c:pt>
                <c:pt idx="4640">
                  <c:v>-12.761287999860933</c:v>
                </c:pt>
                <c:pt idx="4641">
                  <c:v>-12.727951999925999</c:v>
                </c:pt>
                <c:pt idx="4642">
                  <c:v>-12.69459199998294</c:v>
                </c:pt>
                <c:pt idx="4643">
                  <c:v>-12.661255999873383</c:v>
                </c:pt>
                <c:pt idx="4644">
                  <c:v>-12.627919999938449</c:v>
                </c:pt>
                <c:pt idx="4645">
                  <c:v>-12.59455999999539</c:v>
                </c:pt>
                <c:pt idx="4646">
                  <c:v>-12.561199999877708</c:v>
                </c:pt>
                <c:pt idx="4647">
                  <c:v>-12.527839999934649</c:v>
                </c:pt>
                <c:pt idx="4648">
                  <c:v>-12.494503999999715</c:v>
                </c:pt>
                <c:pt idx="4649">
                  <c:v>-12.461071999857658</c:v>
                </c:pt>
                <c:pt idx="4650">
                  <c:v>-12.4277119999146</c:v>
                </c:pt>
                <c:pt idx="4651">
                  <c:v>-12.394375999979665</c:v>
                </c:pt>
                <c:pt idx="4652">
                  <c:v>-12.361039999870108</c:v>
                </c:pt>
                <c:pt idx="4653">
                  <c:v>-12.327679999927049</c:v>
                </c:pt>
                <c:pt idx="4654">
                  <c:v>-12.294343999992115</c:v>
                </c:pt>
                <c:pt idx="4655">
                  <c:v>-12.260983999874433</c:v>
                </c:pt>
                <c:pt idx="4656">
                  <c:v>-12.227647999939499</c:v>
                </c:pt>
                <c:pt idx="4657">
                  <c:v>-12.19428799999644</c:v>
                </c:pt>
                <c:pt idx="4658">
                  <c:v>-12.160951999886883</c:v>
                </c:pt>
                <c:pt idx="4659">
                  <c:v>-12.127591999943824</c:v>
                </c:pt>
                <c:pt idx="4660">
                  <c:v>-12.094255999834267</c:v>
                </c:pt>
                <c:pt idx="4661">
                  <c:v>-12.060895999891208</c:v>
                </c:pt>
                <c:pt idx="4662">
                  <c:v>-12.027559999956274</c:v>
                </c:pt>
                <c:pt idx="4663">
                  <c:v>-11.994199999838592</c:v>
                </c:pt>
                <c:pt idx="4664">
                  <c:v>-11.960863999903658</c:v>
                </c:pt>
                <c:pt idx="4665">
                  <c:v>-11.927503999960599</c:v>
                </c:pt>
                <c:pt idx="4666">
                  <c:v>-11.894167999851042</c:v>
                </c:pt>
                <c:pt idx="4667">
                  <c:v>-11.860807999907983</c:v>
                </c:pt>
                <c:pt idx="4668">
                  <c:v>-11.827471999973049</c:v>
                </c:pt>
                <c:pt idx="4669">
                  <c:v>-11.794111999855367</c:v>
                </c:pt>
                <c:pt idx="4670">
                  <c:v>-11.760775999920433</c:v>
                </c:pt>
                <c:pt idx="4671">
                  <c:v>-11.727439999985499</c:v>
                </c:pt>
                <c:pt idx="4672">
                  <c:v>-11.694079999867817</c:v>
                </c:pt>
                <c:pt idx="4673">
                  <c:v>-11.660719999924758</c:v>
                </c:pt>
                <c:pt idx="4674">
                  <c:v>-11.627383999989824</c:v>
                </c:pt>
                <c:pt idx="4675">
                  <c:v>-11.594047999880267</c:v>
                </c:pt>
                <c:pt idx="4676">
                  <c:v>-11.560687999937208</c:v>
                </c:pt>
                <c:pt idx="4677">
                  <c:v>-11.527352000002274</c:v>
                </c:pt>
                <c:pt idx="4678">
                  <c:v>-11.493991999884592</c:v>
                </c:pt>
                <c:pt idx="4679">
                  <c:v>-11.460655999949658</c:v>
                </c:pt>
                <c:pt idx="4680">
                  <c:v>-11.427295999831976</c:v>
                </c:pt>
                <c:pt idx="4681">
                  <c:v>-11.393959999897042</c:v>
                </c:pt>
                <c:pt idx="4682">
                  <c:v>-11.360599999953983</c:v>
                </c:pt>
                <c:pt idx="4683">
                  <c:v>-11.327263999844426</c:v>
                </c:pt>
                <c:pt idx="4684">
                  <c:v>-11.293903999901367</c:v>
                </c:pt>
                <c:pt idx="4685">
                  <c:v>-11.260567999966433</c:v>
                </c:pt>
                <c:pt idx="4686">
                  <c:v>-11.227207999848751</c:v>
                </c:pt>
                <c:pt idx="4687">
                  <c:v>-11.193871999913817</c:v>
                </c:pt>
                <c:pt idx="4688">
                  <c:v>-11.160511999970758</c:v>
                </c:pt>
                <c:pt idx="4689">
                  <c:v>-11.127175999861201</c:v>
                </c:pt>
                <c:pt idx="4690">
                  <c:v>-11.093839999926267</c:v>
                </c:pt>
                <c:pt idx="4691">
                  <c:v>-11.060479999983208</c:v>
                </c:pt>
                <c:pt idx="4692">
                  <c:v>-11.027143999873651</c:v>
                </c:pt>
                <c:pt idx="4693">
                  <c:v>-10.993783999930592</c:v>
                </c:pt>
                <c:pt idx="4694">
                  <c:v>-10.960447999995658</c:v>
                </c:pt>
                <c:pt idx="4695">
                  <c:v>-10.927087999877976</c:v>
                </c:pt>
                <c:pt idx="4696">
                  <c:v>-10.893751999943042</c:v>
                </c:pt>
                <c:pt idx="4697">
                  <c:v>-10.860391999999983</c:v>
                </c:pt>
                <c:pt idx="4698">
                  <c:v>-10.827055999890426</c:v>
                </c:pt>
                <c:pt idx="4699">
                  <c:v>-10.793719999955492</c:v>
                </c:pt>
                <c:pt idx="4700">
                  <c:v>-10.76035999983781</c:v>
                </c:pt>
                <c:pt idx="4701">
                  <c:v>-10.726999999894751</c:v>
                </c:pt>
                <c:pt idx="4702">
                  <c:v>-10.693663999959817</c:v>
                </c:pt>
                <c:pt idx="4703">
                  <c:v>-10.66032799985026</c:v>
                </c:pt>
                <c:pt idx="4704">
                  <c:v>-10.626967999907201</c:v>
                </c:pt>
                <c:pt idx="4705">
                  <c:v>-10.593607999964142</c:v>
                </c:pt>
                <c:pt idx="4706">
                  <c:v>-10.56024799984646</c:v>
                </c:pt>
                <c:pt idx="4707">
                  <c:v>-10.526887999903401</c:v>
                </c:pt>
                <c:pt idx="4708">
                  <c:v>-10.493527999960342</c:v>
                </c:pt>
                <c:pt idx="4709">
                  <c:v>-10.460191999850785</c:v>
                </c:pt>
                <c:pt idx="4710">
                  <c:v>-10.426831999907726</c:v>
                </c:pt>
                <c:pt idx="4711">
                  <c:v>-10.393495999972792</c:v>
                </c:pt>
                <c:pt idx="4712">
                  <c:v>-10.36013599985511</c:v>
                </c:pt>
                <c:pt idx="4713">
                  <c:v>-10.326775999912051</c:v>
                </c:pt>
                <c:pt idx="4714">
                  <c:v>-10.293439999977117</c:v>
                </c:pt>
                <c:pt idx="4715">
                  <c:v>-10.260079999859435</c:v>
                </c:pt>
                <c:pt idx="4716">
                  <c:v>-10.226695999908252</c:v>
                </c:pt>
                <c:pt idx="4717">
                  <c:v>-10.193359999973318</c:v>
                </c:pt>
                <c:pt idx="4718">
                  <c:v>-10.159999999855636</c:v>
                </c:pt>
                <c:pt idx="4719">
                  <c:v>-10.126639999912577</c:v>
                </c:pt>
                <c:pt idx="4720">
                  <c:v>-10.093303999977643</c:v>
                </c:pt>
                <c:pt idx="4721">
                  <c:v>-10.059967999868086</c:v>
                </c:pt>
                <c:pt idx="4722">
                  <c:v>-10.026607999925027</c:v>
                </c:pt>
                <c:pt idx="4723">
                  <c:v>-9.9932719999900925</c:v>
                </c:pt>
                <c:pt idx="4724">
                  <c:v>-9.9599119998724106</c:v>
                </c:pt>
                <c:pt idx="4725">
                  <c:v>-9.9265759999374765</c:v>
                </c:pt>
                <c:pt idx="4726">
                  <c:v>-9.8932159999944176</c:v>
                </c:pt>
                <c:pt idx="4727">
                  <c:v>-9.8598799998848605</c:v>
                </c:pt>
                <c:pt idx="4728">
                  <c:v>-9.8265199999418016</c:v>
                </c:pt>
                <c:pt idx="4729">
                  <c:v>-9.7931839998322445</c:v>
                </c:pt>
                <c:pt idx="4730">
                  <c:v>-9.7598239998891856</c:v>
                </c:pt>
                <c:pt idx="4731">
                  <c:v>-9.7264879999542515</c:v>
                </c:pt>
                <c:pt idx="4732">
                  <c:v>-9.6931279998365696</c:v>
                </c:pt>
                <c:pt idx="4733">
                  <c:v>-9.6597919999016355</c:v>
                </c:pt>
                <c:pt idx="4734">
                  <c:v>-9.6264319999585766</c:v>
                </c:pt>
                <c:pt idx="4735">
                  <c:v>-9.5930959998490195</c:v>
                </c:pt>
                <c:pt idx="4736">
                  <c:v>-9.5597359999059606</c:v>
                </c:pt>
                <c:pt idx="4737">
                  <c:v>-9.5263999999710265</c:v>
                </c:pt>
                <c:pt idx="4738">
                  <c:v>-9.4930399998533446</c:v>
                </c:pt>
                <c:pt idx="4739">
                  <c:v>-9.4597039999184105</c:v>
                </c:pt>
                <c:pt idx="4740">
                  <c:v>-9.4263679999834764</c:v>
                </c:pt>
                <c:pt idx="4741">
                  <c:v>-9.3930079998657945</c:v>
                </c:pt>
                <c:pt idx="4742">
                  <c:v>-9.3596719999308604</c:v>
                </c:pt>
                <c:pt idx="4743">
                  <c:v>-9.3263119999878015</c:v>
                </c:pt>
                <c:pt idx="4744">
                  <c:v>-9.2929759998782444</c:v>
                </c:pt>
                <c:pt idx="4745">
                  <c:v>-9.2596159999351855</c:v>
                </c:pt>
                <c:pt idx="4746">
                  <c:v>-9.2262800000002514</c:v>
                </c:pt>
                <c:pt idx="4747">
                  <c:v>-9.1929199998825695</c:v>
                </c:pt>
                <c:pt idx="4748">
                  <c:v>-9.1595839999476354</c:v>
                </c:pt>
                <c:pt idx="4749">
                  <c:v>-9.1262240000045765</c:v>
                </c:pt>
                <c:pt idx="4750">
                  <c:v>-9.0928879998950194</c:v>
                </c:pt>
                <c:pt idx="4751">
                  <c:v>-9.0595279999519605</c:v>
                </c:pt>
                <c:pt idx="4752">
                  <c:v>-9.0261919998424034</c:v>
                </c:pt>
                <c:pt idx="4753">
                  <c:v>-8.9928319998993445</c:v>
                </c:pt>
                <c:pt idx="4754">
                  <c:v>-8.9594959999644104</c:v>
                </c:pt>
                <c:pt idx="4755">
                  <c:v>-8.9261359998467285</c:v>
                </c:pt>
                <c:pt idx="4756">
                  <c:v>-8.8927999999117944</c:v>
                </c:pt>
                <c:pt idx="4757">
                  <c:v>-8.8594399999687354</c:v>
                </c:pt>
                <c:pt idx="4758">
                  <c:v>-8.8261039998591784</c:v>
                </c:pt>
                <c:pt idx="4759">
                  <c:v>-8.7927439999161194</c:v>
                </c:pt>
                <c:pt idx="4760">
                  <c:v>-8.7594079999811854</c:v>
                </c:pt>
                <c:pt idx="4761">
                  <c:v>-8.7260719998716283</c:v>
                </c:pt>
                <c:pt idx="4762">
                  <c:v>-8.6927119999285694</c:v>
                </c:pt>
                <c:pt idx="4763">
                  <c:v>-8.6593759999936353</c:v>
                </c:pt>
                <c:pt idx="4764">
                  <c:v>-8.6260159998759534</c:v>
                </c:pt>
                <c:pt idx="4765">
                  <c:v>-8.5926799999410193</c:v>
                </c:pt>
                <c:pt idx="4766">
                  <c:v>-8.5593199999979603</c:v>
                </c:pt>
                <c:pt idx="4767">
                  <c:v>-8.5259839998884033</c:v>
                </c:pt>
                <c:pt idx="4768">
                  <c:v>-8.4926239999453443</c:v>
                </c:pt>
                <c:pt idx="4769">
                  <c:v>-8.4592879998357873</c:v>
                </c:pt>
                <c:pt idx="4770">
                  <c:v>-8.4259279998927283</c:v>
                </c:pt>
                <c:pt idx="4771">
                  <c:v>-8.3925919999577943</c:v>
                </c:pt>
                <c:pt idx="4772">
                  <c:v>-8.3592319998401123</c:v>
                </c:pt>
                <c:pt idx="4773">
                  <c:v>-8.3258959999051783</c:v>
                </c:pt>
                <c:pt idx="4774">
                  <c:v>-8.2925359999621193</c:v>
                </c:pt>
                <c:pt idx="4775">
                  <c:v>-8.2591999998525623</c:v>
                </c:pt>
                <c:pt idx="4776">
                  <c:v>-8.2258399999095033</c:v>
                </c:pt>
                <c:pt idx="4777">
                  <c:v>-8.1925039999745692</c:v>
                </c:pt>
                <c:pt idx="4778">
                  <c:v>-8.1591439998568873</c:v>
                </c:pt>
                <c:pt idx="4779">
                  <c:v>-8.1258079999219532</c:v>
                </c:pt>
                <c:pt idx="4780">
                  <c:v>-8.0924479999788943</c:v>
                </c:pt>
                <c:pt idx="4781">
                  <c:v>-8.0591119998693372</c:v>
                </c:pt>
                <c:pt idx="4782">
                  <c:v>-8.0257759999344032</c:v>
                </c:pt>
                <c:pt idx="4783">
                  <c:v>-7.9924159999913442</c:v>
                </c:pt>
                <c:pt idx="4784">
                  <c:v>-7.9590799998817872</c:v>
                </c:pt>
                <c:pt idx="4785">
                  <c:v>-7.9257199999387282</c:v>
                </c:pt>
                <c:pt idx="4786">
                  <c:v>-7.8923840000037941</c:v>
                </c:pt>
                <c:pt idx="4787">
                  <c:v>-7.8590239998861122</c:v>
                </c:pt>
                <c:pt idx="4788">
                  <c:v>-7.8256879999511781</c:v>
                </c:pt>
                <c:pt idx="4789">
                  <c:v>-7.7923279998334962</c:v>
                </c:pt>
                <c:pt idx="4790">
                  <c:v>-7.7589919998985621</c:v>
                </c:pt>
                <c:pt idx="4791">
                  <c:v>-7.7256319999555032</c:v>
                </c:pt>
                <c:pt idx="4792">
                  <c:v>-7.6922959998459461</c:v>
                </c:pt>
                <c:pt idx="4793">
                  <c:v>-7.6589359999028872</c:v>
                </c:pt>
                <c:pt idx="4794">
                  <c:v>-7.6255999999679531</c:v>
                </c:pt>
                <c:pt idx="4795">
                  <c:v>-7.5922399998502712</c:v>
                </c:pt>
                <c:pt idx="4796">
                  <c:v>-7.5589039999153371</c:v>
                </c:pt>
                <c:pt idx="4797">
                  <c:v>-7.5255439999722782</c:v>
                </c:pt>
                <c:pt idx="4798">
                  <c:v>-7.4922079998627211</c:v>
                </c:pt>
                <c:pt idx="4799">
                  <c:v>-7.4588479999196622</c:v>
                </c:pt>
                <c:pt idx="4800">
                  <c:v>-7.4255119999847281</c:v>
                </c:pt>
                <c:pt idx="4801">
                  <c:v>-7.3921519998670462</c:v>
                </c:pt>
                <c:pt idx="4802">
                  <c:v>-7.3588159999321121</c:v>
                </c:pt>
                <c:pt idx="4803">
                  <c:v>-7.3254559999890532</c:v>
                </c:pt>
                <c:pt idx="4804">
                  <c:v>-7.2921199998794961</c:v>
                </c:pt>
                <c:pt idx="4805">
                  <c:v>-7.258783999944562</c:v>
                </c:pt>
                <c:pt idx="4806">
                  <c:v>-7.2254240000015031</c:v>
                </c:pt>
                <c:pt idx="4807">
                  <c:v>-7.192087999891946</c:v>
                </c:pt>
                <c:pt idx="4808">
                  <c:v>-7.1587279999488871</c:v>
                </c:pt>
                <c:pt idx="4809">
                  <c:v>-7.12539199983933</c:v>
                </c:pt>
                <c:pt idx="4810">
                  <c:v>-7.0920319998962711</c:v>
                </c:pt>
                <c:pt idx="4811">
                  <c:v>-7.058695999961337</c:v>
                </c:pt>
                <c:pt idx="4812">
                  <c:v>-7.0253359998436551</c:v>
                </c:pt>
                <c:pt idx="4813">
                  <c:v>-6.991999999908721</c:v>
                </c:pt>
                <c:pt idx="4814">
                  <c:v>-6.9586639999737869</c:v>
                </c:pt>
                <c:pt idx="4815">
                  <c:v>-6.925303999856105</c:v>
                </c:pt>
                <c:pt idx="4816">
                  <c:v>-6.8919439999130461</c:v>
                </c:pt>
                <c:pt idx="4817">
                  <c:v>-6.858607999978112</c:v>
                </c:pt>
                <c:pt idx="4818">
                  <c:v>-6.8252719998685549</c:v>
                </c:pt>
                <c:pt idx="4819">
                  <c:v>-6.791911999925496</c:v>
                </c:pt>
                <c:pt idx="4820">
                  <c:v>-6.7585759999905619</c:v>
                </c:pt>
                <c:pt idx="4821">
                  <c:v>-6.72521599987288</c:v>
                </c:pt>
                <c:pt idx="4822">
                  <c:v>-6.6918319999216962</c:v>
                </c:pt>
                <c:pt idx="4823">
                  <c:v>-6.6584959999867621</c:v>
                </c:pt>
                <c:pt idx="4824">
                  <c:v>-6.6251359998690802</c:v>
                </c:pt>
                <c:pt idx="4825">
                  <c:v>-6.5917759999260213</c:v>
                </c:pt>
                <c:pt idx="4826">
                  <c:v>-6.5584399999910872</c:v>
                </c:pt>
                <c:pt idx="4827">
                  <c:v>-6.5250799998734053</c:v>
                </c:pt>
                <c:pt idx="4828">
                  <c:v>-6.4917199999303463</c:v>
                </c:pt>
                <c:pt idx="4829">
                  <c:v>-6.4583839999954122</c:v>
                </c:pt>
                <c:pt idx="4830">
                  <c:v>-6.4250239998777303</c:v>
                </c:pt>
                <c:pt idx="4831">
                  <c:v>-6.3916879999427962</c:v>
                </c:pt>
                <c:pt idx="4832">
                  <c:v>-6.3583279999997373</c:v>
                </c:pt>
                <c:pt idx="4833">
                  <c:v>-6.3249919998901802</c:v>
                </c:pt>
                <c:pt idx="4834">
                  <c:v>-6.2916319999471213</c:v>
                </c:pt>
                <c:pt idx="4835">
                  <c:v>-6.2582959998375642</c:v>
                </c:pt>
                <c:pt idx="4836">
                  <c:v>-6.2249359998945053</c:v>
                </c:pt>
                <c:pt idx="4837">
                  <c:v>-6.1915759999514464</c:v>
                </c:pt>
                <c:pt idx="4838">
                  <c:v>-6.1582399998418893</c:v>
                </c:pt>
                <c:pt idx="4839">
                  <c:v>-6.1249039999069552</c:v>
                </c:pt>
                <c:pt idx="4840">
                  <c:v>-6.0915439999638963</c:v>
                </c:pt>
                <c:pt idx="4841">
                  <c:v>-6.0582079998543392</c:v>
                </c:pt>
                <c:pt idx="4842">
                  <c:v>-6.0248479999112803</c:v>
                </c:pt>
                <c:pt idx="4843">
                  <c:v>-5.9915119999763462</c:v>
                </c:pt>
                <c:pt idx="4844">
                  <c:v>-5.9581519998586643</c:v>
                </c:pt>
                <c:pt idx="4845">
                  <c:v>-5.9248159999237302</c:v>
                </c:pt>
                <c:pt idx="4846">
                  <c:v>-5.8914559999806713</c:v>
                </c:pt>
                <c:pt idx="4847">
                  <c:v>-5.8581199998711142</c:v>
                </c:pt>
                <c:pt idx="4848">
                  <c:v>-5.8247599999280553</c:v>
                </c:pt>
                <c:pt idx="4849">
                  <c:v>-5.7914239999931212</c:v>
                </c:pt>
                <c:pt idx="4850">
                  <c:v>-5.7580639998754393</c:v>
                </c:pt>
                <c:pt idx="4851">
                  <c:v>-5.7247279999405052</c:v>
                </c:pt>
                <c:pt idx="4852">
                  <c:v>-5.6913920000055711</c:v>
                </c:pt>
                <c:pt idx="4853">
                  <c:v>-5.6580319998878892</c:v>
                </c:pt>
                <c:pt idx="4854">
                  <c:v>-5.6246959999529551</c:v>
                </c:pt>
                <c:pt idx="4855">
                  <c:v>-5.5913359998352732</c:v>
                </c:pt>
                <c:pt idx="4856">
                  <c:v>-5.5579999999003391</c:v>
                </c:pt>
                <c:pt idx="4857">
                  <c:v>-5.5246399999572802</c:v>
                </c:pt>
                <c:pt idx="4858">
                  <c:v>-5.4912799998395982</c:v>
                </c:pt>
                <c:pt idx="4859">
                  <c:v>-5.4579199998965393</c:v>
                </c:pt>
                <c:pt idx="4860">
                  <c:v>-5.4245599999534804</c:v>
                </c:pt>
                <c:pt idx="4861">
                  <c:v>-5.3911999998357985</c:v>
                </c:pt>
                <c:pt idx="4862">
                  <c:v>-5.3578399998927395</c:v>
                </c:pt>
                <c:pt idx="4863">
                  <c:v>-5.3244799999496806</c:v>
                </c:pt>
                <c:pt idx="4864">
                  <c:v>-5.2911439998401235</c:v>
                </c:pt>
                <c:pt idx="4865">
                  <c:v>-5.2577839998970646</c:v>
                </c:pt>
                <c:pt idx="4866">
                  <c:v>-5.2244479999621305</c:v>
                </c:pt>
                <c:pt idx="4867">
                  <c:v>-5.1911119998525734</c:v>
                </c:pt>
                <c:pt idx="4868">
                  <c:v>-5.1577519999095145</c:v>
                </c:pt>
                <c:pt idx="4869">
                  <c:v>-5.1244159999745804</c:v>
                </c:pt>
                <c:pt idx="4870">
                  <c:v>-5.0910559998568985</c:v>
                </c:pt>
                <c:pt idx="4871">
                  <c:v>-5.0577199999219644</c:v>
                </c:pt>
                <c:pt idx="4872">
                  <c:v>-5.0243599999789055</c:v>
                </c:pt>
                <c:pt idx="4873">
                  <c:v>-4.9910239998693484</c:v>
                </c:pt>
                <c:pt idx="4874">
                  <c:v>-4.9576639999262895</c:v>
                </c:pt>
                <c:pt idx="4875">
                  <c:v>-4.9243279999913554</c:v>
                </c:pt>
                <c:pt idx="4876">
                  <c:v>-4.8909679998736735</c:v>
                </c:pt>
                <c:pt idx="4877">
                  <c:v>-4.8576319999387394</c:v>
                </c:pt>
                <c:pt idx="4878">
                  <c:v>-4.8242719999956805</c:v>
                </c:pt>
                <c:pt idx="4879">
                  <c:v>-4.7909359998861234</c:v>
                </c:pt>
                <c:pt idx="4880">
                  <c:v>-4.7575759999430645</c:v>
                </c:pt>
                <c:pt idx="4881">
                  <c:v>-4.7242399998335074</c:v>
                </c:pt>
                <c:pt idx="4882">
                  <c:v>-4.6908799998904485</c:v>
                </c:pt>
                <c:pt idx="4883">
                  <c:v>-4.6575439999555144</c:v>
                </c:pt>
                <c:pt idx="4884">
                  <c:v>-4.6241839998378325</c:v>
                </c:pt>
                <c:pt idx="4885">
                  <c:v>-4.5908479999028984</c:v>
                </c:pt>
                <c:pt idx="4886">
                  <c:v>-4.5574879999598394</c:v>
                </c:pt>
                <c:pt idx="4887">
                  <c:v>-4.5241519998502824</c:v>
                </c:pt>
                <c:pt idx="4888">
                  <c:v>-4.4907919999072234</c:v>
                </c:pt>
                <c:pt idx="4889">
                  <c:v>-4.4574559999722894</c:v>
                </c:pt>
                <c:pt idx="4890">
                  <c:v>-4.4240959998546074</c:v>
                </c:pt>
                <c:pt idx="4891">
                  <c:v>-4.3907599999196734</c:v>
                </c:pt>
                <c:pt idx="4892">
                  <c:v>-4.3573999999766144</c:v>
                </c:pt>
                <c:pt idx="4893">
                  <c:v>-4.3240639998670574</c:v>
                </c:pt>
                <c:pt idx="4894">
                  <c:v>-4.2907279999321233</c:v>
                </c:pt>
                <c:pt idx="4895">
                  <c:v>-4.2573679999890643</c:v>
                </c:pt>
                <c:pt idx="4896">
                  <c:v>-4.2240319998795073</c:v>
                </c:pt>
                <c:pt idx="4897">
                  <c:v>-4.1906719999364483</c:v>
                </c:pt>
                <c:pt idx="4898">
                  <c:v>-4.1573360000015143</c:v>
                </c:pt>
                <c:pt idx="4899">
                  <c:v>-4.1239759998838323</c:v>
                </c:pt>
                <c:pt idx="4900">
                  <c:v>-4.0906399999488983</c:v>
                </c:pt>
                <c:pt idx="4901">
                  <c:v>-4.0572799998312163</c:v>
                </c:pt>
                <c:pt idx="4902">
                  <c:v>-4.0239439998962823</c:v>
                </c:pt>
                <c:pt idx="4903">
                  <c:v>-3.9905839999532233</c:v>
                </c:pt>
                <c:pt idx="4904">
                  <c:v>-3.9572479998436663</c:v>
                </c:pt>
                <c:pt idx="4905">
                  <c:v>-3.9238879999006073</c:v>
                </c:pt>
                <c:pt idx="4906">
                  <c:v>-3.8905519999656732</c:v>
                </c:pt>
                <c:pt idx="4907">
                  <c:v>-3.8572159998561162</c:v>
                </c:pt>
                <c:pt idx="4908">
                  <c:v>-3.8238559999130572</c:v>
                </c:pt>
                <c:pt idx="4909">
                  <c:v>-3.7905199999781232</c:v>
                </c:pt>
                <c:pt idx="4910">
                  <c:v>-3.7571599998604412</c:v>
                </c:pt>
                <c:pt idx="4911">
                  <c:v>-3.7238239999255072</c:v>
                </c:pt>
                <c:pt idx="4912">
                  <c:v>-3.6904639999824482</c:v>
                </c:pt>
                <c:pt idx="4913">
                  <c:v>-3.6571279998728912</c:v>
                </c:pt>
                <c:pt idx="4914">
                  <c:v>-3.6237679999298322</c:v>
                </c:pt>
                <c:pt idx="4915">
                  <c:v>-3.5904319999948981</c:v>
                </c:pt>
                <c:pt idx="4916">
                  <c:v>-3.5570719998772162</c:v>
                </c:pt>
                <c:pt idx="4917">
                  <c:v>-3.5237359999422821</c:v>
                </c:pt>
                <c:pt idx="4918">
                  <c:v>-3.4903759999992232</c:v>
                </c:pt>
                <c:pt idx="4919">
                  <c:v>-3.4570399998896661</c:v>
                </c:pt>
                <c:pt idx="4920">
                  <c:v>-3.4236799999466072</c:v>
                </c:pt>
                <c:pt idx="4921">
                  <c:v>-3.3903439998370501</c:v>
                </c:pt>
                <c:pt idx="4922">
                  <c:v>-3.3570079999021161</c:v>
                </c:pt>
                <c:pt idx="4923">
                  <c:v>-3.3236479999590571</c:v>
                </c:pt>
                <c:pt idx="4924">
                  <c:v>-3.2903119998495001</c:v>
                </c:pt>
                <c:pt idx="4925">
                  <c:v>-3.2569519999064411</c:v>
                </c:pt>
                <c:pt idx="4926">
                  <c:v>-3.2236159999715071</c:v>
                </c:pt>
                <c:pt idx="4927">
                  <c:v>-3.1902559998538251</c:v>
                </c:pt>
                <c:pt idx="4928">
                  <c:v>-3.1569199999188911</c:v>
                </c:pt>
                <c:pt idx="4929">
                  <c:v>-3.1235599999758321</c:v>
                </c:pt>
                <c:pt idx="4930">
                  <c:v>-3.0902239998662751</c:v>
                </c:pt>
                <c:pt idx="4931">
                  <c:v>-3.0568639999232161</c:v>
                </c:pt>
                <c:pt idx="4932">
                  <c:v>-3.023527999988282</c:v>
                </c:pt>
                <c:pt idx="4933">
                  <c:v>-2.990191999878725</c:v>
                </c:pt>
                <c:pt idx="4934">
                  <c:v>-2.956831999935666</c:v>
                </c:pt>
                <c:pt idx="4935">
                  <c:v>-2.9234719999926071</c:v>
                </c:pt>
                <c:pt idx="4936">
                  <c:v>-2.89013599988305</c:v>
                </c:pt>
                <c:pt idx="4937">
                  <c:v>-2.856799999948116</c:v>
                </c:pt>
                <c:pt idx="4938">
                  <c:v>-2.823440000005057</c:v>
                </c:pt>
                <c:pt idx="4939">
                  <c:v>-2.7901039998955</c:v>
                </c:pt>
                <c:pt idx="4940">
                  <c:v>-2.756743999952441</c:v>
                </c:pt>
                <c:pt idx="4941">
                  <c:v>-2.723407999842884</c:v>
                </c:pt>
                <c:pt idx="4942">
                  <c:v>-2.690047999899825</c:v>
                </c:pt>
                <c:pt idx="4943">
                  <c:v>-2.6567119999648909</c:v>
                </c:pt>
                <c:pt idx="4944">
                  <c:v>-2.623351999847209</c:v>
                </c:pt>
                <c:pt idx="4945">
                  <c:v>-2.5900159999122749</c:v>
                </c:pt>
                <c:pt idx="4946">
                  <c:v>-2.5566799999773409</c:v>
                </c:pt>
                <c:pt idx="4947">
                  <c:v>-2.5233199998596589</c:v>
                </c:pt>
                <c:pt idx="4948">
                  <c:v>-2.4899599999166</c:v>
                </c:pt>
                <c:pt idx="4949">
                  <c:v>-2.4566239999816659</c:v>
                </c:pt>
                <c:pt idx="4950">
                  <c:v>-2.423263999863984</c:v>
                </c:pt>
                <c:pt idx="4951">
                  <c:v>-2.3899279999290499</c:v>
                </c:pt>
                <c:pt idx="4952">
                  <c:v>-2.3565919999941158</c:v>
                </c:pt>
                <c:pt idx="4953">
                  <c:v>-2.3232319998764339</c:v>
                </c:pt>
                <c:pt idx="4954">
                  <c:v>-2.2898959999414998</c:v>
                </c:pt>
                <c:pt idx="4955">
                  <c:v>-2.2565359999984409</c:v>
                </c:pt>
                <c:pt idx="4956">
                  <c:v>-2.2231999998888838</c:v>
                </c:pt>
                <c:pt idx="4957">
                  <c:v>-2.1898399999458249</c:v>
                </c:pt>
                <c:pt idx="4958">
                  <c:v>-2.1565039998362678</c:v>
                </c:pt>
                <c:pt idx="4959">
                  <c:v>-2.1231439998932089</c:v>
                </c:pt>
                <c:pt idx="4960">
                  <c:v>-2.0898079999582748</c:v>
                </c:pt>
                <c:pt idx="4961">
                  <c:v>-2.0564479998405929</c:v>
                </c:pt>
                <c:pt idx="4962">
                  <c:v>-2.0231119999056588</c:v>
                </c:pt>
                <c:pt idx="4963">
                  <c:v>-1.9897519999625999</c:v>
                </c:pt>
                <c:pt idx="4964">
                  <c:v>-1.9564159998530428</c:v>
                </c:pt>
                <c:pt idx="4965">
                  <c:v>-1.9230559999099839</c:v>
                </c:pt>
                <c:pt idx="4966">
                  <c:v>-1.8897199999750498</c:v>
                </c:pt>
                <c:pt idx="4967">
                  <c:v>-1.8563599998573679</c:v>
                </c:pt>
                <c:pt idx="4968">
                  <c:v>-1.8230239999224338</c:v>
                </c:pt>
                <c:pt idx="4969">
                  <c:v>-1.7896639999793749</c:v>
                </c:pt>
                <c:pt idx="4970">
                  <c:v>-1.7563279998698178</c:v>
                </c:pt>
                <c:pt idx="4971">
                  <c:v>-1.7229679999267589</c:v>
                </c:pt>
                <c:pt idx="4972">
                  <c:v>-1.6896319999918248</c:v>
                </c:pt>
                <c:pt idx="4973">
                  <c:v>-1.6562959998822677</c:v>
                </c:pt>
                <c:pt idx="4974">
                  <c:v>-1.6229359999392088</c:v>
                </c:pt>
                <c:pt idx="4975">
                  <c:v>-1.5896000000042747</c:v>
                </c:pt>
                <c:pt idx="4976">
                  <c:v>-1.5562399998865928</c:v>
                </c:pt>
                <c:pt idx="4977">
                  <c:v>-1.5229039999516587</c:v>
                </c:pt>
                <c:pt idx="4978">
                  <c:v>-1.4895439998339768</c:v>
                </c:pt>
                <c:pt idx="4979">
                  <c:v>-1.4562079998990427</c:v>
                </c:pt>
                <c:pt idx="4980">
                  <c:v>-1.4228479999559838</c:v>
                </c:pt>
                <c:pt idx="4981">
                  <c:v>-1.3895119998464267</c:v>
                </c:pt>
                <c:pt idx="4982">
                  <c:v>-1.3561519999033678</c:v>
                </c:pt>
                <c:pt idx="4983">
                  <c:v>-1.3228159999684337</c:v>
                </c:pt>
                <c:pt idx="4984">
                  <c:v>-1.2894559998507518</c:v>
                </c:pt>
                <c:pt idx="4985">
                  <c:v>-1.2560959999076928</c:v>
                </c:pt>
                <c:pt idx="4986">
                  <c:v>-1.2227599999727587</c:v>
                </c:pt>
                <c:pt idx="4987">
                  <c:v>-1.1893999998550768</c:v>
                </c:pt>
                <c:pt idx="4988">
                  <c:v>-1.1560639999201427</c:v>
                </c:pt>
                <c:pt idx="4989">
                  <c:v>-1.1227039999770838</c:v>
                </c:pt>
                <c:pt idx="4990">
                  <c:v>-1.0893679998675267</c:v>
                </c:pt>
                <c:pt idx="4991">
                  <c:v>-1.0560079999244678</c:v>
                </c:pt>
                <c:pt idx="4992">
                  <c:v>-1.0226719999895337</c:v>
                </c:pt>
                <c:pt idx="4993">
                  <c:v>-0.98931199987185181</c:v>
                </c:pt>
                <c:pt idx="4994">
                  <c:v>-0.95597599993691773</c:v>
                </c:pt>
                <c:pt idx="4995">
                  <c:v>-0.92261599999385879</c:v>
                </c:pt>
                <c:pt idx="4996">
                  <c:v>-0.88927999988430173</c:v>
                </c:pt>
                <c:pt idx="4997">
                  <c:v>-0.85591999994124279</c:v>
                </c:pt>
                <c:pt idx="4998">
                  <c:v>-0.82258399983168573</c:v>
                </c:pt>
                <c:pt idx="4999">
                  <c:v>-0.78924799989675165</c:v>
                </c:pt>
                <c:pt idx="5000">
                  <c:v>-0.75588799995369271</c:v>
                </c:pt>
                <c:pt idx="5001">
                  <c:v>-0.72255199984413565</c:v>
                </c:pt>
                <c:pt idx="5002">
                  <c:v>-0.68919199990107671</c:v>
                </c:pt>
                <c:pt idx="5003">
                  <c:v>-0.65585599996614263</c:v>
                </c:pt>
                <c:pt idx="5004">
                  <c:v>-0.62249599984846071</c:v>
                </c:pt>
                <c:pt idx="5005">
                  <c:v>-0.58915999991352663</c:v>
                </c:pt>
                <c:pt idx="5006">
                  <c:v>-0.5557999999704677</c:v>
                </c:pt>
                <c:pt idx="5007">
                  <c:v>-0.52246399986091063</c:v>
                </c:pt>
                <c:pt idx="5008">
                  <c:v>-0.4891039999178517</c:v>
                </c:pt>
                <c:pt idx="5009">
                  <c:v>-0.45576799998291762</c:v>
                </c:pt>
                <c:pt idx="5010">
                  <c:v>-0.42240799986523569</c:v>
                </c:pt>
                <c:pt idx="5011">
                  <c:v>-0.38907199993030162</c:v>
                </c:pt>
                <c:pt idx="5012">
                  <c:v>-0.35573599999536754</c:v>
                </c:pt>
                <c:pt idx="5013">
                  <c:v>-0.32237599987768562</c:v>
                </c:pt>
                <c:pt idx="5014">
                  <c:v>-0.28903999994275154</c:v>
                </c:pt>
                <c:pt idx="5015">
                  <c:v>-0.2556799999996926</c:v>
                </c:pt>
                <c:pt idx="5016">
                  <c:v>-0.22234399989013554</c:v>
                </c:pt>
                <c:pt idx="5017">
                  <c:v>-0.1889839999470766</c:v>
                </c:pt>
                <c:pt idx="5018">
                  <c:v>-0.15564799983751954</c:v>
                </c:pt>
                <c:pt idx="5019">
                  <c:v>-0.1222879998944606</c:v>
                </c:pt>
                <c:pt idx="5020">
                  <c:v>-8.8951999959526518E-2</c:v>
                </c:pt>
                <c:pt idx="5021">
                  <c:v>-5.5591999841844597E-2</c:v>
                </c:pt>
                <c:pt idx="5022">
                  <c:v>-2.2255999906910517E-2</c:v>
                </c:pt>
                <c:pt idx="5023">
                  <c:v>1.110400003614842E-2</c:v>
                </c:pt>
                <c:pt idx="5024">
                  <c:v>7.7848000105014137E-2</c:v>
                </c:pt>
                <c:pt idx="5025">
                  <c:v>0.11130400008057251</c:v>
                </c:pt>
                <c:pt idx="5026">
                  <c:v>0.14466400002363144</c:v>
                </c:pt>
                <c:pt idx="5027">
                  <c:v>0.17800000013318851</c:v>
                </c:pt>
                <c:pt idx="5028">
                  <c:v>0.21136000007624745</c:v>
                </c:pt>
                <c:pt idx="5029">
                  <c:v>0.24469600001118152</c:v>
                </c:pt>
                <c:pt idx="5030">
                  <c:v>0.27805600012886345</c:v>
                </c:pt>
                <c:pt idx="5031">
                  <c:v>0.31139200006379752</c:v>
                </c:pt>
                <c:pt idx="5032">
                  <c:v>0.34475200000685646</c:v>
                </c:pt>
                <c:pt idx="5033">
                  <c:v>0.37808800011641353</c:v>
                </c:pt>
                <c:pt idx="5034">
                  <c:v>0.41144800005947246</c:v>
                </c:pt>
                <c:pt idx="5035">
                  <c:v>0.44478399999440654</c:v>
                </c:pt>
                <c:pt idx="5036">
                  <c:v>0.4781200001039636</c:v>
                </c:pt>
                <c:pt idx="5037">
                  <c:v>0.51148000004702254</c:v>
                </c:pt>
                <c:pt idx="5038">
                  <c:v>0.54481600015657961</c:v>
                </c:pt>
                <c:pt idx="5039">
                  <c:v>0.57817600009963854</c:v>
                </c:pt>
                <c:pt idx="5040">
                  <c:v>0.61151200003457262</c:v>
                </c:pt>
                <c:pt idx="5041">
                  <c:v>0.64487200015225454</c:v>
                </c:pt>
                <c:pt idx="5042">
                  <c:v>0.67820800008718862</c:v>
                </c:pt>
                <c:pt idx="5043">
                  <c:v>0.71250399999787106</c:v>
                </c:pt>
                <c:pt idx="5044">
                  <c:v>0.74586400011555298</c:v>
                </c:pt>
                <c:pt idx="5045">
                  <c:v>0.77922400005861192</c:v>
                </c:pt>
                <c:pt idx="5046">
                  <c:v>0.81256000016816898</c:v>
                </c:pt>
                <c:pt idx="5047">
                  <c:v>0.84592000011122792</c:v>
                </c:pt>
                <c:pt idx="5048">
                  <c:v>0.87932800007053658</c:v>
                </c:pt>
                <c:pt idx="5049">
                  <c:v>0.91268800001359551</c:v>
                </c:pt>
                <c:pt idx="5050">
                  <c:v>0.94602400012315258</c:v>
                </c:pt>
                <c:pt idx="5051">
                  <c:v>0.97938400006621151</c:v>
                </c:pt>
                <c:pt idx="5052">
                  <c:v>1.0127440000092705</c:v>
                </c:pt>
                <c:pt idx="5053">
                  <c:v>1.0460800001188275</c:v>
                </c:pt>
                <c:pt idx="5054">
                  <c:v>1.0794400000618865</c:v>
                </c:pt>
                <c:pt idx="5055">
                  <c:v>1.1127759999968205</c:v>
                </c:pt>
                <c:pt idx="5056">
                  <c:v>1.1461360001145025</c:v>
                </c:pt>
                <c:pt idx="5057">
                  <c:v>1.1794960000575614</c:v>
                </c:pt>
                <c:pt idx="5058">
                  <c:v>1.2128560000006203</c:v>
                </c:pt>
                <c:pt idx="5059">
                  <c:v>1.2462400001264271</c:v>
                </c:pt>
                <c:pt idx="5060">
                  <c:v>1.2795760000613612</c:v>
                </c:pt>
                <c:pt idx="5061">
                  <c:v>1.3129360000044201</c:v>
                </c:pt>
                <c:pt idx="5062">
                  <c:v>1.346296000122102</c:v>
                </c:pt>
                <c:pt idx="5063">
                  <c:v>1.379656000065161</c:v>
                </c:pt>
                <c:pt idx="5064">
                  <c:v>1.4130160000082199</c:v>
                </c:pt>
                <c:pt idx="5065">
                  <c:v>1.446352000117777</c:v>
                </c:pt>
                <c:pt idx="5066">
                  <c:v>1.4797120000608359</c:v>
                </c:pt>
                <c:pt idx="5067">
                  <c:v>1.5130720000038949</c:v>
                </c:pt>
                <c:pt idx="5068">
                  <c:v>1.5464080001134519</c:v>
                </c:pt>
                <c:pt idx="5069">
                  <c:v>1.5797680000565109</c:v>
                </c:pt>
                <c:pt idx="5070">
                  <c:v>1.6131040001660679</c:v>
                </c:pt>
                <c:pt idx="5071">
                  <c:v>1.6464640001091269</c:v>
                </c:pt>
                <c:pt idx="5072">
                  <c:v>1.6798240000521858</c:v>
                </c:pt>
                <c:pt idx="5073">
                  <c:v>1.7131600001617429</c:v>
                </c:pt>
                <c:pt idx="5074">
                  <c:v>1.7465200001048018</c:v>
                </c:pt>
                <c:pt idx="5075">
                  <c:v>1.7798560000397359</c:v>
                </c:pt>
                <c:pt idx="5076">
                  <c:v>1.8132160001574178</c:v>
                </c:pt>
                <c:pt idx="5077">
                  <c:v>1.8465760001004767</c:v>
                </c:pt>
                <c:pt idx="5078">
                  <c:v>1.8799120000354108</c:v>
                </c:pt>
                <c:pt idx="5079">
                  <c:v>1.9132720001530927</c:v>
                </c:pt>
                <c:pt idx="5080">
                  <c:v>1.9466560001042765</c:v>
                </c:pt>
                <c:pt idx="5081">
                  <c:v>1.9799920000392106</c:v>
                </c:pt>
                <c:pt idx="5082">
                  <c:v>2.0133760001650174</c:v>
                </c:pt>
                <c:pt idx="5083">
                  <c:v>2.0467120000999515</c:v>
                </c:pt>
                <c:pt idx="5084">
                  <c:v>2.0800720000430104</c:v>
                </c:pt>
                <c:pt idx="5085">
                  <c:v>2.1134320001606923</c:v>
                </c:pt>
                <c:pt idx="5086">
                  <c:v>2.1467680000956264</c:v>
                </c:pt>
                <c:pt idx="5087">
                  <c:v>2.1801280000386853</c:v>
                </c:pt>
                <c:pt idx="5088">
                  <c:v>2.2134880001563673</c:v>
                </c:pt>
                <c:pt idx="5089">
                  <c:v>2.2468240000913013</c:v>
                </c:pt>
                <c:pt idx="5090">
                  <c:v>2.2801840000343603</c:v>
                </c:pt>
                <c:pt idx="5091">
                  <c:v>2.3135680001601671</c:v>
                </c:pt>
                <c:pt idx="5092">
                  <c:v>2.346928000103226</c:v>
                </c:pt>
                <c:pt idx="5093">
                  <c:v>2.3802880000462849</c:v>
                </c:pt>
                <c:pt idx="5094">
                  <c:v>2.413624000155842</c:v>
                </c:pt>
                <c:pt idx="5095">
                  <c:v>2.4469840000989009</c:v>
                </c:pt>
                <c:pt idx="5096">
                  <c:v>2.4803440000419599</c:v>
                </c:pt>
                <c:pt idx="5097">
                  <c:v>2.5137040001596418</c:v>
                </c:pt>
                <c:pt idx="5098">
                  <c:v>2.5470400000945759</c:v>
                </c:pt>
                <c:pt idx="5099">
                  <c:v>2.5804240000457597</c:v>
                </c:pt>
                <c:pt idx="5100">
                  <c:v>2.6137840001634416</c:v>
                </c:pt>
                <c:pt idx="5101">
                  <c:v>2.6471440001065005</c:v>
                </c:pt>
                <c:pt idx="5102">
                  <c:v>2.6804800000414346</c:v>
                </c:pt>
                <c:pt idx="5103">
                  <c:v>2.7138400001591165</c:v>
                </c:pt>
                <c:pt idx="5104">
                  <c:v>2.7472000001021755</c:v>
                </c:pt>
                <c:pt idx="5105">
                  <c:v>2.7805600000452344</c:v>
                </c:pt>
                <c:pt idx="5106">
                  <c:v>2.8139200001629163</c:v>
                </c:pt>
                <c:pt idx="5107">
                  <c:v>2.8472560000978504</c:v>
                </c:pt>
                <c:pt idx="5108">
                  <c:v>2.8806400000490342</c:v>
                </c:pt>
                <c:pt idx="5109">
                  <c:v>2.9139760001585913</c:v>
                </c:pt>
                <c:pt idx="5110">
                  <c:v>2.9473360001016502</c:v>
                </c:pt>
                <c:pt idx="5111">
                  <c:v>2.9806960000447091</c:v>
                </c:pt>
                <c:pt idx="5112">
                  <c:v>3.0140320001542662</c:v>
                </c:pt>
                <c:pt idx="5113">
                  <c:v>3.0473920000973251</c:v>
                </c:pt>
                <c:pt idx="5114">
                  <c:v>3.0807520000403841</c:v>
                </c:pt>
                <c:pt idx="5115">
                  <c:v>3.114112000158066</c:v>
                </c:pt>
                <c:pt idx="5116">
                  <c:v>3.1474480000930001</c:v>
                </c:pt>
                <c:pt idx="5117">
                  <c:v>3.180808000036059</c:v>
                </c:pt>
                <c:pt idx="5118">
                  <c:v>3.2141440001456161</c:v>
                </c:pt>
                <c:pt idx="5119">
                  <c:v>3.247504000088675</c:v>
                </c:pt>
                <c:pt idx="5120">
                  <c:v>3.280864000031734</c:v>
                </c:pt>
                <c:pt idx="5121">
                  <c:v>3.3142240001494159</c:v>
                </c:pt>
                <c:pt idx="5122">
                  <c:v>3.34756000008435</c:v>
                </c:pt>
                <c:pt idx="5123">
                  <c:v>3.3809200000274089</c:v>
                </c:pt>
                <c:pt idx="5124">
                  <c:v>3.4142800001450908</c:v>
                </c:pt>
                <c:pt idx="5125">
                  <c:v>3.4476400000881497</c:v>
                </c:pt>
                <c:pt idx="5126">
                  <c:v>3.4810000000312087</c:v>
                </c:pt>
                <c:pt idx="5127">
                  <c:v>3.5143840001570155</c:v>
                </c:pt>
                <c:pt idx="5128">
                  <c:v>3.5477200000919495</c:v>
                </c:pt>
                <c:pt idx="5129">
                  <c:v>3.5810800000350085</c:v>
                </c:pt>
                <c:pt idx="5130">
                  <c:v>3.6144400001526904</c:v>
                </c:pt>
                <c:pt idx="5131">
                  <c:v>3.6477760000876245</c:v>
                </c:pt>
                <c:pt idx="5132">
                  <c:v>3.6811360000306834</c:v>
                </c:pt>
                <c:pt idx="5133">
                  <c:v>3.7144960001483653</c:v>
                </c:pt>
                <c:pt idx="5134">
                  <c:v>3.7478560000914243</c:v>
                </c:pt>
                <c:pt idx="5135">
                  <c:v>3.7811920000263584</c:v>
                </c:pt>
                <c:pt idx="5136">
                  <c:v>3.8145520001440403</c:v>
                </c:pt>
                <c:pt idx="5137">
                  <c:v>3.8479120000870992</c:v>
                </c:pt>
                <c:pt idx="5138">
                  <c:v>3.8812720000301582</c:v>
                </c:pt>
                <c:pt idx="5139">
                  <c:v>3.9146320001478401</c:v>
                </c:pt>
                <c:pt idx="5140">
                  <c:v>3.9479680000827742</c:v>
                </c:pt>
                <c:pt idx="5141">
                  <c:v>3.9813280000258331</c:v>
                </c:pt>
                <c:pt idx="5142">
                  <c:v>4.014688000143515</c:v>
                </c:pt>
                <c:pt idx="5143">
                  <c:v>4.0480240000784491</c:v>
                </c:pt>
                <c:pt idx="5144">
                  <c:v>4.081384000021508</c:v>
                </c:pt>
                <c:pt idx="5145">
                  <c:v>4.11474400013919</c:v>
                </c:pt>
                <c:pt idx="5146">
                  <c:v>4.1481040000822489</c:v>
                </c:pt>
                <c:pt idx="5147">
                  <c:v>4.1814640000253078</c:v>
                </c:pt>
                <c:pt idx="5148">
                  <c:v>4.2148240001429897</c:v>
                </c:pt>
                <c:pt idx="5149">
                  <c:v>4.2481600000779238</c:v>
                </c:pt>
                <c:pt idx="5150">
                  <c:v>4.2815440000291076</c:v>
                </c:pt>
                <c:pt idx="5151">
                  <c:v>4.3148800001386647</c:v>
                </c:pt>
                <c:pt idx="5152">
                  <c:v>4.3482400000817236</c:v>
                </c:pt>
                <c:pt idx="5153">
                  <c:v>4.3816000000247826</c:v>
                </c:pt>
                <c:pt idx="5154">
                  <c:v>4.4149360001343396</c:v>
                </c:pt>
                <c:pt idx="5155">
                  <c:v>4.4482960000773986</c:v>
                </c:pt>
                <c:pt idx="5156">
                  <c:v>4.4816320000123326</c:v>
                </c:pt>
                <c:pt idx="5157">
                  <c:v>4.5149920001300146</c:v>
                </c:pt>
                <c:pt idx="5158">
                  <c:v>4.5483280000649486</c:v>
                </c:pt>
                <c:pt idx="5159">
                  <c:v>4.5816880000080076</c:v>
                </c:pt>
                <c:pt idx="5160">
                  <c:v>4.6150480001256895</c:v>
                </c:pt>
                <c:pt idx="5161">
                  <c:v>4.6484080000687484</c:v>
                </c:pt>
                <c:pt idx="5162">
                  <c:v>4.6817680000118074</c:v>
                </c:pt>
                <c:pt idx="5163">
                  <c:v>4.7151040001213644</c:v>
                </c:pt>
                <c:pt idx="5164">
                  <c:v>4.7484640000644234</c:v>
                </c:pt>
                <c:pt idx="5165">
                  <c:v>4.7818480000156072</c:v>
                </c:pt>
                <c:pt idx="5166">
                  <c:v>4.8152080001332891</c:v>
                </c:pt>
                <c:pt idx="5167">
                  <c:v>4.848568000076348</c:v>
                </c:pt>
                <c:pt idx="5168">
                  <c:v>4.8819040000112821</c:v>
                </c:pt>
                <c:pt idx="5169">
                  <c:v>4.9152400001208392</c:v>
                </c:pt>
                <c:pt idx="5170">
                  <c:v>4.9486000000638981</c:v>
                </c:pt>
                <c:pt idx="5171">
                  <c:v>4.9819359999988322</c:v>
                </c:pt>
                <c:pt idx="5172">
                  <c:v>5.0152960001165141</c:v>
                </c:pt>
                <c:pt idx="5173">
                  <c:v>5.0486320000514482</c:v>
                </c:pt>
                <c:pt idx="5174">
                  <c:v>5.0819919999945071</c:v>
                </c:pt>
                <c:pt idx="5175">
                  <c:v>5.1153280001040642</c:v>
                </c:pt>
                <c:pt idx="5176">
                  <c:v>5.1486880000471231</c:v>
                </c:pt>
                <c:pt idx="5177">
                  <c:v>5.1820240001566802</c:v>
                </c:pt>
                <c:pt idx="5178">
                  <c:v>5.2153840000997391</c:v>
                </c:pt>
                <c:pt idx="5179">
                  <c:v>5.2487200000346732</c:v>
                </c:pt>
                <c:pt idx="5180">
                  <c:v>5.2820800001523551</c:v>
                </c:pt>
                <c:pt idx="5181">
                  <c:v>5.3154160000872892</c:v>
                </c:pt>
                <c:pt idx="5182">
                  <c:v>5.3487760000303481</c:v>
                </c:pt>
                <c:pt idx="5183">
                  <c:v>5.3821120001399052</c:v>
                </c:pt>
                <c:pt idx="5184">
                  <c:v>5.4154480000748393</c:v>
                </c:pt>
                <c:pt idx="5185">
                  <c:v>5.4488080000178982</c:v>
                </c:pt>
                <c:pt idx="5186">
                  <c:v>5.4821440001274553</c:v>
                </c:pt>
                <c:pt idx="5187">
                  <c:v>5.5155040000705142</c:v>
                </c:pt>
                <c:pt idx="5188">
                  <c:v>5.5488400000054483</c:v>
                </c:pt>
                <c:pt idx="5189">
                  <c:v>5.5822000001231302</c:v>
                </c:pt>
                <c:pt idx="5190">
                  <c:v>5.6155360000580643</c:v>
                </c:pt>
                <c:pt idx="5191">
                  <c:v>5.6488960000011232</c:v>
                </c:pt>
                <c:pt idx="5192">
                  <c:v>5.6822320001106803</c:v>
                </c:pt>
                <c:pt idx="5193">
                  <c:v>5.7155920000537392</c:v>
                </c:pt>
                <c:pt idx="5194">
                  <c:v>5.7489280001632963</c:v>
                </c:pt>
                <c:pt idx="5195">
                  <c:v>5.7822880001063552</c:v>
                </c:pt>
                <c:pt idx="5196">
                  <c:v>5.8156240000412893</c:v>
                </c:pt>
                <c:pt idx="5197">
                  <c:v>5.8490080001670961</c:v>
                </c:pt>
                <c:pt idx="5198">
                  <c:v>5.8823920001182799</c:v>
                </c:pt>
                <c:pt idx="5199">
                  <c:v>5.915728000053214</c:v>
                </c:pt>
                <c:pt idx="5200">
                  <c:v>5.9490879999962729</c:v>
                </c:pt>
                <c:pt idx="5201">
                  <c:v>5.9824480001139548</c:v>
                </c:pt>
                <c:pt idx="5202">
                  <c:v>6.0157840000488889</c:v>
                </c:pt>
                <c:pt idx="5203">
                  <c:v>6.049120000158446</c:v>
                </c:pt>
                <c:pt idx="5204">
                  <c:v>6.0824800001015049</c:v>
                </c:pt>
                <c:pt idx="5205">
                  <c:v>6.115816000036439</c:v>
                </c:pt>
                <c:pt idx="5206">
                  <c:v>6.1491760001541209</c:v>
                </c:pt>
                <c:pt idx="5207">
                  <c:v>6.182512000089055</c:v>
                </c:pt>
                <c:pt idx="5208">
                  <c:v>6.2158720000321139</c:v>
                </c:pt>
                <c:pt idx="5209">
                  <c:v>6.249208000141671</c:v>
                </c:pt>
                <c:pt idx="5210">
                  <c:v>6.2825680000847299</c:v>
                </c:pt>
                <c:pt idx="5211">
                  <c:v>6.315904000019664</c:v>
                </c:pt>
                <c:pt idx="5212">
                  <c:v>6.3492640001373459</c:v>
                </c:pt>
                <c:pt idx="5213">
                  <c:v>6.38260000007228</c:v>
                </c:pt>
                <c:pt idx="5214">
                  <c:v>6.4159600000153389</c:v>
                </c:pt>
                <c:pt idx="5215">
                  <c:v>6.449296000124896</c:v>
                </c:pt>
                <c:pt idx="5216">
                  <c:v>6.4826320000598301</c:v>
                </c:pt>
                <c:pt idx="5217">
                  <c:v>6.515992000002889</c:v>
                </c:pt>
                <c:pt idx="5218">
                  <c:v>6.5493280001124461</c:v>
                </c:pt>
                <c:pt idx="5219">
                  <c:v>6.582688000055505</c:v>
                </c:pt>
                <c:pt idx="5220">
                  <c:v>6.6160240001650621</c:v>
                </c:pt>
                <c:pt idx="5221">
                  <c:v>6.649384000108121</c:v>
                </c:pt>
                <c:pt idx="5222">
                  <c:v>6.6827200000430551</c:v>
                </c:pt>
                <c:pt idx="5223">
                  <c:v>6.716080000160737</c:v>
                </c:pt>
                <c:pt idx="5224">
                  <c:v>6.7494160000956711</c:v>
                </c:pt>
                <c:pt idx="5225">
                  <c:v>6.78277600003873</c:v>
                </c:pt>
                <c:pt idx="5226">
                  <c:v>6.8161120001482871</c:v>
                </c:pt>
                <c:pt idx="5227">
                  <c:v>6.849472000091346</c:v>
                </c:pt>
                <c:pt idx="5228">
                  <c:v>6.8828080000262801</c:v>
                </c:pt>
                <c:pt idx="5229">
                  <c:v>6.916168000143962</c:v>
                </c:pt>
                <c:pt idx="5230">
                  <c:v>6.9495040000788961</c:v>
                </c:pt>
                <c:pt idx="5231">
                  <c:v>6.9828640000219551</c:v>
                </c:pt>
                <c:pt idx="5232">
                  <c:v>7.016224000139637</c:v>
                </c:pt>
                <c:pt idx="5233">
                  <c:v>7.0495840000826959</c:v>
                </c:pt>
                <c:pt idx="5234">
                  <c:v>7.08292000001763</c:v>
                </c:pt>
                <c:pt idx="5235">
                  <c:v>7.1162800001353119</c:v>
                </c:pt>
                <c:pt idx="5236">
                  <c:v>7.1496400000783709</c:v>
                </c:pt>
                <c:pt idx="5237">
                  <c:v>7.1829760000133049</c:v>
                </c:pt>
                <c:pt idx="5238">
                  <c:v>7.2163360001309869</c:v>
                </c:pt>
                <c:pt idx="5239">
                  <c:v>7.2496720000659209</c:v>
                </c:pt>
                <c:pt idx="5240">
                  <c:v>7.2830320000089799</c:v>
                </c:pt>
                <c:pt idx="5241">
                  <c:v>7.3163680001185369</c:v>
                </c:pt>
                <c:pt idx="5242">
                  <c:v>7.349704000053471</c:v>
                </c:pt>
                <c:pt idx="5243">
                  <c:v>7.38306399999653</c:v>
                </c:pt>
                <c:pt idx="5244">
                  <c:v>7.4164240001142119</c:v>
                </c:pt>
                <c:pt idx="5245">
                  <c:v>7.449760000049146</c:v>
                </c:pt>
                <c:pt idx="5246">
                  <c:v>7.4831200001668279</c:v>
                </c:pt>
                <c:pt idx="5247">
                  <c:v>7.516456000101762</c:v>
                </c:pt>
                <c:pt idx="5248">
                  <c:v>7.5498160000448209</c:v>
                </c:pt>
                <c:pt idx="5249">
                  <c:v>7.583152000154378</c:v>
                </c:pt>
                <c:pt idx="5250">
                  <c:v>7.6165120000974369</c:v>
                </c:pt>
                <c:pt idx="5251">
                  <c:v>7.649848000032371</c:v>
                </c:pt>
                <c:pt idx="5252">
                  <c:v>7.6832080001500529</c:v>
                </c:pt>
                <c:pt idx="5253">
                  <c:v>7.716544000084987</c:v>
                </c:pt>
                <c:pt idx="5254">
                  <c:v>7.7499040000280459</c:v>
                </c:pt>
                <c:pt idx="5255">
                  <c:v>7.783240000137603</c:v>
                </c:pt>
                <c:pt idx="5256">
                  <c:v>7.8166000000806619</c:v>
                </c:pt>
                <c:pt idx="5257">
                  <c:v>7.849936000015596</c:v>
                </c:pt>
                <c:pt idx="5258">
                  <c:v>7.8832720001251531</c:v>
                </c:pt>
                <c:pt idx="5259">
                  <c:v>7.916632000068212</c:v>
                </c:pt>
                <c:pt idx="5260">
                  <c:v>7.9499920000112709</c:v>
                </c:pt>
                <c:pt idx="5261">
                  <c:v>7.983328000120828</c:v>
                </c:pt>
                <c:pt idx="5262">
                  <c:v>8.0166640000557621</c:v>
                </c:pt>
                <c:pt idx="5263">
                  <c:v>8.050023999998821</c:v>
                </c:pt>
                <c:pt idx="5264">
                  <c:v>8.0833600001083781</c:v>
                </c:pt>
                <c:pt idx="5265">
                  <c:v>8.1169600001326856</c:v>
                </c:pt>
                <c:pt idx="5266">
                  <c:v>8.1503440000838694</c:v>
                </c:pt>
                <c:pt idx="5267">
                  <c:v>8.1837040000269283</c:v>
                </c:pt>
                <c:pt idx="5268">
                  <c:v>8.2170400001364854</c:v>
                </c:pt>
                <c:pt idx="5269">
                  <c:v>8.2504000000795443</c:v>
                </c:pt>
                <c:pt idx="5270">
                  <c:v>8.2837600000226033</c:v>
                </c:pt>
                <c:pt idx="5271">
                  <c:v>8.3170960001321603</c:v>
                </c:pt>
                <c:pt idx="5272">
                  <c:v>8.3504560000752193</c:v>
                </c:pt>
                <c:pt idx="5273">
                  <c:v>8.3837920000101533</c:v>
                </c:pt>
                <c:pt idx="5274">
                  <c:v>8.4171520001278353</c:v>
                </c:pt>
                <c:pt idx="5275">
                  <c:v>8.4504880000627693</c:v>
                </c:pt>
                <c:pt idx="5276">
                  <c:v>8.4838239999977034</c:v>
                </c:pt>
                <c:pt idx="5277">
                  <c:v>8.5171840001153853</c:v>
                </c:pt>
                <c:pt idx="5278">
                  <c:v>8.5505440000584443</c:v>
                </c:pt>
                <c:pt idx="5279">
                  <c:v>8.5838800001680013</c:v>
                </c:pt>
                <c:pt idx="5280">
                  <c:v>8.6172400001110603</c:v>
                </c:pt>
                <c:pt idx="5281">
                  <c:v>8.6505760000459944</c:v>
                </c:pt>
                <c:pt idx="5282">
                  <c:v>8.6839360001636763</c:v>
                </c:pt>
                <c:pt idx="5283">
                  <c:v>8.7172960001067352</c:v>
                </c:pt>
                <c:pt idx="5284">
                  <c:v>8.7506320000416693</c:v>
                </c:pt>
                <c:pt idx="5285">
                  <c:v>8.7839920001593512</c:v>
                </c:pt>
                <c:pt idx="5286">
                  <c:v>8.8173520001024102</c:v>
                </c:pt>
                <c:pt idx="5287">
                  <c:v>8.8506880000373442</c:v>
                </c:pt>
                <c:pt idx="5288">
                  <c:v>8.8840480001550262</c:v>
                </c:pt>
                <c:pt idx="5289">
                  <c:v>8.9173840000899602</c:v>
                </c:pt>
                <c:pt idx="5290">
                  <c:v>8.9507440000330192</c:v>
                </c:pt>
                <c:pt idx="5291">
                  <c:v>8.9841040001507011</c:v>
                </c:pt>
                <c:pt idx="5292">
                  <c:v>9.01746400009376</c:v>
                </c:pt>
                <c:pt idx="5293">
                  <c:v>9.0508000000286941</c:v>
                </c:pt>
                <c:pt idx="5294">
                  <c:v>9.0841360001382512</c:v>
                </c:pt>
                <c:pt idx="5295">
                  <c:v>9.1174960000813101</c:v>
                </c:pt>
                <c:pt idx="5296">
                  <c:v>9.1508560000243691</c:v>
                </c:pt>
                <c:pt idx="5297">
                  <c:v>9.1841920001339261</c:v>
                </c:pt>
                <c:pt idx="5298">
                  <c:v>9.2175520000769851</c:v>
                </c:pt>
                <c:pt idx="5299">
                  <c:v>9.250912000020044</c:v>
                </c:pt>
                <c:pt idx="5300">
                  <c:v>9.2842720001377259</c:v>
                </c:pt>
                <c:pt idx="5301">
                  <c:v>9.31760800007266</c:v>
                </c:pt>
                <c:pt idx="5302">
                  <c:v>9.3509920000238438</c:v>
                </c:pt>
                <c:pt idx="5303">
                  <c:v>9.3843520001415257</c:v>
                </c:pt>
                <c:pt idx="5304">
                  <c:v>9.4177120000845846</c:v>
                </c:pt>
                <c:pt idx="5305">
                  <c:v>9.4510720000276436</c:v>
                </c:pt>
                <c:pt idx="5306">
                  <c:v>9.4844320001453255</c:v>
                </c:pt>
                <c:pt idx="5307">
                  <c:v>9.5177920000883844</c:v>
                </c:pt>
                <c:pt idx="5308">
                  <c:v>9.5511280000233185</c:v>
                </c:pt>
                <c:pt idx="5309">
                  <c:v>9.5844880001410004</c:v>
                </c:pt>
                <c:pt idx="5310">
                  <c:v>9.6178480000840594</c:v>
                </c:pt>
                <c:pt idx="5311">
                  <c:v>9.6511840000189935</c:v>
                </c:pt>
                <c:pt idx="5312">
                  <c:v>9.6845440001366754</c:v>
                </c:pt>
                <c:pt idx="5313">
                  <c:v>9.7179040000797343</c:v>
                </c:pt>
                <c:pt idx="5314">
                  <c:v>9.7512400000146684</c:v>
                </c:pt>
                <c:pt idx="5315">
                  <c:v>9.7846000001323503</c:v>
                </c:pt>
                <c:pt idx="5316">
                  <c:v>9.8179600000754093</c:v>
                </c:pt>
                <c:pt idx="5317">
                  <c:v>9.8512960000103433</c:v>
                </c:pt>
                <c:pt idx="5318">
                  <c:v>9.8846560001280253</c:v>
                </c:pt>
                <c:pt idx="5319">
                  <c:v>9.9180160000710842</c:v>
                </c:pt>
                <c:pt idx="5320">
                  <c:v>9.9513760000141431</c:v>
                </c:pt>
                <c:pt idx="5321">
                  <c:v>9.9847360001318251</c:v>
                </c:pt>
                <c:pt idx="5322">
                  <c:v>10.018120000083009</c:v>
                </c:pt>
                <c:pt idx="5323">
                  <c:v>10.051480000026068</c:v>
                </c:pt>
                <c:pt idx="5324">
                  <c:v>10.08484000014375</c:v>
                </c:pt>
                <c:pt idx="5325">
                  <c:v>10.118200000086809</c:v>
                </c:pt>
                <c:pt idx="5326">
                  <c:v>10.151560000029868</c:v>
                </c:pt>
                <c:pt idx="5327">
                  <c:v>10.184944000155674</c:v>
                </c:pt>
                <c:pt idx="5328">
                  <c:v>10.218280000090608</c:v>
                </c:pt>
                <c:pt idx="5329">
                  <c:v>10.251640000033667</c:v>
                </c:pt>
                <c:pt idx="5330">
                  <c:v>10.285000000151349</c:v>
                </c:pt>
                <c:pt idx="5331">
                  <c:v>10.318360000094408</c:v>
                </c:pt>
                <c:pt idx="5332">
                  <c:v>10.351696000029342</c:v>
                </c:pt>
                <c:pt idx="5333">
                  <c:v>10.385056000147024</c:v>
                </c:pt>
                <c:pt idx="5334">
                  <c:v>10.418392000081958</c:v>
                </c:pt>
                <c:pt idx="5335">
                  <c:v>10.451752000025017</c:v>
                </c:pt>
                <c:pt idx="5336">
                  <c:v>10.485112000142699</c:v>
                </c:pt>
                <c:pt idx="5337">
                  <c:v>10.518472000085758</c:v>
                </c:pt>
                <c:pt idx="5338">
                  <c:v>10.551832000028817</c:v>
                </c:pt>
                <c:pt idx="5339">
                  <c:v>10.585192000146499</c:v>
                </c:pt>
                <c:pt idx="5340">
                  <c:v>10.618528000081433</c:v>
                </c:pt>
                <c:pt idx="5341">
                  <c:v>10.651888000024492</c:v>
                </c:pt>
                <c:pt idx="5342">
                  <c:v>10.685248000142174</c:v>
                </c:pt>
                <c:pt idx="5343">
                  <c:v>10.718584000077108</c:v>
                </c:pt>
                <c:pt idx="5344">
                  <c:v>10.751944000020167</c:v>
                </c:pt>
                <c:pt idx="5345">
                  <c:v>10.785352000154099</c:v>
                </c:pt>
                <c:pt idx="5346">
                  <c:v>10.818736000105282</c:v>
                </c:pt>
                <c:pt idx="5347">
                  <c:v>10.852144000064591</c:v>
                </c:pt>
                <c:pt idx="5348">
                  <c:v>10.885528000015775</c:v>
                </c:pt>
                <c:pt idx="5349">
                  <c:v>10.918888000133457</c:v>
                </c:pt>
                <c:pt idx="5350">
                  <c:v>10.952296000092765</c:v>
                </c:pt>
                <c:pt idx="5351">
                  <c:v>10.985680000043949</c:v>
                </c:pt>
                <c:pt idx="5352">
                  <c:v>11.019112000011383</c:v>
                </c:pt>
                <c:pt idx="5353">
                  <c:v>11.052472000129065</c:v>
                </c:pt>
                <c:pt idx="5354">
                  <c:v>11.085880000088373</c:v>
                </c:pt>
                <c:pt idx="5355">
                  <c:v>11.119240000031432</c:v>
                </c:pt>
                <c:pt idx="5356">
                  <c:v>11.152624000157239</c:v>
                </c:pt>
                <c:pt idx="5357">
                  <c:v>11.185984000100298</c:v>
                </c:pt>
                <c:pt idx="5358">
                  <c:v>11.219344000043357</c:v>
                </c:pt>
                <c:pt idx="5359">
                  <c:v>11.252752000002666</c:v>
                </c:pt>
                <c:pt idx="5360">
                  <c:v>11.286112000120347</c:v>
                </c:pt>
                <c:pt idx="5361">
                  <c:v>11.319520000079656</c:v>
                </c:pt>
                <c:pt idx="5362">
                  <c:v>11.352928000038965</c:v>
                </c:pt>
                <c:pt idx="5363">
                  <c:v>11.386288000156647</c:v>
                </c:pt>
                <c:pt idx="5364">
                  <c:v>11.419648000099706</c:v>
                </c:pt>
                <c:pt idx="5365">
                  <c:v>11.453008000042765</c:v>
                </c:pt>
                <c:pt idx="5366">
                  <c:v>11.486368000160446</c:v>
                </c:pt>
                <c:pt idx="5367">
                  <c:v>11.519728000103505</c:v>
                </c:pt>
                <c:pt idx="5368">
                  <c:v>11.553112000054689</c:v>
                </c:pt>
                <c:pt idx="5369">
                  <c:v>11.586471999997748</c:v>
                </c:pt>
                <c:pt idx="5370">
                  <c:v>11.61988000013168</c:v>
                </c:pt>
                <c:pt idx="5371">
                  <c:v>11.653240000074739</c:v>
                </c:pt>
                <c:pt idx="5372">
                  <c:v>11.686600000017798</c:v>
                </c:pt>
                <c:pt idx="5373">
                  <c:v>11.719936000127355</c:v>
                </c:pt>
                <c:pt idx="5374">
                  <c:v>11.753320000078538</c:v>
                </c:pt>
                <c:pt idx="5375">
                  <c:v>11.786680000021597</c:v>
                </c:pt>
                <c:pt idx="5376">
                  <c:v>11.820040000139279</c:v>
                </c:pt>
                <c:pt idx="5377">
                  <c:v>11.853424000090463</c:v>
                </c:pt>
                <c:pt idx="5378">
                  <c:v>11.886784000033522</c:v>
                </c:pt>
                <c:pt idx="5379">
                  <c:v>11.920144000151204</c:v>
                </c:pt>
                <c:pt idx="5380">
                  <c:v>11.953504000094263</c:v>
                </c:pt>
                <c:pt idx="5381">
                  <c:v>11.986864000037322</c:v>
                </c:pt>
                <c:pt idx="5382">
                  <c:v>12.020224000155004</c:v>
                </c:pt>
                <c:pt idx="5383">
                  <c:v>12.053560000089938</c:v>
                </c:pt>
                <c:pt idx="5384">
                  <c:v>12.086992000057371</c:v>
                </c:pt>
                <c:pt idx="5385">
                  <c:v>12.12035200000043</c:v>
                </c:pt>
                <c:pt idx="5386">
                  <c:v>12.153712000118112</c:v>
                </c:pt>
                <c:pt idx="5387">
                  <c:v>12.187072000061171</c:v>
                </c:pt>
                <c:pt idx="5388">
                  <c:v>12.22043200000423</c:v>
                </c:pt>
                <c:pt idx="5389">
                  <c:v>12.253816000130037</c:v>
                </c:pt>
                <c:pt idx="5390">
                  <c:v>12.287176000073096</c:v>
                </c:pt>
                <c:pt idx="5391">
                  <c:v>12.320536000016155</c:v>
                </c:pt>
                <c:pt idx="5392">
                  <c:v>12.353896000133837</c:v>
                </c:pt>
                <c:pt idx="5393">
                  <c:v>12.387280000085021</c:v>
                </c:pt>
                <c:pt idx="5394">
                  <c:v>12.420640000028079</c:v>
                </c:pt>
                <c:pt idx="5395">
                  <c:v>12.454000000145761</c:v>
                </c:pt>
                <c:pt idx="5396">
                  <c:v>12.48736000008882</c:v>
                </c:pt>
                <c:pt idx="5397">
                  <c:v>12.520768000048129</c:v>
                </c:pt>
                <c:pt idx="5398">
                  <c:v>12.554104000157686</c:v>
                </c:pt>
                <c:pt idx="5399">
                  <c:v>12.587464000100745</c:v>
                </c:pt>
                <c:pt idx="5400">
                  <c:v>12.620848000051929</c:v>
                </c:pt>
                <c:pt idx="5401">
                  <c:v>12.654207999994988</c:v>
                </c:pt>
                <c:pt idx="5402">
                  <c:v>12.687544000104545</c:v>
                </c:pt>
                <c:pt idx="5403">
                  <c:v>12.720904000047604</c:v>
                </c:pt>
                <c:pt idx="5404">
                  <c:v>12.754264000165286</c:v>
                </c:pt>
                <c:pt idx="5405">
                  <c:v>12.787672000124594</c:v>
                </c:pt>
                <c:pt idx="5406">
                  <c:v>12.821032000067653</c:v>
                </c:pt>
                <c:pt idx="5407">
                  <c:v>12.854416000018837</c:v>
                </c:pt>
                <c:pt idx="5408">
                  <c:v>12.887776000136519</c:v>
                </c:pt>
                <c:pt idx="5409">
                  <c:v>12.921208000103952</c:v>
                </c:pt>
                <c:pt idx="5410">
                  <c:v>12.954568000047011</c:v>
                </c:pt>
                <c:pt idx="5411">
                  <c:v>12.98797600000632</c:v>
                </c:pt>
                <c:pt idx="5412">
                  <c:v>13.021360000132127</c:v>
                </c:pt>
                <c:pt idx="5413">
                  <c:v>13.054720000075186</c:v>
                </c:pt>
                <c:pt idx="5414">
                  <c:v>13.08810400002637</c:v>
                </c:pt>
                <c:pt idx="5415">
                  <c:v>13.121512000160301</c:v>
                </c:pt>
                <c:pt idx="5416">
                  <c:v>13.15487200010336</c:v>
                </c:pt>
                <c:pt idx="5417">
                  <c:v>13.188232000046419</c:v>
                </c:pt>
                <c:pt idx="5418">
                  <c:v>13.221592000164101</c:v>
                </c:pt>
                <c:pt idx="5419">
                  <c:v>13.254928000099035</c:v>
                </c:pt>
                <c:pt idx="5420">
                  <c:v>13.288288000042094</c:v>
                </c:pt>
                <c:pt idx="5421">
                  <c:v>13.321648000159776</c:v>
                </c:pt>
                <c:pt idx="5422">
                  <c:v>13.355056000119085</c:v>
                </c:pt>
                <c:pt idx="5423">
                  <c:v>13.388416000062143</c:v>
                </c:pt>
                <c:pt idx="5424">
                  <c:v>13.421776000005202</c:v>
                </c:pt>
                <c:pt idx="5425">
                  <c:v>13.455160000131009</c:v>
                </c:pt>
                <c:pt idx="5426">
                  <c:v>13.488544000082193</c:v>
                </c:pt>
                <c:pt idx="5427">
                  <c:v>13.521904000025252</c:v>
                </c:pt>
                <c:pt idx="5428">
                  <c:v>13.555288000151059</c:v>
                </c:pt>
                <c:pt idx="5429">
                  <c:v>13.588624000085993</c:v>
                </c:pt>
                <c:pt idx="5430">
                  <c:v>13.622056000053426</c:v>
                </c:pt>
                <c:pt idx="5431">
                  <c:v>13.655415999996485</c:v>
                </c:pt>
                <c:pt idx="5432">
                  <c:v>13.688776000114167</c:v>
                </c:pt>
                <c:pt idx="5433">
                  <c:v>13.722136000057226</c:v>
                </c:pt>
                <c:pt idx="5434">
                  <c:v>13.755472000166783</c:v>
                </c:pt>
                <c:pt idx="5435">
                  <c:v>13.788880000126092</c:v>
                </c:pt>
                <c:pt idx="5436">
                  <c:v>13.822216000061026</c:v>
                </c:pt>
                <c:pt idx="5437">
                  <c:v>13.855576000004085</c:v>
                </c:pt>
                <c:pt idx="5438">
                  <c:v>13.888936000121767</c:v>
                </c:pt>
                <c:pt idx="5439">
                  <c:v>13.9223680000892</c:v>
                </c:pt>
                <c:pt idx="5440">
                  <c:v>13.955752000040384</c:v>
                </c:pt>
                <c:pt idx="5441">
                  <c:v>13.989112000158066</c:v>
                </c:pt>
                <c:pt idx="5442">
                  <c:v>14.022472000101125</c:v>
                </c:pt>
                <c:pt idx="5443">
                  <c:v>14.055832000044184</c:v>
                </c:pt>
                <c:pt idx="5444">
                  <c:v>14.089168000153741</c:v>
                </c:pt>
                <c:pt idx="5445">
                  <c:v>14.122552000104925</c:v>
                </c:pt>
                <c:pt idx="5446">
                  <c:v>14.155912000047984</c:v>
                </c:pt>
                <c:pt idx="5447">
                  <c:v>14.189295999999167</c:v>
                </c:pt>
                <c:pt idx="5448">
                  <c:v>14.222656000116849</c:v>
                </c:pt>
                <c:pt idx="5449">
                  <c:v>14.255992000051783</c:v>
                </c:pt>
                <c:pt idx="5450">
                  <c:v>14.289351999994842</c:v>
                </c:pt>
                <c:pt idx="5451">
                  <c:v>14.322688000104399</c:v>
                </c:pt>
                <c:pt idx="5452">
                  <c:v>14.356048000047458</c:v>
                </c:pt>
                <c:pt idx="5453">
                  <c:v>14.389384000157015</c:v>
                </c:pt>
                <c:pt idx="5454">
                  <c:v>14.422744000100074</c:v>
                </c:pt>
                <c:pt idx="5455">
                  <c:v>14.456080000035008</c:v>
                </c:pt>
                <c:pt idx="5456">
                  <c:v>14.48944000015269</c:v>
                </c:pt>
                <c:pt idx="5457">
                  <c:v>14.522800000095749</c:v>
                </c:pt>
                <c:pt idx="5458">
                  <c:v>14.556136000030683</c:v>
                </c:pt>
                <c:pt idx="5459">
                  <c:v>14.589496000148365</c:v>
                </c:pt>
                <c:pt idx="5460">
                  <c:v>14.622832000083299</c:v>
                </c:pt>
                <c:pt idx="5461">
                  <c:v>14.656192000026358</c:v>
                </c:pt>
                <c:pt idx="5462">
                  <c:v>14.689528000135915</c:v>
                </c:pt>
                <c:pt idx="5463">
                  <c:v>14.722864000070849</c:v>
                </c:pt>
                <c:pt idx="5464">
                  <c:v>14.756224000013908</c:v>
                </c:pt>
                <c:pt idx="5465">
                  <c:v>14.78958400013159</c:v>
                </c:pt>
                <c:pt idx="5466">
                  <c:v>14.822920000066524</c:v>
                </c:pt>
                <c:pt idx="5467">
                  <c:v>14.856280000009583</c:v>
                </c:pt>
                <c:pt idx="5468">
                  <c:v>14.889640000127265</c:v>
                </c:pt>
                <c:pt idx="5469">
                  <c:v>14.922976000062199</c:v>
                </c:pt>
                <c:pt idx="5470">
                  <c:v>14.956336000005258</c:v>
                </c:pt>
                <c:pt idx="5471">
                  <c:v>14.989672000114815</c:v>
                </c:pt>
                <c:pt idx="5472">
                  <c:v>15.023032000057874</c:v>
                </c:pt>
                <c:pt idx="5473">
                  <c:v>15.056368000167431</c:v>
                </c:pt>
                <c:pt idx="5474">
                  <c:v>15.08972800011049</c:v>
                </c:pt>
                <c:pt idx="5475">
                  <c:v>15.123088000053549</c:v>
                </c:pt>
                <c:pt idx="5476">
                  <c:v>15.156424000163106</c:v>
                </c:pt>
                <c:pt idx="5477">
                  <c:v>15.18976000009804</c:v>
                </c:pt>
                <c:pt idx="5478">
                  <c:v>15.223120000041099</c:v>
                </c:pt>
                <c:pt idx="5479">
                  <c:v>15.256480000158781</c:v>
                </c:pt>
                <c:pt idx="5480">
                  <c:v>15.289816000093715</c:v>
                </c:pt>
                <c:pt idx="5481">
                  <c:v>15.323176000036774</c:v>
                </c:pt>
                <c:pt idx="5482">
                  <c:v>15.356512000146331</c:v>
                </c:pt>
                <c:pt idx="5483">
                  <c:v>15.38987200008939</c:v>
                </c:pt>
                <c:pt idx="5484">
                  <c:v>15.423208000024324</c:v>
                </c:pt>
                <c:pt idx="5485">
                  <c:v>15.456568000142006</c:v>
                </c:pt>
                <c:pt idx="5486">
                  <c:v>15.48990400007694</c:v>
                </c:pt>
                <c:pt idx="5487">
                  <c:v>15.523264000019999</c:v>
                </c:pt>
                <c:pt idx="5488">
                  <c:v>15.556600000129556</c:v>
                </c:pt>
                <c:pt idx="5489">
                  <c:v>15.589960000072615</c:v>
                </c:pt>
                <c:pt idx="5490">
                  <c:v>15.623296000007549</c:v>
                </c:pt>
                <c:pt idx="5491">
                  <c:v>15.656656000125231</c:v>
                </c:pt>
                <c:pt idx="5492">
                  <c:v>15.689992000060165</c:v>
                </c:pt>
                <c:pt idx="5493">
                  <c:v>15.723352000003224</c:v>
                </c:pt>
                <c:pt idx="5494">
                  <c:v>15.756688000112781</c:v>
                </c:pt>
                <c:pt idx="5495">
                  <c:v>15.79004800005584</c:v>
                </c:pt>
                <c:pt idx="5496">
                  <c:v>15.823384000165397</c:v>
                </c:pt>
                <c:pt idx="5497">
                  <c:v>15.856744000108456</c:v>
                </c:pt>
                <c:pt idx="5498">
                  <c:v>15.89008000004339</c:v>
                </c:pt>
                <c:pt idx="5499">
                  <c:v>15.923440000161072</c:v>
                </c:pt>
                <c:pt idx="5500">
                  <c:v>15.956776000096006</c:v>
                </c:pt>
                <c:pt idx="5501">
                  <c:v>15.990136000039065</c:v>
                </c:pt>
                <c:pt idx="5502">
                  <c:v>16.023472000148622</c:v>
                </c:pt>
                <c:pt idx="5503">
                  <c:v>16.056832000091681</c:v>
                </c:pt>
                <c:pt idx="5504">
                  <c:v>16.090168000026615</c:v>
                </c:pt>
                <c:pt idx="5505">
                  <c:v>16.123528000144297</c:v>
                </c:pt>
                <c:pt idx="5506">
                  <c:v>16.156864000079231</c:v>
                </c:pt>
                <c:pt idx="5507">
                  <c:v>16.19022400002229</c:v>
                </c:pt>
                <c:pt idx="5508">
                  <c:v>16.223584000139972</c:v>
                </c:pt>
                <c:pt idx="5509">
                  <c:v>16.256944000083031</c:v>
                </c:pt>
                <c:pt idx="5510">
                  <c:v>16.290280000017965</c:v>
                </c:pt>
                <c:pt idx="5511">
                  <c:v>16.323640000135647</c:v>
                </c:pt>
                <c:pt idx="5512">
                  <c:v>16.357000000078706</c:v>
                </c:pt>
                <c:pt idx="5513">
                  <c:v>16.39033600001364</c:v>
                </c:pt>
                <c:pt idx="5514">
                  <c:v>16.423672000123197</c:v>
                </c:pt>
                <c:pt idx="5515">
                  <c:v>16.457032000066256</c:v>
                </c:pt>
                <c:pt idx="5516">
                  <c:v>16.49036800000119</c:v>
                </c:pt>
                <c:pt idx="5517">
                  <c:v>16.523728000118872</c:v>
                </c:pt>
                <c:pt idx="5518">
                  <c:v>16.557064000053806</c:v>
                </c:pt>
                <c:pt idx="5519">
                  <c:v>16.590423999996865</c:v>
                </c:pt>
                <c:pt idx="5520">
                  <c:v>16.623784000114547</c:v>
                </c:pt>
                <c:pt idx="5521">
                  <c:v>16.657120000049481</c:v>
                </c:pt>
                <c:pt idx="5522">
                  <c:v>16.690480000167163</c:v>
                </c:pt>
                <c:pt idx="5523">
                  <c:v>16.723840000110222</c:v>
                </c:pt>
                <c:pt idx="5524">
                  <c:v>16.757176000045156</c:v>
                </c:pt>
                <c:pt idx="5525">
                  <c:v>16.790536000162838</c:v>
                </c:pt>
                <c:pt idx="5526">
                  <c:v>16.823872000097772</c:v>
                </c:pt>
                <c:pt idx="5527">
                  <c:v>16.857208000032706</c:v>
                </c:pt>
                <c:pt idx="5528">
                  <c:v>16.890568000150388</c:v>
                </c:pt>
                <c:pt idx="5529">
                  <c:v>16.923904000085322</c:v>
                </c:pt>
                <c:pt idx="5530">
                  <c:v>16.957264000028381</c:v>
                </c:pt>
                <c:pt idx="5531">
                  <c:v>16.990624000146063</c:v>
                </c:pt>
                <c:pt idx="5532">
                  <c:v>17.023960000080997</c:v>
                </c:pt>
                <c:pt idx="5533">
                  <c:v>17.057320000024056</c:v>
                </c:pt>
                <c:pt idx="5534">
                  <c:v>17.090656000133613</c:v>
                </c:pt>
                <c:pt idx="5535">
                  <c:v>17.124016000076672</c:v>
                </c:pt>
                <c:pt idx="5536">
                  <c:v>17.157352000011606</c:v>
                </c:pt>
                <c:pt idx="5537">
                  <c:v>17.190712000129288</c:v>
                </c:pt>
                <c:pt idx="5538">
                  <c:v>17.224048000064222</c:v>
                </c:pt>
                <c:pt idx="5539">
                  <c:v>17.257408000007281</c:v>
                </c:pt>
                <c:pt idx="5540">
                  <c:v>17.290744000116838</c:v>
                </c:pt>
                <c:pt idx="5541">
                  <c:v>17.324080000051772</c:v>
                </c:pt>
                <c:pt idx="5542">
                  <c:v>17.357439999994831</c:v>
                </c:pt>
                <c:pt idx="5543">
                  <c:v>17.390776000104388</c:v>
                </c:pt>
                <c:pt idx="5544">
                  <c:v>17.424136000047447</c:v>
                </c:pt>
                <c:pt idx="5545">
                  <c:v>17.457496000165129</c:v>
                </c:pt>
                <c:pt idx="5546">
                  <c:v>17.490832000100063</c:v>
                </c:pt>
                <c:pt idx="5547">
                  <c:v>17.524192000043122</c:v>
                </c:pt>
                <c:pt idx="5548">
                  <c:v>17.557528000152679</c:v>
                </c:pt>
                <c:pt idx="5549">
                  <c:v>17.590888000095738</c:v>
                </c:pt>
                <c:pt idx="5550">
                  <c:v>17.624224000030672</c:v>
                </c:pt>
                <c:pt idx="5551">
                  <c:v>17.657584000148354</c:v>
                </c:pt>
                <c:pt idx="5552">
                  <c:v>17.690920000083288</c:v>
                </c:pt>
                <c:pt idx="5553">
                  <c:v>17.724280000026347</c:v>
                </c:pt>
                <c:pt idx="5554">
                  <c:v>17.757616000135904</c:v>
                </c:pt>
                <c:pt idx="5555">
                  <c:v>17.790976000078963</c:v>
                </c:pt>
                <c:pt idx="5556">
                  <c:v>17.824312000013897</c:v>
                </c:pt>
                <c:pt idx="5557">
                  <c:v>17.857672000131579</c:v>
                </c:pt>
                <c:pt idx="5558">
                  <c:v>17.891008000066513</c:v>
                </c:pt>
                <c:pt idx="5559">
                  <c:v>17.924368000009572</c:v>
                </c:pt>
                <c:pt idx="5560">
                  <c:v>17.957704000119129</c:v>
                </c:pt>
                <c:pt idx="5561">
                  <c:v>17.991064000062188</c:v>
                </c:pt>
                <c:pt idx="5562">
                  <c:v>18.024399999997122</c:v>
                </c:pt>
                <c:pt idx="5563">
                  <c:v>18.057760000114804</c:v>
                </c:pt>
                <c:pt idx="5564">
                  <c:v>18.091120000057863</c:v>
                </c:pt>
                <c:pt idx="5565">
                  <c:v>18.12445600016742</c:v>
                </c:pt>
                <c:pt idx="5566">
                  <c:v>18.157792000102354</c:v>
                </c:pt>
                <c:pt idx="5567">
                  <c:v>18.191152000045413</c:v>
                </c:pt>
                <c:pt idx="5568">
                  <c:v>18.22448800015497</c:v>
                </c:pt>
                <c:pt idx="5569">
                  <c:v>18.257848000098029</c:v>
                </c:pt>
                <c:pt idx="5570">
                  <c:v>18.291184000032963</c:v>
                </c:pt>
                <c:pt idx="5571">
                  <c:v>18.324544000150645</c:v>
                </c:pt>
                <c:pt idx="5572">
                  <c:v>18.357880000085579</c:v>
                </c:pt>
                <c:pt idx="5573">
                  <c:v>18.391240000028638</c:v>
                </c:pt>
                <c:pt idx="5574">
                  <c:v>18.424576000138195</c:v>
                </c:pt>
                <c:pt idx="5575">
                  <c:v>18.457936000081254</c:v>
                </c:pt>
                <c:pt idx="5576">
                  <c:v>18.491272000016188</c:v>
                </c:pt>
                <c:pt idx="5577">
                  <c:v>18.52463200013387</c:v>
                </c:pt>
                <c:pt idx="5578">
                  <c:v>18.557992000076929</c:v>
                </c:pt>
                <c:pt idx="5579">
                  <c:v>18.591328000011863</c:v>
                </c:pt>
                <c:pt idx="5580">
                  <c:v>18.624688000129545</c:v>
                </c:pt>
                <c:pt idx="5581">
                  <c:v>18.658024000064479</c:v>
                </c:pt>
                <c:pt idx="5582">
                  <c:v>18.691408000015663</c:v>
                </c:pt>
                <c:pt idx="5583">
                  <c:v>18.72474400012522</c:v>
                </c:pt>
                <c:pt idx="5584">
                  <c:v>18.758104000068279</c:v>
                </c:pt>
                <c:pt idx="5585">
                  <c:v>18.791440000003213</c:v>
                </c:pt>
                <c:pt idx="5586">
                  <c:v>18.824800000120895</c:v>
                </c:pt>
                <c:pt idx="5587">
                  <c:v>18.858136000055829</c:v>
                </c:pt>
                <c:pt idx="5588">
                  <c:v>18.891495999998888</c:v>
                </c:pt>
                <c:pt idx="5589">
                  <c:v>18.924832000108445</c:v>
                </c:pt>
                <c:pt idx="5590">
                  <c:v>18.958192000051504</c:v>
                </c:pt>
                <c:pt idx="5591">
                  <c:v>18.991528000161061</c:v>
                </c:pt>
                <c:pt idx="5592">
                  <c:v>19.02488800010412</c:v>
                </c:pt>
                <c:pt idx="5593">
                  <c:v>19.058224000039054</c:v>
                </c:pt>
                <c:pt idx="5594">
                  <c:v>19.091584000156736</c:v>
                </c:pt>
                <c:pt idx="5595">
                  <c:v>19.12492000009167</c:v>
                </c:pt>
                <c:pt idx="5596">
                  <c:v>19.158280000034729</c:v>
                </c:pt>
                <c:pt idx="5597">
                  <c:v>19.191616000144286</c:v>
                </c:pt>
                <c:pt idx="5598">
                  <c:v>19.22495200007922</c:v>
                </c:pt>
                <c:pt idx="5599">
                  <c:v>19.258312000022279</c:v>
                </c:pt>
                <c:pt idx="5600">
                  <c:v>19.291648000131836</c:v>
                </c:pt>
                <c:pt idx="5601">
                  <c:v>19.325008000074895</c:v>
                </c:pt>
                <c:pt idx="5602">
                  <c:v>19.358344000009829</c:v>
                </c:pt>
                <c:pt idx="5603">
                  <c:v>19.391704000127511</c:v>
                </c:pt>
                <c:pt idx="5604">
                  <c:v>19.425040000062445</c:v>
                </c:pt>
                <c:pt idx="5605">
                  <c:v>19.458400000005504</c:v>
                </c:pt>
                <c:pt idx="5606">
                  <c:v>19.491736000115061</c:v>
                </c:pt>
                <c:pt idx="5607">
                  <c:v>19.52509600005812</c:v>
                </c:pt>
                <c:pt idx="5608">
                  <c:v>19.558432000167677</c:v>
                </c:pt>
                <c:pt idx="5609">
                  <c:v>19.591792000110736</c:v>
                </c:pt>
                <c:pt idx="5610">
                  <c:v>19.625152000053795</c:v>
                </c:pt>
                <c:pt idx="5611">
                  <c:v>19.658488000163352</c:v>
                </c:pt>
                <c:pt idx="5612">
                  <c:v>19.691848000106411</c:v>
                </c:pt>
                <c:pt idx="5613">
                  <c:v>19.725184000041345</c:v>
                </c:pt>
                <c:pt idx="5614">
                  <c:v>19.758568000167152</c:v>
                </c:pt>
                <c:pt idx="5615">
                  <c:v>19.791928000110211</c:v>
                </c:pt>
                <c:pt idx="5616">
                  <c:v>19.825264000045145</c:v>
                </c:pt>
                <c:pt idx="5617">
                  <c:v>19.858624000162827</c:v>
                </c:pt>
                <c:pt idx="5618">
                  <c:v>19.891984000105886</c:v>
                </c:pt>
                <c:pt idx="5619">
                  <c:v>19.925344000048945</c:v>
                </c:pt>
                <c:pt idx="5620">
                  <c:v>19.958704000166627</c:v>
                </c:pt>
                <c:pt idx="5621">
                  <c:v>19.992040000101561</c:v>
                </c:pt>
                <c:pt idx="5622">
                  <c:v>20.02540000004462</c:v>
                </c:pt>
                <c:pt idx="5623">
                  <c:v>20.058736000154177</c:v>
                </c:pt>
                <c:pt idx="5624">
                  <c:v>20.092096000097236</c:v>
                </c:pt>
                <c:pt idx="5625">
                  <c:v>20.125456000040295</c:v>
                </c:pt>
                <c:pt idx="5626">
                  <c:v>20.158792000149852</c:v>
                </c:pt>
                <c:pt idx="5627">
                  <c:v>20.192128000084786</c:v>
                </c:pt>
                <c:pt idx="5628">
                  <c:v>20.225488000027845</c:v>
                </c:pt>
                <c:pt idx="5629">
                  <c:v>20.258824000137402</c:v>
                </c:pt>
                <c:pt idx="5630">
                  <c:v>20.292184000080461</c:v>
                </c:pt>
                <c:pt idx="5631">
                  <c:v>20.325520000015395</c:v>
                </c:pt>
                <c:pt idx="5632">
                  <c:v>20.358880000133077</c:v>
                </c:pt>
                <c:pt idx="5633">
                  <c:v>20.392216000068011</c:v>
                </c:pt>
                <c:pt idx="5634">
                  <c:v>20.42557600001107</c:v>
                </c:pt>
                <c:pt idx="5635">
                  <c:v>20.458912000120627</c:v>
                </c:pt>
                <c:pt idx="5636">
                  <c:v>20.492272000063686</c:v>
                </c:pt>
                <c:pt idx="5637">
                  <c:v>20.52560799999862</c:v>
                </c:pt>
                <c:pt idx="5638">
                  <c:v>20.558968000116302</c:v>
                </c:pt>
                <c:pt idx="5639">
                  <c:v>20.592304000051236</c:v>
                </c:pt>
                <c:pt idx="5640">
                  <c:v>20.625663999994295</c:v>
                </c:pt>
                <c:pt idx="5641">
                  <c:v>20.659000000103852</c:v>
                </c:pt>
                <c:pt idx="5642">
                  <c:v>20.692360000046911</c:v>
                </c:pt>
                <c:pt idx="5643">
                  <c:v>20.725696000156468</c:v>
                </c:pt>
                <c:pt idx="5644">
                  <c:v>20.759056000099527</c:v>
                </c:pt>
                <c:pt idx="5645">
                  <c:v>20.792392000034461</c:v>
                </c:pt>
                <c:pt idx="5646">
                  <c:v>20.825752000152143</c:v>
                </c:pt>
                <c:pt idx="5647">
                  <c:v>20.859088000087077</c:v>
                </c:pt>
                <c:pt idx="5648">
                  <c:v>20.892448000030136</c:v>
                </c:pt>
                <c:pt idx="5649">
                  <c:v>20.925784000139693</c:v>
                </c:pt>
                <c:pt idx="5650">
                  <c:v>20.959144000082752</c:v>
                </c:pt>
                <c:pt idx="5651">
                  <c:v>20.992480000017686</c:v>
                </c:pt>
                <c:pt idx="5652">
                  <c:v>21.025840000135368</c:v>
                </c:pt>
                <c:pt idx="5653">
                  <c:v>21.059176000070302</c:v>
                </c:pt>
                <c:pt idx="5654">
                  <c:v>21.092536000013361</c:v>
                </c:pt>
                <c:pt idx="5655">
                  <c:v>21.125872000122918</c:v>
                </c:pt>
                <c:pt idx="5656">
                  <c:v>21.159232000065977</c:v>
                </c:pt>
                <c:pt idx="5657">
                  <c:v>21.192568000000911</c:v>
                </c:pt>
                <c:pt idx="5658">
                  <c:v>21.225928000118593</c:v>
                </c:pt>
                <c:pt idx="5659">
                  <c:v>21.259264000053527</c:v>
                </c:pt>
                <c:pt idx="5660">
                  <c:v>21.292623999996586</c:v>
                </c:pt>
                <c:pt idx="5661">
                  <c:v>21.325960000106143</c:v>
                </c:pt>
                <c:pt idx="5662">
                  <c:v>21.359296000041077</c:v>
                </c:pt>
                <c:pt idx="5663">
                  <c:v>21.392656000158759</c:v>
                </c:pt>
                <c:pt idx="5664">
                  <c:v>21.426016000101818</c:v>
                </c:pt>
                <c:pt idx="5665">
                  <c:v>21.459352000036752</c:v>
                </c:pt>
                <c:pt idx="5666">
                  <c:v>21.492688000146309</c:v>
                </c:pt>
                <c:pt idx="5667">
                  <c:v>21.526048000089368</c:v>
                </c:pt>
                <c:pt idx="5668">
                  <c:v>21.559384000024302</c:v>
                </c:pt>
                <c:pt idx="5669">
                  <c:v>21.592744000141984</c:v>
                </c:pt>
                <c:pt idx="5670">
                  <c:v>21.626080000076918</c:v>
                </c:pt>
                <c:pt idx="5671">
                  <c:v>21.659440000019977</c:v>
                </c:pt>
                <c:pt idx="5672">
                  <c:v>21.692800000137659</c:v>
                </c:pt>
                <c:pt idx="5673">
                  <c:v>21.726136000072593</c:v>
                </c:pt>
                <c:pt idx="5674">
                  <c:v>21.759472000007527</c:v>
                </c:pt>
                <c:pt idx="5675">
                  <c:v>21.792832000125209</c:v>
                </c:pt>
                <c:pt idx="5676">
                  <c:v>21.826168000060143</c:v>
                </c:pt>
                <c:pt idx="5677">
                  <c:v>21.859528000003202</c:v>
                </c:pt>
                <c:pt idx="5678">
                  <c:v>21.892864000112759</c:v>
                </c:pt>
                <c:pt idx="5679">
                  <c:v>21.926224000055818</c:v>
                </c:pt>
                <c:pt idx="5680">
                  <c:v>21.959560000165375</c:v>
                </c:pt>
                <c:pt idx="5681">
                  <c:v>21.992920000108434</c:v>
                </c:pt>
                <c:pt idx="5682">
                  <c:v>22.026256000043368</c:v>
                </c:pt>
                <c:pt idx="5683">
                  <c:v>22.05961600016105</c:v>
                </c:pt>
                <c:pt idx="5684">
                  <c:v>22.092976000104109</c:v>
                </c:pt>
                <c:pt idx="5685">
                  <c:v>22.126336000047168</c:v>
                </c:pt>
                <c:pt idx="5686">
                  <c:v>22.159672000156725</c:v>
                </c:pt>
                <c:pt idx="5687">
                  <c:v>22.193032000099784</c:v>
                </c:pt>
                <c:pt idx="5688">
                  <c:v>22.226392000042843</c:v>
                </c:pt>
                <c:pt idx="5689">
                  <c:v>22.2597280001524</c:v>
                </c:pt>
                <c:pt idx="5690">
                  <c:v>22.293088000095459</c:v>
                </c:pt>
                <c:pt idx="5691">
                  <c:v>22.326424000030393</c:v>
                </c:pt>
                <c:pt idx="5692">
                  <c:v>22.359784000148075</c:v>
                </c:pt>
                <c:pt idx="5693">
                  <c:v>22.393120000083009</c:v>
                </c:pt>
                <c:pt idx="5694">
                  <c:v>22.426480000026068</c:v>
                </c:pt>
                <c:pt idx="5695">
                  <c:v>22.459816000135625</c:v>
                </c:pt>
                <c:pt idx="5696">
                  <c:v>22.493176000078684</c:v>
                </c:pt>
                <c:pt idx="5697">
                  <c:v>22.526512000013618</c:v>
                </c:pt>
                <c:pt idx="5698">
                  <c:v>22.5598720001313</c:v>
                </c:pt>
                <c:pt idx="5699">
                  <c:v>22.593208000066234</c:v>
                </c:pt>
                <c:pt idx="5700">
                  <c:v>22.626568000009293</c:v>
                </c:pt>
                <c:pt idx="5701">
                  <c:v>22.65990400011885</c:v>
                </c:pt>
                <c:pt idx="5702">
                  <c:v>22.693264000061909</c:v>
                </c:pt>
                <c:pt idx="5703">
                  <c:v>22.726599999996843</c:v>
                </c:pt>
                <c:pt idx="5704">
                  <c:v>22.759960000114525</c:v>
                </c:pt>
                <c:pt idx="5705">
                  <c:v>22.793296000049459</c:v>
                </c:pt>
                <c:pt idx="5706">
                  <c:v>22.826656000167141</c:v>
                </c:pt>
                <c:pt idx="5707">
                  <c:v>22.859992000102075</c:v>
                </c:pt>
                <c:pt idx="5708">
                  <c:v>22.893352000045134</c:v>
                </c:pt>
                <c:pt idx="5709">
                  <c:v>22.926688000154691</c:v>
                </c:pt>
                <c:pt idx="5710">
                  <c:v>22.96004800009775</c:v>
                </c:pt>
                <c:pt idx="5711">
                  <c:v>22.993384000032684</c:v>
                </c:pt>
                <c:pt idx="5712">
                  <c:v>23.026744000150366</c:v>
                </c:pt>
                <c:pt idx="5713">
                  <c:v>23.0600800000853</c:v>
                </c:pt>
                <c:pt idx="5714">
                  <c:v>23.093440000028359</c:v>
                </c:pt>
                <c:pt idx="5715">
                  <c:v>23.126776000137916</c:v>
                </c:pt>
                <c:pt idx="5716">
                  <c:v>23.160136000080975</c:v>
                </c:pt>
                <c:pt idx="5717">
                  <c:v>23.193472000015909</c:v>
                </c:pt>
                <c:pt idx="5718">
                  <c:v>23.226808000125466</c:v>
                </c:pt>
                <c:pt idx="5719">
                  <c:v>23.260168000068525</c:v>
                </c:pt>
                <c:pt idx="5720">
                  <c:v>23.293504000003459</c:v>
                </c:pt>
                <c:pt idx="5721">
                  <c:v>23.326864000121141</c:v>
                </c:pt>
                <c:pt idx="5722">
                  <c:v>23.360200000056075</c:v>
                </c:pt>
                <c:pt idx="5723">
                  <c:v>23.393559999999134</c:v>
                </c:pt>
                <c:pt idx="5724">
                  <c:v>23.426896000108691</c:v>
                </c:pt>
                <c:pt idx="5725">
                  <c:v>23.46025600005175</c:v>
                </c:pt>
                <c:pt idx="5726">
                  <c:v>23.493592000161307</c:v>
                </c:pt>
                <c:pt idx="5727">
                  <c:v>23.526952000104366</c:v>
                </c:pt>
                <c:pt idx="5728">
                  <c:v>23.5602880000393</c:v>
                </c:pt>
                <c:pt idx="5729">
                  <c:v>23.593648000156982</c:v>
                </c:pt>
                <c:pt idx="5730">
                  <c:v>23.626984000091916</c:v>
                </c:pt>
                <c:pt idx="5731">
                  <c:v>23.660344000034975</c:v>
                </c:pt>
                <c:pt idx="5732">
                  <c:v>23.693680000144532</c:v>
                </c:pt>
                <c:pt idx="5733">
                  <c:v>23.727016000079466</c:v>
                </c:pt>
                <c:pt idx="5734">
                  <c:v>23.760376000022525</c:v>
                </c:pt>
                <c:pt idx="5735">
                  <c:v>23.793712000132082</c:v>
                </c:pt>
                <c:pt idx="5736">
                  <c:v>23.827072000075141</c:v>
                </c:pt>
                <c:pt idx="5737">
                  <c:v>23.860408000010075</c:v>
                </c:pt>
                <c:pt idx="5738">
                  <c:v>23.893768000127757</c:v>
                </c:pt>
                <c:pt idx="5739">
                  <c:v>23.927104000062691</c:v>
                </c:pt>
                <c:pt idx="5740">
                  <c:v>23.96046400000575</c:v>
                </c:pt>
                <c:pt idx="5741">
                  <c:v>23.993800000115307</c:v>
                </c:pt>
                <c:pt idx="5742">
                  <c:v>24.027160000058366</c:v>
                </c:pt>
                <c:pt idx="5743">
                  <c:v>24.060496000167923</c:v>
                </c:pt>
                <c:pt idx="5744">
                  <c:v>24.093856000110982</c:v>
                </c:pt>
                <c:pt idx="5745">
                  <c:v>24.127192000045916</c:v>
                </c:pt>
                <c:pt idx="5746">
                  <c:v>24.160552000163598</c:v>
                </c:pt>
                <c:pt idx="5747">
                  <c:v>24.193888000098532</c:v>
                </c:pt>
                <c:pt idx="5748">
                  <c:v>24.227224000033466</c:v>
                </c:pt>
                <c:pt idx="5749">
                  <c:v>24.260584000151148</c:v>
                </c:pt>
                <c:pt idx="5750">
                  <c:v>24.293944000094207</c:v>
                </c:pt>
                <c:pt idx="5751">
                  <c:v>24.327280000029141</c:v>
                </c:pt>
                <c:pt idx="5752">
                  <c:v>24.360664000154948</c:v>
                </c:pt>
                <c:pt idx="5753">
                  <c:v>24.394024000098007</c:v>
                </c:pt>
                <c:pt idx="5754">
                  <c:v>24.427360000032941</c:v>
                </c:pt>
                <c:pt idx="5755">
                  <c:v>24.460696000142498</c:v>
                </c:pt>
                <c:pt idx="5756">
                  <c:v>24.494056000085557</c:v>
                </c:pt>
                <c:pt idx="5757">
                  <c:v>24.527416000028616</c:v>
                </c:pt>
                <c:pt idx="5758">
                  <c:v>24.560752000138173</c:v>
                </c:pt>
                <c:pt idx="5759">
                  <c:v>24.594112000081232</c:v>
                </c:pt>
                <c:pt idx="5760">
                  <c:v>24.627448000016166</c:v>
                </c:pt>
                <c:pt idx="5761">
                  <c:v>24.660784000125723</c:v>
                </c:pt>
                <c:pt idx="5762">
                  <c:v>24.694144000068782</c:v>
                </c:pt>
                <c:pt idx="5763">
                  <c:v>24.727480000003716</c:v>
                </c:pt>
                <c:pt idx="5764">
                  <c:v>24.760840000121398</c:v>
                </c:pt>
                <c:pt idx="5765">
                  <c:v>24.794176000056332</c:v>
                </c:pt>
                <c:pt idx="5766">
                  <c:v>24.827535999999391</c:v>
                </c:pt>
                <c:pt idx="5767">
                  <c:v>24.860872000108948</c:v>
                </c:pt>
                <c:pt idx="5768">
                  <c:v>24.894232000052007</c:v>
                </c:pt>
                <c:pt idx="5769">
                  <c:v>24.927568000161564</c:v>
                </c:pt>
                <c:pt idx="5770">
                  <c:v>24.960928000104623</c:v>
                </c:pt>
                <c:pt idx="5771">
                  <c:v>24.994264000039557</c:v>
                </c:pt>
                <c:pt idx="5772">
                  <c:v>25.027624000157239</c:v>
                </c:pt>
                <c:pt idx="5773">
                  <c:v>25.060960000092173</c:v>
                </c:pt>
                <c:pt idx="5774">
                  <c:v>25.094320000035232</c:v>
                </c:pt>
                <c:pt idx="5775">
                  <c:v>25.127656000144789</c:v>
                </c:pt>
                <c:pt idx="5776">
                  <c:v>25.161016000087848</c:v>
                </c:pt>
                <c:pt idx="5777">
                  <c:v>25.194352000022782</c:v>
                </c:pt>
                <c:pt idx="5778">
                  <c:v>25.227688000132339</c:v>
                </c:pt>
                <c:pt idx="5779">
                  <c:v>25.261048000075398</c:v>
                </c:pt>
                <c:pt idx="5780">
                  <c:v>25.294408000018457</c:v>
                </c:pt>
                <c:pt idx="5781">
                  <c:v>25.327744000128014</c:v>
                </c:pt>
                <c:pt idx="5782">
                  <c:v>25.361080000062948</c:v>
                </c:pt>
                <c:pt idx="5783">
                  <c:v>25.394440000006007</c:v>
                </c:pt>
                <c:pt idx="5784">
                  <c:v>25.427776000115564</c:v>
                </c:pt>
                <c:pt idx="5785">
                  <c:v>25.461136000058623</c:v>
                </c:pt>
                <c:pt idx="5786">
                  <c:v>25.49447200016818</c:v>
                </c:pt>
                <c:pt idx="5787">
                  <c:v>25.527832000111239</c:v>
                </c:pt>
                <c:pt idx="5788">
                  <c:v>25.561192000054298</c:v>
                </c:pt>
                <c:pt idx="5789">
                  <c:v>25.594528000163855</c:v>
                </c:pt>
                <c:pt idx="5790">
                  <c:v>25.627888000106914</c:v>
                </c:pt>
                <c:pt idx="5791">
                  <c:v>25.661224000041848</c:v>
                </c:pt>
                <c:pt idx="5792">
                  <c:v>25.69458400015953</c:v>
                </c:pt>
                <c:pt idx="5793">
                  <c:v>25.727920000094464</c:v>
                </c:pt>
                <c:pt idx="5794">
                  <c:v>25.761256000029398</c:v>
                </c:pt>
                <c:pt idx="5795">
                  <c:v>25.79461600014708</c:v>
                </c:pt>
                <c:pt idx="5796">
                  <c:v>25.827976000090139</c:v>
                </c:pt>
                <c:pt idx="5797">
                  <c:v>25.861312000025073</c:v>
                </c:pt>
                <c:pt idx="5798">
                  <c:v>25.89464800013463</c:v>
                </c:pt>
                <c:pt idx="5799">
                  <c:v>25.928008000077689</c:v>
                </c:pt>
                <c:pt idx="5800">
                  <c:v>25.961344000012623</c:v>
                </c:pt>
                <c:pt idx="5801">
                  <c:v>25.994704000130305</c:v>
                </c:pt>
                <c:pt idx="5802">
                  <c:v>26.028040000065239</c:v>
                </c:pt>
                <c:pt idx="5803">
                  <c:v>26.061400000008298</c:v>
                </c:pt>
                <c:pt idx="5804">
                  <c:v>26.094736000117855</c:v>
                </c:pt>
                <c:pt idx="5805">
                  <c:v>26.128096000060914</c:v>
                </c:pt>
                <c:pt idx="5806">
                  <c:v>26.161431999995848</c:v>
                </c:pt>
                <c:pt idx="5807">
                  <c:v>26.19479200011353</c:v>
                </c:pt>
                <c:pt idx="5808">
                  <c:v>26.228128000048464</c:v>
                </c:pt>
                <c:pt idx="5809">
                  <c:v>26.261488000166146</c:v>
                </c:pt>
                <c:pt idx="5810">
                  <c:v>26.29482400010108</c:v>
                </c:pt>
                <c:pt idx="5811">
                  <c:v>26.328184000044139</c:v>
                </c:pt>
                <c:pt idx="5812">
                  <c:v>26.361520000153696</c:v>
                </c:pt>
                <c:pt idx="5813">
                  <c:v>26.394880000096755</c:v>
                </c:pt>
                <c:pt idx="5814">
                  <c:v>26.428216000031689</c:v>
                </c:pt>
                <c:pt idx="5815">
                  <c:v>26.461576000149371</c:v>
                </c:pt>
                <c:pt idx="5816">
                  <c:v>26.494912000084305</c:v>
                </c:pt>
                <c:pt idx="5817">
                  <c:v>26.528272000027364</c:v>
                </c:pt>
                <c:pt idx="5818">
                  <c:v>26.561608000136921</c:v>
                </c:pt>
                <c:pt idx="5819">
                  <c:v>26.59496800007998</c:v>
                </c:pt>
                <c:pt idx="5820">
                  <c:v>26.628304000014914</c:v>
                </c:pt>
                <c:pt idx="5821">
                  <c:v>26.661664000132596</c:v>
                </c:pt>
                <c:pt idx="5822">
                  <c:v>26.69500000006753</c:v>
                </c:pt>
                <c:pt idx="5823">
                  <c:v>26.728336000002464</c:v>
                </c:pt>
                <c:pt idx="5824">
                  <c:v>26.761696000120146</c:v>
                </c:pt>
                <c:pt idx="5825">
                  <c:v>26.79503200005508</c:v>
                </c:pt>
                <c:pt idx="5826">
                  <c:v>26.828391999998139</c:v>
                </c:pt>
                <c:pt idx="5827">
                  <c:v>26.861728000107696</c:v>
                </c:pt>
                <c:pt idx="5828">
                  <c:v>26.895088000050755</c:v>
                </c:pt>
                <c:pt idx="5829">
                  <c:v>26.928424000160312</c:v>
                </c:pt>
                <c:pt idx="5830">
                  <c:v>26.961784000103371</c:v>
                </c:pt>
                <c:pt idx="5831">
                  <c:v>26.995120000038305</c:v>
                </c:pt>
                <c:pt idx="5832">
                  <c:v>27.028480000155987</c:v>
                </c:pt>
                <c:pt idx="5833">
                  <c:v>27.061816000090921</c:v>
                </c:pt>
                <c:pt idx="5834">
                  <c:v>27.09517600003398</c:v>
                </c:pt>
                <c:pt idx="5835">
                  <c:v>27.128512000143537</c:v>
                </c:pt>
                <c:pt idx="5836">
                  <c:v>27.161872000086596</c:v>
                </c:pt>
                <c:pt idx="5837">
                  <c:v>27.19520800002153</c:v>
                </c:pt>
                <c:pt idx="5838">
                  <c:v>27.228568000139212</c:v>
                </c:pt>
                <c:pt idx="5839">
                  <c:v>27.261904000074146</c:v>
                </c:pt>
                <c:pt idx="5840">
                  <c:v>27.29524000000908</c:v>
                </c:pt>
                <c:pt idx="5841">
                  <c:v>27.328600000126762</c:v>
                </c:pt>
                <c:pt idx="5842">
                  <c:v>27.361960000069821</c:v>
                </c:pt>
                <c:pt idx="5843">
                  <c:v>27.395296000004755</c:v>
                </c:pt>
                <c:pt idx="5844">
                  <c:v>27.428632000114312</c:v>
                </c:pt>
                <c:pt idx="5845">
                  <c:v>27.461992000057371</c:v>
                </c:pt>
                <c:pt idx="5846">
                  <c:v>27.495328000166928</c:v>
                </c:pt>
                <c:pt idx="5847">
                  <c:v>27.528688000109987</c:v>
                </c:pt>
                <c:pt idx="5848">
                  <c:v>27.562024000044921</c:v>
                </c:pt>
                <c:pt idx="5849">
                  <c:v>27.595384000162603</c:v>
                </c:pt>
                <c:pt idx="5850">
                  <c:v>27.628744000105662</c:v>
                </c:pt>
                <c:pt idx="5851">
                  <c:v>27.662080000040596</c:v>
                </c:pt>
                <c:pt idx="5852">
                  <c:v>27.695440000158278</c:v>
                </c:pt>
                <c:pt idx="5853">
                  <c:v>27.728776000093212</c:v>
                </c:pt>
                <c:pt idx="5854">
                  <c:v>27.762136000036271</c:v>
                </c:pt>
                <c:pt idx="5855">
                  <c:v>27.795472000145828</c:v>
                </c:pt>
                <c:pt idx="5856">
                  <c:v>27.828832000088887</c:v>
                </c:pt>
                <c:pt idx="5857">
                  <c:v>27.862192000031946</c:v>
                </c:pt>
                <c:pt idx="5858">
                  <c:v>27.895528000141503</c:v>
                </c:pt>
                <c:pt idx="5859">
                  <c:v>27.928888000084562</c:v>
                </c:pt>
                <c:pt idx="5860">
                  <c:v>27.962224000019496</c:v>
                </c:pt>
                <c:pt idx="5861">
                  <c:v>27.995584000137178</c:v>
                </c:pt>
                <c:pt idx="5862">
                  <c:v>28.028920000072112</c:v>
                </c:pt>
                <c:pt idx="5863">
                  <c:v>28.062280000015171</c:v>
                </c:pt>
                <c:pt idx="5864">
                  <c:v>28.095616000124728</c:v>
                </c:pt>
                <c:pt idx="5865">
                  <c:v>28.128976000067787</c:v>
                </c:pt>
                <c:pt idx="5866">
                  <c:v>28.162312000002721</c:v>
                </c:pt>
                <c:pt idx="5867">
                  <c:v>28.195672000120403</c:v>
                </c:pt>
                <c:pt idx="5868">
                  <c:v>28.229008000055337</c:v>
                </c:pt>
                <c:pt idx="5869">
                  <c:v>28.262367999998396</c:v>
                </c:pt>
                <c:pt idx="5870">
                  <c:v>28.295704000107953</c:v>
                </c:pt>
                <c:pt idx="5871">
                  <c:v>28.329064000051012</c:v>
                </c:pt>
                <c:pt idx="5872">
                  <c:v>28.362400000160569</c:v>
                </c:pt>
                <c:pt idx="5873">
                  <c:v>28.395760000103628</c:v>
                </c:pt>
                <c:pt idx="5874">
                  <c:v>28.429096000038562</c:v>
                </c:pt>
                <c:pt idx="5875">
                  <c:v>28.462456000156244</c:v>
                </c:pt>
                <c:pt idx="5876">
                  <c:v>28.495792000091178</c:v>
                </c:pt>
                <c:pt idx="5877">
                  <c:v>28.529152000034237</c:v>
                </c:pt>
                <c:pt idx="5878">
                  <c:v>28.562488000143794</c:v>
                </c:pt>
                <c:pt idx="5879">
                  <c:v>28.595848000086853</c:v>
                </c:pt>
                <c:pt idx="5880">
                  <c:v>28.629184000021787</c:v>
                </c:pt>
                <c:pt idx="5881">
                  <c:v>28.662544000139469</c:v>
                </c:pt>
                <c:pt idx="5882">
                  <c:v>28.695904000082528</c:v>
                </c:pt>
                <c:pt idx="5883">
                  <c:v>28.729312000041837</c:v>
                </c:pt>
                <c:pt idx="5884">
                  <c:v>28.762648000151394</c:v>
                </c:pt>
                <c:pt idx="5885">
                  <c:v>28.795984000086328</c:v>
                </c:pt>
                <c:pt idx="5886">
                  <c:v>28.829344000029387</c:v>
                </c:pt>
                <c:pt idx="5887">
                  <c:v>28.862728000155194</c:v>
                </c:pt>
                <c:pt idx="5888">
                  <c:v>28.896088000098253</c:v>
                </c:pt>
                <c:pt idx="5889">
                  <c:v>28.929448000041312</c:v>
                </c:pt>
                <c:pt idx="5890">
                  <c:v>28.962808000158994</c:v>
                </c:pt>
                <c:pt idx="5891">
                  <c:v>28.996192000110177</c:v>
                </c:pt>
                <c:pt idx="5892">
                  <c:v>29.029624000077611</c:v>
                </c:pt>
                <c:pt idx="5893">
                  <c:v>29.063008000028795</c:v>
                </c:pt>
                <c:pt idx="5894">
                  <c:v>29.096392000154601</c:v>
                </c:pt>
                <c:pt idx="5895">
                  <c:v>29.12975200009766</c:v>
                </c:pt>
                <c:pt idx="5896">
                  <c:v>29.163112000040719</c:v>
                </c:pt>
                <c:pt idx="5897">
                  <c:v>29.196448000150276</c:v>
                </c:pt>
                <c:pt idx="5898">
                  <c:v>29.229808000093335</c:v>
                </c:pt>
                <c:pt idx="5899">
                  <c:v>29.263168000036394</c:v>
                </c:pt>
                <c:pt idx="5900">
                  <c:v>29.296528000154076</c:v>
                </c:pt>
                <c:pt idx="5901">
                  <c:v>29.329888000097135</c:v>
                </c:pt>
                <c:pt idx="5902">
                  <c:v>29.363248000040194</c:v>
                </c:pt>
                <c:pt idx="5903">
                  <c:v>29.396632000166001</c:v>
                </c:pt>
                <c:pt idx="5904">
                  <c:v>29.429968000100935</c:v>
                </c:pt>
                <c:pt idx="5905">
                  <c:v>29.463352000052119</c:v>
                </c:pt>
                <c:pt idx="5906">
                  <c:v>29.496736000003303</c:v>
                </c:pt>
                <c:pt idx="5907">
                  <c:v>29.530096000120984</c:v>
                </c:pt>
                <c:pt idx="5908">
                  <c:v>29.563456000064043</c:v>
                </c:pt>
                <c:pt idx="5909">
                  <c:v>29.596816000007102</c:v>
                </c:pt>
                <c:pt idx="5910">
                  <c:v>29.630176000124784</c:v>
                </c:pt>
                <c:pt idx="5911">
                  <c:v>29.663536000067843</c:v>
                </c:pt>
                <c:pt idx="5912">
                  <c:v>29.696896000010902</c:v>
                </c:pt>
                <c:pt idx="5913">
                  <c:v>29.730232000120459</c:v>
                </c:pt>
                <c:pt idx="5914">
                  <c:v>29.763592000063518</c:v>
                </c:pt>
                <c:pt idx="5915">
                  <c:v>29.796927999998452</c:v>
                </c:pt>
                <c:pt idx="5916">
                  <c:v>29.830288000116134</c:v>
                </c:pt>
                <c:pt idx="5917">
                  <c:v>29.863624000051068</c:v>
                </c:pt>
                <c:pt idx="5918">
                  <c:v>29.89698400016875</c:v>
                </c:pt>
                <c:pt idx="5919">
                  <c:v>29.930320000103684</c:v>
                </c:pt>
                <c:pt idx="5920">
                  <c:v>29.963656000038618</c:v>
                </c:pt>
                <c:pt idx="5921">
                  <c:v>29.9970160001563</c:v>
                </c:pt>
                <c:pt idx="5922">
                  <c:v>30.030352000091234</c:v>
                </c:pt>
                <c:pt idx="5923">
                  <c:v>30.063712000034293</c:v>
                </c:pt>
                <c:pt idx="5924">
                  <c:v>30.09704800014385</c:v>
                </c:pt>
                <c:pt idx="5925">
                  <c:v>30.130408000086909</c:v>
                </c:pt>
                <c:pt idx="5926">
                  <c:v>30.163768000029968</c:v>
                </c:pt>
                <c:pt idx="5927">
                  <c:v>30.197104000139525</c:v>
                </c:pt>
                <c:pt idx="5928">
                  <c:v>30.230464000082584</c:v>
                </c:pt>
                <c:pt idx="5929">
                  <c:v>30.263800000017518</c:v>
                </c:pt>
                <c:pt idx="5930">
                  <c:v>30.2971600001352</c:v>
                </c:pt>
                <c:pt idx="5931">
                  <c:v>30.330520000078259</c:v>
                </c:pt>
                <c:pt idx="5932">
                  <c:v>30.363856000013193</c:v>
                </c:pt>
                <c:pt idx="5933">
                  <c:v>30.397216000130875</c:v>
                </c:pt>
                <c:pt idx="5934">
                  <c:v>30.430576000073934</c:v>
                </c:pt>
                <c:pt idx="5935">
                  <c:v>30.463912000008868</c:v>
                </c:pt>
                <c:pt idx="5936">
                  <c:v>30.49727200012655</c:v>
                </c:pt>
                <c:pt idx="5937">
                  <c:v>30.530608000061484</c:v>
                </c:pt>
                <c:pt idx="5938">
                  <c:v>30.563968000004543</c:v>
                </c:pt>
                <c:pt idx="5939">
                  <c:v>30.5973040001141</c:v>
                </c:pt>
                <c:pt idx="5940">
                  <c:v>30.630640000049034</c:v>
                </c:pt>
                <c:pt idx="5941">
                  <c:v>30.664000000166716</c:v>
                </c:pt>
                <c:pt idx="5942">
                  <c:v>30.697360000109775</c:v>
                </c:pt>
                <c:pt idx="5943">
                  <c:v>30.730696000044709</c:v>
                </c:pt>
                <c:pt idx="5944">
                  <c:v>30.764056000162391</c:v>
                </c:pt>
                <c:pt idx="5945">
                  <c:v>30.797392000097325</c:v>
                </c:pt>
                <c:pt idx="5946">
                  <c:v>30.830728000032259</c:v>
                </c:pt>
                <c:pt idx="5947">
                  <c:v>30.864088000149941</c:v>
                </c:pt>
                <c:pt idx="5948">
                  <c:v>30.897424000084875</c:v>
                </c:pt>
                <c:pt idx="5949">
                  <c:v>30.930784000027934</c:v>
                </c:pt>
                <c:pt idx="5950">
                  <c:v>30.964120000137491</c:v>
                </c:pt>
                <c:pt idx="5951">
                  <c:v>30.99748000008055</c:v>
                </c:pt>
                <c:pt idx="5952">
                  <c:v>31.030816000015484</c:v>
                </c:pt>
                <c:pt idx="5953">
                  <c:v>31.064176000133166</c:v>
                </c:pt>
                <c:pt idx="5954">
                  <c:v>31.0975120000681</c:v>
                </c:pt>
                <c:pt idx="5955">
                  <c:v>31.130872000011159</c:v>
                </c:pt>
                <c:pt idx="5956">
                  <c:v>31.164232000128841</c:v>
                </c:pt>
                <c:pt idx="5957">
                  <c:v>31.197568000063775</c:v>
                </c:pt>
                <c:pt idx="5958">
                  <c:v>31.230928000006834</c:v>
                </c:pt>
                <c:pt idx="5959">
                  <c:v>31.264288000124516</c:v>
                </c:pt>
                <c:pt idx="5960">
                  <c:v>31.297648000067575</c:v>
                </c:pt>
                <c:pt idx="5961">
                  <c:v>31.331008000010634</c:v>
                </c:pt>
                <c:pt idx="5962">
                  <c:v>31.364368000128316</c:v>
                </c:pt>
                <c:pt idx="5963">
                  <c:v>31.39770400006325</c:v>
                </c:pt>
                <c:pt idx="5964">
                  <c:v>31.431064000006309</c:v>
                </c:pt>
                <c:pt idx="5965">
                  <c:v>31.464400000115866</c:v>
                </c:pt>
                <c:pt idx="5966">
                  <c:v>31.4977360000508</c:v>
                </c:pt>
                <c:pt idx="5967">
                  <c:v>31.531096000168482</c:v>
                </c:pt>
                <c:pt idx="5968">
                  <c:v>31.564456000111541</c:v>
                </c:pt>
                <c:pt idx="5969">
                  <c:v>31.597792000046475</c:v>
                </c:pt>
                <c:pt idx="5970">
                  <c:v>31.631128000156032</c:v>
                </c:pt>
                <c:pt idx="5971">
                  <c:v>31.664488000099091</c:v>
                </c:pt>
                <c:pt idx="5972">
                  <c:v>31.697824000034025</c:v>
                </c:pt>
                <c:pt idx="5973">
                  <c:v>31.731184000151707</c:v>
                </c:pt>
                <c:pt idx="5974">
                  <c:v>31.764520000086641</c:v>
                </c:pt>
                <c:pt idx="5975">
                  <c:v>31.7978800000297</c:v>
                </c:pt>
                <c:pt idx="5976">
                  <c:v>31.831216000139257</c:v>
                </c:pt>
                <c:pt idx="5977">
                  <c:v>31.864576000082316</c:v>
                </c:pt>
                <c:pt idx="5978">
                  <c:v>31.89791200001725</c:v>
                </c:pt>
                <c:pt idx="5979">
                  <c:v>31.931272000134932</c:v>
                </c:pt>
                <c:pt idx="5980">
                  <c:v>31.964608000069866</c:v>
                </c:pt>
                <c:pt idx="5981">
                  <c:v>31.997968000012925</c:v>
                </c:pt>
                <c:pt idx="5982">
                  <c:v>32.031304000122482</c:v>
                </c:pt>
                <c:pt idx="5983">
                  <c:v>32.064664000065541</c:v>
                </c:pt>
                <c:pt idx="5984">
                  <c:v>32.098000000000475</c:v>
                </c:pt>
                <c:pt idx="5985">
                  <c:v>32.131360000118157</c:v>
                </c:pt>
                <c:pt idx="5986">
                  <c:v>32.164696000053091</c:v>
                </c:pt>
                <c:pt idx="5987">
                  <c:v>32.198032000162648</c:v>
                </c:pt>
                <c:pt idx="5988">
                  <c:v>32.231392000105707</c:v>
                </c:pt>
                <c:pt idx="5989">
                  <c:v>32.264728000040641</c:v>
                </c:pt>
                <c:pt idx="5990">
                  <c:v>32.298088000158323</c:v>
                </c:pt>
                <c:pt idx="5991">
                  <c:v>32.331424000093257</c:v>
                </c:pt>
                <c:pt idx="5992">
                  <c:v>32.364784000036316</c:v>
                </c:pt>
                <c:pt idx="5993">
                  <c:v>32.398120000145873</c:v>
                </c:pt>
                <c:pt idx="5994">
                  <c:v>32.431480000088932</c:v>
                </c:pt>
                <c:pt idx="5995">
                  <c:v>32.464816000023866</c:v>
                </c:pt>
                <c:pt idx="5996">
                  <c:v>32.498176000141548</c:v>
                </c:pt>
                <c:pt idx="5997">
                  <c:v>32.531536000084607</c:v>
                </c:pt>
                <c:pt idx="5998">
                  <c:v>32.564896000027666</c:v>
                </c:pt>
                <c:pt idx="5999">
                  <c:v>32.598256000145348</c:v>
                </c:pt>
                <c:pt idx="6000">
                  <c:v>32.631592000080282</c:v>
                </c:pt>
                <c:pt idx="6001">
                  <c:v>32.664952000023341</c:v>
                </c:pt>
                <c:pt idx="6002">
                  <c:v>32.698288000132898</c:v>
                </c:pt>
                <c:pt idx="6003">
                  <c:v>32.731648000075957</c:v>
                </c:pt>
                <c:pt idx="6004">
                  <c:v>32.764984000010891</c:v>
                </c:pt>
                <c:pt idx="6005">
                  <c:v>32.798344000128573</c:v>
                </c:pt>
                <c:pt idx="6006">
                  <c:v>32.831680000063507</c:v>
                </c:pt>
                <c:pt idx="6007">
                  <c:v>32.865040000006566</c:v>
                </c:pt>
                <c:pt idx="6008">
                  <c:v>32.898376000116123</c:v>
                </c:pt>
                <c:pt idx="6009">
                  <c:v>32.931736000059182</c:v>
                </c:pt>
                <c:pt idx="6010">
                  <c:v>32.965072000168739</c:v>
                </c:pt>
                <c:pt idx="6011">
                  <c:v>32.998432000111798</c:v>
                </c:pt>
                <c:pt idx="6012">
                  <c:v>33.031768000046732</c:v>
                </c:pt>
                <c:pt idx="6013">
                  <c:v>33.065128000164414</c:v>
                </c:pt>
                <c:pt idx="6014">
                  <c:v>33.098464000099348</c:v>
                </c:pt>
                <c:pt idx="6015">
                  <c:v>33.131824000042407</c:v>
                </c:pt>
                <c:pt idx="6016">
                  <c:v>33.165160000151964</c:v>
                </c:pt>
                <c:pt idx="6017">
                  <c:v>33.198496000086898</c:v>
                </c:pt>
                <c:pt idx="6018">
                  <c:v>33.231856000029957</c:v>
                </c:pt>
                <c:pt idx="6019">
                  <c:v>33.265216000147639</c:v>
                </c:pt>
                <c:pt idx="6020">
                  <c:v>33.298552000082573</c:v>
                </c:pt>
                <c:pt idx="6021">
                  <c:v>33.331912000025632</c:v>
                </c:pt>
                <c:pt idx="6022">
                  <c:v>33.365248000135189</c:v>
                </c:pt>
                <c:pt idx="6023">
                  <c:v>33.398584000070123</c:v>
                </c:pt>
                <c:pt idx="6024">
                  <c:v>33.431944000013182</c:v>
                </c:pt>
                <c:pt idx="6025">
                  <c:v>33.465280000122739</c:v>
                </c:pt>
                <c:pt idx="6026">
                  <c:v>33.498640000065798</c:v>
                </c:pt>
                <c:pt idx="6027">
                  <c:v>33.532000000008857</c:v>
                </c:pt>
                <c:pt idx="6028">
                  <c:v>33.565336000118414</c:v>
                </c:pt>
                <c:pt idx="6029">
                  <c:v>33.598672000053348</c:v>
                </c:pt>
                <c:pt idx="6030">
                  <c:v>33.632031999996407</c:v>
                </c:pt>
                <c:pt idx="6031">
                  <c:v>33.665392000114089</c:v>
                </c:pt>
                <c:pt idx="6032">
                  <c:v>33.698752000057148</c:v>
                </c:pt>
                <c:pt idx="6033">
                  <c:v>33.732088000166705</c:v>
                </c:pt>
                <c:pt idx="6034">
                  <c:v>33.765448000109764</c:v>
                </c:pt>
                <c:pt idx="6035">
                  <c:v>33.798832000060948</c:v>
                </c:pt>
                <c:pt idx="6036">
                  <c:v>33.832192000004007</c:v>
                </c:pt>
                <c:pt idx="6037">
                  <c:v>33.865528000113564</c:v>
                </c:pt>
                <c:pt idx="6038">
                  <c:v>33.898888000056623</c:v>
                </c:pt>
                <c:pt idx="6039">
                  <c:v>33.93222400016618</c:v>
                </c:pt>
                <c:pt idx="6040">
                  <c:v>33.965584000109239</c:v>
                </c:pt>
                <c:pt idx="6041">
                  <c:v>33.998944000052298</c:v>
                </c:pt>
                <c:pt idx="6042">
                  <c:v>34.032280000161855</c:v>
                </c:pt>
                <c:pt idx="6043">
                  <c:v>34.065616000096789</c:v>
                </c:pt>
                <c:pt idx="6044">
                  <c:v>34.098976000039848</c:v>
                </c:pt>
                <c:pt idx="6045">
                  <c:v>34.132312000149405</c:v>
                </c:pt>
                <c:pt idx="6046">
                  <c:v>34.165672000092464</c:v>
                </c:pt>
                <c:pt idx="6047">
                  <c:v>34.199008000027398</c:v>
                </c:pt>
                <c:pt idx="6048">
                  <c:v>34.23236800014508</c:v>
                </c:pt>
                <c:pt idx="6049">
                  <c:v>34.265704000080014</c:v>
                </c:pt>
                <c:pt idx="6050">
                  <c:v>34.299064000023073</c:v>
                </c:pt>
                <c:pt idx="6051">
                  <c:v>34.33240000013263</c:v>
                </c:pt>
                <c:pt idx="6052">
                  <c:v>34.365760000075689</c:v>
                </c:pt>
                <c:pt idx="6053">
                  <c:v>34.399096000010623</c:v>
                </c:pt>
                <c:pt idx="6054">
                  <c:v>34.43243200012018</c:v>
                </c:pt>
                <c:pt idx="6055">
                  <c:v>34.465792000063239</c:v>
                </c:pt>
                <c:pt idx="6056">
                  <c:v>34.499152000006298</c:v>
                </c:pt>
                <c:pt idx="6057">
                  <c:v>34.532488000115855</c:v>
                </c:pt>
                <c:pt idx="6058">
                  <c:v>34.565824000050789</c:v>
                </c:pt>
                <c:pt idx="6059">
                  <c:v>34.599184000168471</c:v>
                </c:pt>
                <c:pt idx="6060">
                  <c:v>34.632520000103405</c:v>
                </c:pt>
                <c:pt idx="6061">
                  <c:v>34.665880000046464</c:v>
                </c:pt>
                <c:pt idx="6062">
                  <c:v>34.699216000156021</c:v>
                </c:pt>
                <c:pt idx="6063">
                  <c:v>34.73257600009908</c:v>
                </c:pt>
                <c:pt idx="6064">
                  <c:v>34.765912000034014</c:v>
                </c:pt>
                <c:pt idx="6065">
                  <c:v>34.799296000159821</c:v>
                </c:pt>
                <c:pt idx="6066">
                  <c:v>34.832680000111004</c:v>
                </c:pt>
                <c:pt idx="6067">
                  <c:v>34.866040000054063</c:v>
                </c:pt>
                <c:pt idx="6068">
                  <c:v>34.899399999997122</c:v>
                </c:pt>
                <c:pt idx="6069">
                  <c:v>34.932760000114804</c:v>
                </c:pt>
                <c:pt idx="6070">
                  <c:v>34.966120000057863</c:v>
                </c:pt>
                <c:pt idx="6071">
                  <c:v>34.99945600016742</c:v>
                </c:pt>
                <c:pt idx="6072">
                  <c:v>35.032816000110479</c:v>
                </c:pt>
                <c:pt idx="6073">
                  <c:v>35.066152000045413</c:v>
                </c:pt>
                <c:pt idx="6074">
                  <c:v>35.099512000163095</c:v>
                </c:pt>
                <c:pt idx="6075">
                  <c:v>35.132848000098029</c:v>
                </c:pt>
                <c:pt idx="6076">
                  <c:v>35.166208000041088</c:v>
                </c:pt>
                <c:pt idx="6077">
                  <c:v>35.199544000150645</c:v>
                </c:pt>
                <c:pt idx="6078">
                  <c:v>35.232904000093704</c:v>
                </c:pt>
                <c:pt idx="6079">
                  <c:v>35.266240000028638</c:v>
                </c:pt>
                <c:pt idx="6080">
                  <c:v>35.29960000014632</c:v>
                </c:pt>
                <c:pt idx="6081">
                  <c:v>35.332936000081254</c:v>
                </c:pt>
                <c:pt idx="6082">
                  <c:v>35.366296000024313</c:v>
                </c:pt>
                <c:pt idx="6083">
                  <c:v>35.39963200013387</c:v>
                </c:pt>
                <c:pt idx="6084">
                  <c:v>35.432992000076929</c:v>
                </c:pt>
                <c:pt idx="6085">
                  <c:v>35.466328000011863</c:v>
                </c:pt>
                <c:pt idx="6086">
                  <c:v>35.499688000129545</c:v>
                </c:pt>
                <c:pt idx="6087">
                  <c:v>35.533024000064479</c:v>
                </c:pt>
                <c:pt idx="6088">
                  <c:v>35.566384000007538</c:v>
                </c:pt>
                <c:pt idx="6089">
                  <c:v>35.599720000117095</c:v>
                </c:pt>
                <c:pt idx="6090">
                  <c:v>35.633080000060154</c:v>
                </c:pt>
                <c:pt idx="6091">
                  <c:v>35.666415999995088</c:v>
                </c:pt>
                <c:pt idx="6092">
                  <c:v>35.69977600011277</c:v>
                </c:pt>
                <c:pt idx="6093">
                  <c:v>35.733112000047704</c:v>
                </c:pt>
                <c:pt idx="6094">
                  <c:v>35.766448000157261</c:v>
                </c:pt>
                <c:pt idx="6095">
                  <c:v>35.79980800010032</c:v>
                </c:pt>
                <c:pt idx="6096">
                  <c:v>35.833144000035254</c:v>
                </c:pt>
                <c:pt idx="6097">
                  <c:v>35.866504000152936</c:v>
                </c:pt>
                <c:pt idx="6098">
                  <c:v>35.89984000008787</c:v>
                </c:pt>
                <c:pt idx="6099">
                  <c:v>35.933200000030929</c:v>
                </c:pt>
                <c:pt idx="6100">
                  <c:v>35.966536000140486</c:v>
                </c:pt>
                <c:pt idx="6101">
                  <c:v>35.999896000083545</c:v>
                </c:pt>
                <c:pt idx="6102">
                  <c:v>36.033232000018479</c:v>
                </c:pt>
                <c:pt idx="6103">
                  <c:v>36.066592000136161</c:v>
                </c:pt>
                <c:pt idx="6104">
                  <c:v>36.099928000071095</c:v>
                </c:pt>
                <c:pt idx="6105">
                  <c:v>36.133288000014154</c:v>
                </c:pt>
                <c:pt idx="6106">
                  <c:v>36.166624000123711</c:v>
                </c:pt>
                <c:pt idx="6107">
                  <c:v>36.19998400006677</c:v>
                </c:pt>
                <c:pt idx="6108">
                  <c:v>36.233320000001704</c:v>
                </c:pt>
                <c:pt idx="6109">
                  <c:v>36.266656000111261</c:v>
                </c:pt>
                <c:pt idx="6110">
                  <c:v>36.30001600005432</c:v>
                </c:pt>
                <c:pt idx="6111">
                  <c:v>36.333375999997379</c:v>
                </c:pt>
                <c:pt idx="6112">
                  <c:v>36.366736000115061</c:v>
                </c:pt>
                <c:pt idx="6113">
                  <c:v>36.40009600005812</c:v>
                </c:pt>
                <c:pt idx="6114">
                  <c:v>36.433456000001179</c:v>
                </c:pt>
                <c:pt idx="6115">
                  <c:v>36.466816000118861</c:v>
                </c:pt>
                <c:pt idx="6116">
                  <c:v>36.500200000070045</c:v>
                </c:pt>
                <c:pt idx="6117">
                  <c:v>36.533560000013104</c:v>
                </c:pt>
                <c:pt idx="6118">
                  <c:v>36.566920000130786</c:v>
                </c:pt>
                <c:pt idx="6119">
                  <c:v>36.60025600006572</c:v>
                </c:pt>
                <c:pt idx="6120">
                  <c:v>36.633616000008779</c:v>
                </c:pt>
                <c:pt idx="6121">
                  <c:v>36.666976000126461</c:v>
                </c:pt>
                <c:pt idx="6122">
                  <c:v>36.700312000061395</c:v>
                </c:pt>
                <c:pt idx="6123">
                  <c:v>36.733672000004454</c:v>
                </c:pt>
                <c:pt idx="6124">
                  <c:v>36.767032000122136</c:v>
                </c:pt>
                <c:pt idx="6125">
                  <c:v>36.800392000065195</c:v>
                </c:pt>
                <c:pt idx="6126">
                  <c:v>36.833824000032628</c:v>
                </c:pt>
                <c:pt idx="6127">
                  <c:v>36.86718400015031</c:v>
                </c:pt>
                <c:pt idx="6128">
                  <c:v>36.900520000085244</c:v>
                </c:pt>
                <c:pt idx="6129">
                  <c:v>36.933880000028303</c:v>
                </c:pt>
                <c:pt idx="6130">
                  <c:v>36.967240000145985</c:v>
                </c:pt>
                <c:pt idx="6131">
                  <c:v>37.000600000089044</c:v>
                </c:pt>
                <c:pt idx="6132">
                  <c:v>37.033984000040228</c:v>
                </c:pt>
                <c:pt idx="6133">
                  <c:v>37.06734400015791</c:v>
                </c:pt>
                <c:pt idx="6134">
                  <c:v>37.100680000092844</c:v>
                </c:pt>
                <c:pt idx="6135">
                  <c:v>37.134040000035903</c:v>
                </c:pt>
                <c:pt idx="6136">
                  <c:v>37.167400000153584</c:v>
                </c:pt>
                <c:pt idx="6137">
                  <c:v>37.200736000088519</c:v>
                </c:pt>
                <c:pt idx="6138">
                  <c:v>37.234120000039702</c:v>
                </c:pt>
                <c:pt idx="6139">
                  <c:v>37.267480000157384</c:v>
                </c:pt>
                <c:pt idx="6140">
                  <c:v>37.300816000092318</c:v>
                </c:pt>
                <c:pt idx="6141">
                  <c:v>37.334200000043502</c:v>
                </c:pt>
                <c:pt idx="6142">
                  <c:v>37.367560000161184</c:v>
                </c:pt>
                <c:pt idx="6143">
                  <c:v>37.400896000096118</c:v>
                </c:pt>
                <c:pt idx="6144">
                  <c:v>37.434256000039177</c:v>
                </c:pt>
                <c:pt idx="6145">
                  <c:v>37.467640000164984</c:v>
                </c:pt>
                <c:pt idx="6146">
                  <c:v>37.501000000108043</c:v>
                </c:pt>
                <c:pt idx="6147">
                  <c:v>37.534360000051102</c:v>
                </c:pt>
                <c:pt idx="6148">
                  <c:v>37.567720000168784</c:v>
                </c:pt>
                <c:pt idx="6149">
                  <c:v>37.601080000111843</c:v>
                </c:pt>
                <c:pt idx="6150">
                  <c:v>37.634416000046777</c:v>
                </c:pt>
                <c:pt idx="6151">
                  <c:v>37.667776000164459</c:v>
                </c:pt>
                <c:pt idx="6152">
                  <c:v>37.701112000099393</c:v>
                </c:pt>
                <c:pt idx="6153">
                  <c:v>37.734520000058701</c:v>
                </c:pt>
                <c:pt idx="6154">
                  <c:v>37.767856000168258</c:v>
                </c:pt>
                <c:pt idx="6155">
                  <c:v>37.801216000111317</c:v>
                </c:pt>
                <c:pt idx="6156">
                  <c:v>37.834552000046251</c:v>
                </c:pt>
                <c:pt idx="6157">
                  <c:v>37.867912000163933</c:v>
                </c:pt>
                <c:pt idx="6158">
                  <c:v>37.901272000106992</c:v>
                </c:pt>
                <c:pt idx="6159">
                  <c:v>37.934632000050051</c:v>
                </c:pt>
                <c:pt idx="6160">
                  <c:v>37.967992000167733</c:v>
                </c:pt>
                <c:pt idx="6161">
                  <c:v>38.001328000102667</c:v>
                </c:pt>
                <c:pt idx="6162">
                  <c:v>38.034688000045726</c:v>
                </c:pt>
                <c:pt idx="6163">
                  <c:v>38.06807199999691</c:v>
                </c:pt>
                <c:pt idx="6164">
                  <c:v>38.101408000106467</c:v>
                </c:pt>
                <c:pt idx="6165">
                  <c:v>38.134792000057651</c:v>
                </c:pt>
                <c:pt idx="6166">
                  <c:v>38.168128000167208</c:v>
                </c:pt>
                <c:pt idx="6167">
                  <c:v>38.201512000118392</c:v>
                </c:pt>
                <c:pt idx="6168">
                  <c:v>38.234872000061451</c:v>
                </c:pt>
                <c:pt idx="6169">
                  <c:v>38.268207999996385</c:v>
                </c:pt>
                <c:pt idx="6170">
                  <c:v>38.301568000114067</c:v>
                </c:pt>
                <c:pt idx="6171">
                  <c:v>38.334904000049001</c:v>
                </c:pt>
                <c:pt idx="6172">
                  <c:v>38.368264000166683</c:v>
                </c:pt>
                <c:pt idx="6173">
                  <c:v>38.401600000101617</c:v>
                </c:pt>
                <c:pt idx="6174">
                  <c:v>38.434960000044676</c:v>
                </c:pt>
                <c:pt idx="6175">
                  <c:v>38.468296000154233</c:v>
                </c:pt>
                <c:pt idx="6176">
                  <c:v>38.501656000097292</c:v>
                </c:pt>
                <c:pt idx="6177">
                  <c:v>38.534992000032226</c:v>
                </c:pt>
                <c:pt idx="6178">
                  <c:v>38.568328000141783</c:v>
                </c:pt>
                <c:pt idx="6179">
                  <c:v>38.601688000084842</c:v>
                </c:pt>
                <c:pt idx="6180">
                  <c:v>38.635024000019776</c:v>
                </c:pt>
                <c:pt idx="6181">
                  <c:v>38.668384000137458</c:v>
                </c:pt>
                <c:pt idx="6182">
                  <c:v>38.701720000072392</c:v>
                </c:pt>
                <c:pt idx="6183">
                  <c:v>38.735080000015451</c:v>
                </c:pt>
                <c:pt idx="6184">
                  <c:v>38.768559999999134</c:v>
                </c:pt>
                <c:pt idx="6185">
                  <c:v>38.801920000116816</c:v>
                </c:pt>
                <c:pt idx="6186">
                  <c:v>38.835304000068</c:v>
                </c:pt>
                <c:pt idx="6187">
                  <c:v>38.868640000002934</c:v>
                </c:pt>
                <c:pt idx="6188">
                  <c:v>38.902000000120616</c:v>
                </c:pt>
                <c:pt idx="6189">
                  <c:v>38.93533600005555</c:v>
                </c:pt>
                <c:pt idx="6190">
                  <c:v>38.968695999998609</c:v>
                </c:pt>
                <c:pt idx="6191">
                  <c:v>39.002032000108166</c:v>
                </c:pt>
                <c:pt idx="6192">
                  <c:v>39.035392000051225</c:v>
                </c:pt>
                <c:pt idx="6193">
                  <c:v>39.068728000160782</c:v>
                </c:pt>
                <c:pt idx="6194">
                  <c:v>39.102088000103841</c:v>
                </c:pt>
                <c:pt idx="6195">
                  <c:v>39.135424000038775</c:v>
                </c:pt>
                <c:pt idx="6196">
                  <c:v>39.168784000156457</c:v>
                </c:pt>
                <c:pt idx="6197">
                  <c:v>39.202120000091391</c:v>
                </c:pt>
                <c:pt idx="6198">
                  <c:v>39.235456000026325</c:v>
                </c:pt>
                <c:pt idx="6199">
                  <c:v>39.268816000144007</c:v>
                </c:pt>
                <c:pt idx="6200">
                  <c:v>39.302152000078941</c:v>
                </c:pt>
                <c:pt idx="6201">
                  <c:v>39.335512000022</c:v>
                </c:pt>
                <c:pt idx="6202">
                  <c:v>39.368848000131557</c:v>
                </c:pt>
                <c:pt idx="6203">
                  <c:v>39.402208000074616</c:v>
                </c:pt>
                <c:pt idx="6204">
                  <c:v>39.435568000017675</c:v>
                </c:pt>
                <c:pt idx="6205">
                  <c:v>39.468928000135357</c:v>
                </c:pt>
                <c:pt idx="6206">
                  <c:v>39.502264000070291</c:v>
                </c:pt>
                <c:pt idx="6207">
                  <c:v>39.53562400001335</c:v>
                </c:pt>
                <c:pt idx="6208">
                  <c:v>39.568960000122907</c:v>
                </c:pt>
                <c:pt idx="6209">
                  <c:v>39.602320000065966</c:v>
                </c:pt>
                <c:pt idx="6210">
                  <c:v>39.6356560000009</c:v>
                </c:pt>
                <c:pt idx="6211">
                  <c:v>39.669016000118582</c:v>
                </c:pt>
                <c:pt idx="6212">
                  <c:v>39.702352000053516</c:v>
                </c:pt>
                <c:pt idx="6213">
                  <c:v>39.735711999996575</c:v>
                </c:pt>
                <c:pt idx="6214">
                  <c:v>39.769048000106132</c:v>
                </c:pt>
                <c:pt idx="6215">
                  <c:v>39.802408000049191</c:v>
                </c:pt>
                <c:pt idx="6216">
                  <c:v>39.835768000166873</c:v>
                </c:pt>
                <c:pt idx="6217">
                  <c:v>39.869104000101807</c:v>
                </c:pt>
                <c:pt idx="6218">
                  <c:v>39.902464000044866</c:v>
                </c:pt>
                <c:pt idx="6219">
                  <c:v>39.935800000154423</c:v>
                </c:pt>
                <c:pt idx="6220">
                  <c:v>39.969160000097482</c:v>
                </c:pt>
                <c:pt idx="6221">
                  <c:v>40.002496000032416</c:v>
                </c:pt>
                <c:pt idx="6222">
                  <c:v>40.035856000150098</c:v>
                </c:pt>
                <c:pt idx="6223">
                  <c:v>40.069192000085032</c:v>
                </c:pt>
                <c:pt idx="6224">
                  <c:v>40.102552000028091</c:v>
                </c:pt>
                <c:pt idx="6225">
                  <c:v>40.135888000137648</c:v>
                </c:pt>
                <c:pt idx="6226">
                  <c:v>40.169248000080707</c:v>
                </c:pt>
                <c:pt idx="6227">
                  <c:v>40.202584000015641</c:v>
                </c:pt>
                <c:pt idx="6228">
                  <c:v>40.235944000133323</c:v>
                </c:pt>
                <c:pt idx="6229">
                  <c:v>40.269280000068257</c:v>
                </c:pt>
                <c:pt idx="6230">
                  <c:v>40.302640000011316</c:v>
                </c:pt>
                <c:pt idx="6231">
                  <c:v>40.336000000128998</c:v>
                </c:pt>
                <c:pt idx="6232">
                  <c:v>40.369360000072056</c:v>
                </c:pt>
                <c:pt idx="6233">
                  <c:v>40.402696000006991</c:v>
                </c:pt>
                <c:pt idx="6234">
                  <c:v>40.436056000124672</c:v>
                </c:pt>
                <c:pt idx="6235">
                  <c:v>40.469416000067731</c:v>
                </c:pt>
                <c:pt idx="6236">
                  <c:v>40.502752000002666</c:v>
                </c:pt>
                <c:pt idx="6237">
                  <c:v>40.536112000120347</c:v>
                </c:pt>
                <c:pt idx="6238">
                  <c:v>40.569448000055282</c:v>
                </c:pt>
                <c:pt idx="6239">
                  <c:v>40.60280799999834</c:v>
                </c:pt>
                <c:pt idx="6240">
                  <c:v>40.636168000116022</c:v>
                </c:pt>
                <c:pt idx="6241">
                  <c:v>40.669528000059081</c:v>
                </c:pt>
                <c:pt idx="6242">
                  <c:v>40.702864000168638</c:v>
                </c:pt>
                <c:pt idx="6243">
                  <c:v>40.736224000111697</c:v>
                </c:pt>
                <c:pt idx="6244">
                  <c:v>40.769560000046631</c:v>
                </c:pt>
                <c:pt idx="6245">
                  <c:v>40.802920000164313</c:v>
                </c:pt>
                <c:pt idx="6246">
                  <c:v>40.836256000099247</c:v>
                </c:pt>
                <c:pt idx="6247">
                  <c:v>40.869616000042306</c:v>
                </c:pt>
                <c:pt idx="6248">
                  <c:v>40.902976000159988</c:v>
                </c:pt>
                <c:pt idx="6249">
                  <c:v>40.936336000103047</c:v>
                </c:pt>
                <c:pt idx="6250">
                  <c:v>40.969696000046106</c:v>
                </c:pt>
                <c:pt idx="6251">
                  <c:v>41.003032000155663</c:v>
                </c:pt>
                <c:pt idx="6252">
                  <c:v>41.036392000098722</c:v>
                </c:pt>
                <c:pt idx="6253">
                  <c:v>41.069776000049906</c:v>
                </c:pt>
                <c:pt idx="6254">
                  <c:v>41.103136000167588</c:v>
                </c:pt>
                <c:pt idx="6255">
                  <c:v>41.136472000102522</c:v>
                </c:pt>
                <c:pt idx="6256">
                  <c:v>41.169832000045581</c:v>
                </c:pt>
                <c:pt idx="6257">
                  <c:v>41.203168000155138</c:v>
                </c:pt>
                <c:pt idx="6258">
                  <c:v>41.236528000098197</c:v>
                </c:pt>
                <c:pt idx="6259">
                  <c:v>41.269888000041256</c:v>
                </c:pt>
                <c:pt idx="6260">
                  <c:v>41.303272000167063</c:v>
                </c:pt>
                <c:pt idx="6261">
                  <c:v>41.336656000118246</c:v>
                </c:pt>
                <c:pt idx="6262">
                  <c:v>41.37004000006943</c:v>
                </c:pt>
                <c:pt idx="6263">
                  <c:v>41.403400000012489</c:v>
                </c:pt>
                <c:pt idx="6264">
                  <c:v>41.436760000130171</c:v>
                </c:pt>
                <c:pt idx="6265">
                  <c:v>41.470096000065105</c:v>
                </c:pt>
                <c:pt idx="6266">
                  <c:v>41.503480000016289</c:v>
                </c:pt>
                <c:pt idx="6267">
                  <c:v>41.536864000142096</c:v>
                </c:pt>
                <c:pt idx="6268">
                  <c:v>41.57020000007703</c:v>
                </c:pt>
                <c:pt idx="6269">
                  <c:v>41.603560000020089</c:v>
                </c:pt>
                <c:pt idx="6270">
                  <c:v>41.636896000129646</c:v>
                </c:pt>
                <c:pt idx="6271">
                  <c:v>41.670256000072705</c:v>
                </c:pt>
                <c:pt idx="6272">
                  <c:v>41.703592000007639</c:v>
                </c:pt>
                <c:pt idx="6273">
                  <c:v>41.736952000125321</c:v>
                </c:pt>
                <c:pt idx="6274">
                  <c:v>41.77031200006838</c:v>
                </c:pt>
                <c:pt idx="6275">
                  <c:v>41.803648000003314</c:v>
                </c:pt>
                <c:pt idx="6276">
                  <c:v>41.836984000112871</c:v>
                </c:pt>
                <c:pt idx="6277">
                  <c:v>41.87034400005593</c:v>
                </c:pt>
                <c:pt idx="6278">
                  <c:v>41.903680000165487</c:v>
                </c:pt>
                <c:pt idx="6279">
                  <c:v>41.937040000108546</c:v>
                </c:pt>
                <c:pt idx="6280">
                  <c:v>41.97037600004348</c:v>
                </c:pt>
                <c:pt idx="6281">
                  <c:v>42.003736000161162</c:v>
                </c:pt>
                <c:pt idx="6282">
                  <c:v>42.037072000096096</c:v>
                </c:pt>
                <c:pt idx="6283">
                  <c:v>42.070432000039155</c:v>
                </c:pt>
                <c:pt idx="6284">
                  <c:v>42.103768000148712</c:v>
                </c:pt>
                <c:pt idx="6285">
                  <c:v>42.137128000091771</c:v>
                </c:pt>
                <c:pt idx="6286">
                  <c:v>42.170464000026705</c:v>
                </c:pt>
                <c:pt idx="6287">
                  <c:v>42.203824000144387</c:v>
                </c:pt>
                <c:pt idx="6288">
                  <c:v>42.237160000079321</c:v>
                </c:pt>
                <c:pt idx="6289">
                  <c:v>42.27052000002238</c:v>
                </c:pt>
                <c:pt idx="6290">
                  <c:v>42.303856000131937</c:v>
                </c:pt>
                <c:pt idx="6291">
                  <c:v>42.337216000074996</c:v>
                </c:pt>
                <c:pt idx="6292">
                  <c:v>42.37055200000993</c:v>
                </c:pt>
                <c:pt idx="6293">
                  <c:v>42.403912000127612</c:v>
                </c:pt>
                <c:pt idx="6294">
                  <c:v>42.437248000062546</c:v>
                </c:pt>
                <c:pt idx="6295">
                  <c:v>42.470608000005605</c:v>
                </c:pt>
                <c:pt idx="6296">
                  <c:v>42.503944000115162</c:v>
                </c:pt>
                <c:pt idx="6297">
                  <c:v>42.537304000058221</c:v>
                </c:pt>
                <c:pt idx="6298">
                  <c:v>42.570640000167778</c:v>
                </c:pt>
                <c:pt idx="6299">
                  <c:v>42.604000000110837</c:v>
                </c:pt>
                <c:pt idx="6300">
                  <c:v>42.637336000045771</c:v>
                </c:pt>
                <c:pt idx="6301">
                  <c:v>42.670672000155328</c:v>
                </c:pt>
                <c:pt idx="6302">
                  <c:v>42.704032000098387</c:v>
                </c:pt>
                <c:pt idx="6303">
                  <c:v>42.737392000041446</c:v>
                </c:pt>
                <c:pt idx="6304">
                  <c:v>42.770728000151003</c:v>
                </c:pt>
                <c:pt idx="6305">
                  <c:v>42.804088000094062</c:v>
                </c:pt>
                <c:pt idx="6306">
                  <c:v>42.837424000028996</c:v>
                </c:pt>
                <c:pt idx="6307">
                  <c:v>42.870784000146678</c:v>
                </c:pt>
                <c:pt idx="6308">
                  <c:v>42.904144000089737</c:v>
                </c:pt>
                <c:pt idx="6309">
                  <c:v>42.937480000024671</c:v>
                </c:pt>
                <c:pt idx="6310">
                  <c:v>42.970840000142353</c:v>
                </c:pt>
                <c:pt idx="6311">
                  <c:v>43.004200000085412</c:v>
                </c:pt>
                <c:pt idx="6312">
                  <c:v>43.037536000020346</c:v>
                </c:pt>
                <c:pt idx="6313">
                  <c:v>43.070872000129903</c:v>
                </c:pt>
                <c:pt idx="6314">
                  <c:v>43.104232000072962</c:v>
                </c:pt>
                <c:pt idx="6315">
                  <c:v>43.137568000007896</c:v>
                </c:pt>
                <c:pt idx="6316">
                  <c:v>43.170928000125578</c:v>
                </c:pt>
                <c:pt idx="6317">
                  <c:v>43.204264000060512</c:v>
                </c:pt>
                <c:pt idx="6318">
                  <c:v>43.237624000003571</c:v>
                </c:pt>
                <c:pt idx="6319">
                  <c:v>43.270960000113128</c:v>
                </c:pt>
                <c:pt idx="6320">
                  <c:v>43.304320000056187</c:v>
                </c:pt>
                <c:pt idx="6321">
                  <c:v>43.337656000165744</c:v>
                </c:pt>
                <c:pt idx="6322">
                  <c:v>43.371016000108803</c:v>
                </c:pt>
                <c:pt idx="6323">
                  <c:v>43.404352000043737</c:v>
                </c:pt>
                <c:pt idx="6324">
                  <c:v>43.437712000161419</c:v>
                </c:pt>
                <c:pt idx="6325">
                  <c:v>43.471048000096353</c:v>
                </c:pt>
                <c:pt idx="6326">
                  <c:v>43.504408000039412</c:v>
                </c:pt>
                <c:pt idx="6327">
                  <c:v>43.537744000148969</c:v>
                </c:pt>
                <c:pt idx="6328">
                  <c:v>43.571104000092028</c:v>
                </c:pt>
                <c:pt idx="6329">
                  <c:v>43.604440000026962</c:v>
                </c:pt>
                <c:pt idx="6330">
                  <c:v>43.637776000136519</c:v>
                </c:pt>
                <c:pt idx="6331">
                  <c:v>43.671136000079578</c:v>
                </c:pt>
                <c:pt idx="6332">
                  <c:v>43.704496000022637</c:v>
                </c:pt>
                <c:pt idx="6333">
                  <c:v>43.737832000132194</c:v>
                </c:pt>
                <c:pt idx="6334">
                  <c:v>43.771168000067128</c:v>
                </c:pt>
                <c:pt idx="6335">
                  <c:v>43.804528000010187</c:v>
                </c:pt>
                <c:pt idx="6336">
                  <c:v>43.837864000119744</c:v>
                </c:pt>
                <c:pt idx="6337">
                  <c:v>43.871224000062803</c:v>
                </c:pt>
                <c:pt idx="6338">
                  <c:v>43.904559999997737</c:v>
                </c:pt>
                <c:pt idx="6339">
                  <c:v>43.937920000115419</c:v>
                </c:pt>
                <c:pt idx="6340">
                  <c:v>43.971256000050353</c:v>
                </c:pt>
                <c:pt idx="6341">
                  <c:v>44.004616000168035</c:v>
                </c:pt>
                <c:pt idx="6342">
                  <c:v>44.037952000102969</c:v>
                </c:pt>
                <c:pt idx="6343">
                  <c:v>44.071312000046028</c:v>
                </c:pt>
                <c:pt idx="6344">
                  <c:v>44.104648000155585</c:v>
                </c:pt>
                <c:pt idx="6345">
                  <c:v>44.138008000098644</c:v>
                </c:pt>
                <c:pt idx="6346">
                  <c:v>44.171344000033578</c:v>
                </c:pt>
                <c:pt idx="6347">
                  <c:v>44.20470400015126</c:v>
                </c:pt>
                <c:pt idx="6348">
                  <c:v>44.238040000086194</c:v>
                </c:pt>
                <c:pt idx="6349">
                  <c:v>44.271376000021128</c:v>
                </c:pt>
                <c:pt idx="6350">
                  <c:v>44.30473600013881</c:v>
                </c:pt>
                <c:pt idx="6351">
                  <c:v>44.338072000073744</c:v>
                </c:pt>
                <c:pt idx="6352">
                  <c:v>44.371432000016803</c:v>
                </c:pt>
                <c:pt idx="6353">
                  <c:v>44.40476800012636</c:v>
                </c:pt>
                <c:pt idx="6354">
                  <c:v>44.438128000069419</c:v>
                </c:pt>
                <c:pt idx="6355">
                  <c:v>44.471464000004353</c:v>
                </c:pt>
                <c:pt idx="6356">
                  <c:v>44.504824000122035</c:v>
                </c:pt>
                <c:pt idx="6357">
                  <c:v>44.538160000056969</c:v>
                </c:pt>
                <c:pt idx="6358">
                  <c:v>44.571520000000028</c:v>
                </c:pt>
                <c:pt idx="6359">
                  <c:v>44.604856000109585</c:v>
                </c:pt>
                <c:pt idx="6360">
                  <c:v>44.638216000052644</c:v>
                </c:pt>
                <c:pt idx="6361">
                  <c:v>44.671552000162201</c:v>
                </c:pt>
                <c:pt idx="6362">
                  <c:v>44.70491200010526</c:v>
                </c:pt>
                <c:pt idx="6363">
                  <c:v>44.738248000040194</c:v>
                </c:pt>
                <c:pt idx="6364">
                  <c:v>44.771608000157876</c:v>
                </c:pt>
                <c:pt idx="6365">
                  <c:v>44.80494400009281</c:v>
                </c:pt>
                <c:pt idx="6366">
                  <c:v>44.838280000027744</c:v>
                </c:pt>
                <c:pt idx="6367">
                  <c:v>44.871640000145426</c:v>
                </c:pt>
                <c:pt idx="6368">
                  <c:v>44.905000000088485</c:v>
                </c:pt>
                <c:pt idx="6369">
                  <c:v>44.938336000023419</c:v>
                </c:pt>
                <c:pt idx="6370">
                  <c:v>44.971672000132976</c:v>
                </c:pt>
                <c:pt idx="6371">
                  <c:v>45.005032000076035</c:v>
                </c:pt>
                <c:pt idx="6372">
                  <c:v>45.038368000010969</c:v>
                </c:pt>
                <c:pt idx="6373">
                  <c:v>45.071728000128651</c:v>
                </c:pt>
                <c:pt idx="6374">
                  <c:v>45.105064000063585</c:v>
                </c:pt>
                <c:pt idx="6375">
                  <c:v>45.138424000006644</c:v>
                </c:pt>
                <c:pt idx="6376">
                  <c:v>45.171760000116201</c:v>
                </c:pt>
                <c:pt idx="6377">
                  <c:v>45.20512000005926</c:v>
                </c:pt>
                <c:pt idx="6378">
                  <c:v>45.238528000018569</c:v>
                </c:pt>
                <c:pt idx="6379">
                  <c:v>45.271864000128126</c:v>
                </c:pt>
                <c:pt idx="6380">
                  <c:v>45.30520000006306</c:v>
                </c:pt>
                <c:pt idx="6381">
                  <c:v>45.338560000006119</c:v>
                </c:pt>
                <c:pt idx="6382">
                  <c:v>45.371896000115676</c:v>
                </c:pt>
                <c:pt idx="6383">
                  <c:v>45.405256000058735</c:v>
                </c:pt>
                <c:pt idx="6384">
                  <c:v>45.438592000168292</c:v>
                </c:pt>
                <c:pt idx="6385">
                  <c:v>45.471952000111351</c:v>
                </c:pt>
                <c:pt idx="6386">
                  <c:v>45.505288000046285</c:v>
                </c:pt>
                <c:pt idx="6387">
                  <c:v>45.538648000163967</c:v>
                </c:pt>
                <c:pt idx="6388">
                  <c:v>45.571984000098901</c:v>
                </c:pt>
                <c:pt idx="6389">
                  <c:v>45.60534400004196</c:v>
                </c:pt>
                <c:pt idx="6390">
                  <c:v>45.638680000151517</c:v>
                </c:pt>
                <c:pt idx="6391">
                  <c:v>45.672040000094576</c:v>
                </c:pt>
                <c:pt idx="6392">
                  <c:v>45.70537600002951</c:v>
                </c:pt>
                <c:pt idx="6393">
                  <c:v>45.738736000147192</c:v>
                </c:pt>
                <c:pt idx="6394">
                  <c:v>45.772072000082126</c:v>
                </c:pt>
                <c:pt idx="6395">
                  <c:v>45.805432000025185</c:v>
                </c:pt>
                <c:pt idx="6396">
                  <c:v>45.838768000134742</c:v>
                </c:pt>
                <c:pt idx="6397">
                  <c:v>45.872128000077801</c:v>
                </c:pt>
                <c:pt idx="6398">
                  <c:v>45.905464000012735</c:v>
                </c:pt>
                <c:pt idx="6399">
                  <c:v>45.938824000130417</c:v>
                </c:pt>
                <c:pt idx="6400">
                  <c:v>45.972160000065351</c:v>
                </c:pt>
                <c:pt idx="6401">
                  <c:v>46.00552000000841</c:v>
                </c:pt>
                <c:pt idx="6402">
                  <c:v>46.038856000117967</c:v>
                </c:pt>
                <c:pt idx="6403">
                  <c:v>46.072192000052901</c:v>
                </c:pt>
                <c:pt idx="6404">
                  <c:v>46.10555199999596</c:v>
                </c:pt>
                <c:pt idx="6405">
                  <c:v>46.138888000105517</c:v>
                </c:pt>
                <c:pt idx="6406">
                  <c:v>46.172248000048576</c:v>
                </c:pt>
                <c:pt idx="6407">
                  <c:v>46.205584000158133</c:v>
                </c:pt>
                <c:pt idx="6408">
                  <c:v>46.238944000101192</c:v>
                </c:pt>
                <c:pt idx="6409">
                  <c:v>46.272280000036126</c:v>
                </c:pt>
                <c:pt idx="6410">
                  <c:v>46.305640000153808</c:v>
                </c:pt>
                <c:pt idx="6411">
                  <c:v>46.338976000088742</c:v>
                </c:pt>
                <c:pt idx="6412">
                  <c:v>46.372360000039926</c:v>
                </c:pt>
                <c:pt idx="6413">
                  <c:v>46.405696000149483</c:v>
                </c:pt>
                <c:pt idx="6414">
                  <c:v>46.439056000092542</c:v>
                </c:pt>
                <c:pt idx="6415">
                  <c:v>46.472416000035601</c:v>
                </c:pt>
                <c:pt idx="6416">
                  <c:v>46.505776000153283</c:v>
                </c:pt>
                <c:pt idx="6417">
                  <c:v>46.539136000096342</c:v>
                </c:pt>
                <c:pt idx="6418">
                  <c:v>46.572472000031276</c:v>
                </c:pt>
                <c:pt idx="6419">
                  <c:v>46.605832000148958</c:v>
                </c:pt>
                <c:pt idx="6420">
                  <c:v>46.639168000083892</c:v>
                </c:pt>
                <c:pt idx="6421">
                  <c:v>46.672528000026951</c:v>
                </c:pt>
                <c:pt idx="6422">
                  <c:v>46.705864000136508</c:v>
                </c:pt>
                <c:pt idx="6423">
                  <c:v>46.739200000071442</c:v>
                </c:pt>
                <c:pt idx="6424">
                  <c:v>46.772560000014501</c:v>
                </c:pt>
                <c:pt idx="6425">
                  <c:v>46.805896000124058</c:v>
                </c:pt>
                <c:pt idx="6426">
                  <c:v>46.839256000067117</c:v>
                </c:pt>
                <c:pt idx="6427">
                  <c:v>46.872592000002051</c:v>
                </c:pt>
                <c:pt idx="6428">
                  <c:v>46.905952000119733</c:v>
                </c:pt>
                <c:pt idx="6429">
                  <c:v>46.939288000054667</c:v>
                </c:pt>
                <c:pt idx="6430">
                  <c:v>46.972647999997726</c:v>
                </c:pt>
                <c:pt idx="6431">
                  <c:v>47.005984000107283</c:v>
                </c:pt>
                <c:pt idx="6432">
                  <c:v>47.039344000050342</c:v>
                </c:pt>
                <c:pt idx="6433">
                  <c:v>47.072680000159899</c:v>
                </c:pt>
                <c:pt idx="6434">
                  <c:v>47.106040000102958</c:v>
                </c:pt>
                <c:pt idx="6435">
                  <c:v>47.139376000037892</c:v>
                </c:pt>
                <c:pt idx="6436">
                  <c:v>47.172736000155574</c:v>
                </c:pt>
                <c:pt idx="6437">
                  <c:v>47.206072000090508</c:v>
                </c:pt>
                <c:pt idx="6438">
                  <c:v>47.239408000025442</c:v>
                </c:pt>
                <c:pt idx="6439">
                  <c:v>47.272768000143124</c:v>
                </c:pt>
                <c:pt idx="6440">
                  <c:v>47.306104000078058</c:v>
                </c:pt>
                <c:pt idx="6441">
                  <c:v>47.339464000021117</c:v>
                </c:pt>
                <c:pt idx="6442">
                  <c:v>47.372800000130674</c:v>
                </c:pt>
                <c:pt idx="6443">
                  <c:v>47.406160000073733</c:v>
                </c:pt>
                <c:pt idx="6444">
                  <c:v>47.439496000008667</c:v>
                </c:pt>
                <c:pt idx="6445">
                  <c:v>47.472856000126349</c:v>
                </c:pt>
                <c:pt idx="6446">
                  <c:v>47.506192000061283</c:v>
                </c:pt>
                <c:pt idx="6447">
                  <c:v>47.539552000004342</c:v>
                </c:pt>
                <c:pt idx="6448">
                  <c:v>47.572912000122024</c:v>
                </c:pt>
                <c:pt idx="6449">
                  <c:v>47.606272000065083</c:v>
                </c:pt>
                <c:pt idx="6450">
                  <c:v>47.639608000000017</c:v>
                </c:pt>
                <c:pt idx="6451">
                  <c:v>47.672968000117699</c:v>
                </c:pt>
                <c:pt idx="6452">
                  <c:v>47.706304000052633</c:v>
                </c:pt>
                <c:pt idx="6453">
                  <c:v>47.739663999995692</c:v>
                </c:pt>
                <c:pt idx="6454">
                  <c:v>47.773000000105249</c:v>
                </c:pt>
                <c:pt idx="6455">
                  <c:v>47.806360000048308</c:v>
                </c:pt>
                <c:pt idx="6456">
                  <c:v>47.839696000157865</c:v>
                </c:pt>
                <c:pt idx="6457">
                  <c:v>47.873032000092799</c:v>
                </c:pt>
                <c:pt idx="6458">
                  <c:v>47.906392000035858</c:v>
                </c:pt>
                <c:pt idx="6459">
                  <c:v>47.93975200015354</c:v>
                </c:pt>
                <c:pt idx="6460">
                  <c:v>47.973088000088474</c:v>
                </c:pt>
                <c:pt idx="6461">
                  <c:v>48.006424000023408</c:v>
                </c:pt>
                <c:pt idx="6462">
                  <c:v>48.03978400014109</c:v>
                </c:pt>
                <c:pt idx="6463">
                  <c:v>48.073120000076024</c:v>
                </c:pt>
                <c:pt idx="6464">
                  <c:v>48.106480000019083</c:v>
                </c:pt>
                <c:pt idx="6465">
                  <c:v>48.13981600012864</c:v>
                </c:pt>
                <c:pt idx="6466">
                  <c:v>48.173176000071699</c:v>
                </c:pt>
                <c:pt idx="6467">
                  <c:v>48.206512000006633</c:v>
                </c:pt>
                <c:pt idx="6468">
                  <c:v>48.239872000124315</c:v>
                </c:pt>
                <c:pt idx="6469">
                  <c:v>48.273208000059249</c:v>
                </c:pt>
                <c:pt idx="6470">
                  <c:v>48.306568000002308</c:v>
                </c:pt>
                <c:pt idx="6471">
                  <c:v>48.339904000111865</c:v>
                </c:pt>
                <c:pt idx="6472">
                  <c:v>48.373264000054924</c:v>
                </c:pt>
                <c:pt idx="6473">
                  <c:v>48.406600000164481</c:v>
                </c:pt>
                <c:pt idx="6474">
                  <c:v>48.43996000010754</c:v>
                </c:pt>
                <c:pt idx="6475">
                  <c:v>48.473296000042474</c:v>
                </c:pt>
                <c:pt idx="6476">
                  <c:v>48.506632000152031</c:v>
                </c:pt>
                <c:pt idx="6477">
                  <c:v>48.53999200009509</c:v>
                </c:pt>
                <c:pt idx="6478">
                  <c:v>48.573328000030024</c:v>
                </c:pt>
                <c:pt idx="6479">
                  <c:v>48.606688000147706</c:v>
                </c:pt>
                <c:pt idx="6480">
                  <c:v>48.64002400008264</c:v>
                </c:pt>
                <c:pt idx="6481">
                  <c:v>48.673384000025699</c:v>
                </c:pt>
                <c:pt idx="6482">
                  <c:v>48.706744000143381</c:v>
                </c:pt>
                <c:pt idx="6483">
                  <c:v>48.74010400008644</c:v>
                </c:pt>
                <c:pt idx="6484">
                  <c:v>48.773440000021374</c:v>
                </c:pt>
                <c:pt idx="6485">
                  <c:v>48.806800000139056</c:v>
                </c:pt>
                <c:pt idx="6486">
                  <c:v>48.840160000082115</c:v>
                </c:pt>
                <c:pt idx="6487">
                  <c:v>48.873544000033299</c:v>
                </c:pt>
                <c:pt idx="6488">
                  <c:v>48.90690400015098</c:v>
                </c:pt>
                <c:pt idx="6489">
                  <c:v>48.940264000094039</c:v>
                </c:pt>
                <c:pt idx="6490">
                  <c:v>48.973648000045223</c:v>
                </c:pt>
                <c:pt idx="6491">
                  <c:v>49.007008000162905</c:v>
                </c:pt>
                <c:pt idx="6492">
                  <c:v>49.040392000114089</c:v>
                </c:pt>
                <c:pt idx="6493">
                  <c:v>49.073728000049023</c:v>
                </c:pt>
                <c:pt idx="6494">
                  <c:v>49.107088000166705</c:v>
                </c:pt>
                <c:pt idx="6495">
                  <c:v>49.140424000101639</c:v>
                </c:pt>
                <c:pt idx="6496">
                  <c:v>49.173808000052823</c:v>
                </c:pt>
                <c:pt idx="6497">
                  <c:v>49.20714400016238</c:v>
                </c:pt>
                <c:pt idx="6498">
                  <c:v>49.240504000105439</c:v>
                </c:pt>
                <c:pt idx="6499">
                  <c:v>49.273864000048498</c:v>
                </c:pt>
                <c:pt idx="6500">
                  <c:v>49.307247999999682</c:v>
                </c:pt>
                <c:pt idx="6501">
                  <c:v>49.340584000109239</c:v>
                </c:pt>
                <c:pt idx="6502">
                  <c:v>49.373944000052298</c:v>
                </c:pt>
                <c:pt idx="6503">
                  <c:v>49.407303999995356</c:v>
                </c:pt>
                <c:pt idx="6504">
                  <c:v>49.440664000113038</c:v>
                </c:pt>
                <c:pt idx="6505">
                  <c:v>49.474024000056097</c:v>
                </c:pt>
                <c:pt idx="6506">
                  <c:v>49.507383999999156</c:v>
                </c:pt>
                <c:pt idx="6507">
                  <c:v>49.540720000108713</c:v>
                </c:pt>
                <c:pt idx="6508">
                  <c:v>49.574080000051772</c:v>
                </c:pt>
                <c:pt idx="6509">
                  <c:v>49.607439999994831</c:v>
                </c:pt>
                <c:pt idx="6510">
                  <c:v>49.640776000104388</c:v>
                </c:pt>
                <c:pt idx="6511">
                  <c:v>49.674136000047447</c:v>
                </c:pt>
                <c:pt idx="6512">
                  <c:v>49.707496000165129</c:v>
                </c:pt>
                <c:pt idx="6513">
                  <c:v>49.740856000108188</c:v>
                </c:pt>
                <c:pt idx="6514">
                  <c:v>49.774216000051247</c:v>
                </c:pt>
                <c:pt idx="6515">
                  <c:v>49.807552000160804</c:v>
                </c:pt>
                <c:pt idx="6516">
                  <c:v>49.840912000103863</c:v>
                </c:pt>
                <c:pt idx="6517">
                  <c:v>49.874272000046922</c:v>
                </c:pt>
                <c:pt idx="6518">
                  <c:v>49.907632000164604</c:v>
                </c:pt>
                <c:pt idx="6519">
                  <c:v>49.940968000099538</c:v>
                </c:pt>
                <c:pt idx="6520">
                  <c:v>49.974328000042597</c:v>
                </c:pt>
                <c:pt idx="6521">
                  <c:v>50.007712000168404</c:v>
                </c:pt>
                <c:pt idx="6522">
                  <c:v>50.041048000103338</c:v>
                </c:pt>
                <c:pt idx="6523">
                  <c:v>50.074408000046397</c:v>
                </c:pt>
                <c:pt idx="6524">
                  <c:v>50.107744000155954</c:v>
                </c:pt>
                <c:pt idx="6525">
                  <c:v>50.141128000107138</c:v>
                </c:pt>
                <c:pt idx="6526">
                  <c:v>50.174464000042072</c:v>
                </c:pt>
                <c:pt idx="6527">
                  <c:v>50.207824000159754</c:v>
                </c:pt>
                <c:pt idx="6528">
                  <c:v>50.241160000094688</c:v>
                </c:pt>
                <c:pt idx="6529">
                  <c:v>50.274568000053996</c:v>
                </c:pt>
                <c:pt idx="6530">
                  <c:v>50.307927999997055</c:v>
                </c:pt>
                <c:pt idx="6531">
                  <c:v>50.341264000106612</c:v>
                </c:pt>
                <c:pt idx="6532">
                  <c:v>50.374624000049671</c:v>
                </c:pt>
                <c:pt idx="6533">
                  <c:v>50.407984000167353</c:v>
                </c:pt>
                <c:pt idx="6534">
                  <c:v>50.441344000110412</c:v>
                </c:pt>
                <c:pt idx="6535">
                  <c:v>50.474680000045346</c:v>
                </c:pt>
                <c:pt idx="6536">
                  <c:v>50.508040000163028</c:v>
                </c:pt>
                <c:pt idx="6537">
                  <c:v>50.541400000106087</c:v>
                </c:pt>
                <c:pt idx="6538">
                  <c:v>50.574760000049146</c:v>
                </c:pt>
                <c:pt idx="6539">
                  <c:v>50.608096000158703</c:v>
                </c:pt>
                <c:pt idx="6540">
                  <c:v>50.641456000101762</c:v>
                </c:pt>
                <c:pt idx="6541">
                  <c:v>50.674792000036696</c:v>
                </c:pt>
                <c:pt idx="6542">
                  <c:v>50.708152000154378</c:v>
                </c:pt>
                <c:pt idx="6543">
                  <c:v>50.741512000097437</c:v>
                </c:pt>
                <c:pt idx="6544">
                  <c:v>50.774872000040496</c:v>
                </c:pt>
                <c:pt idx="6545">
                  <c:v>50.808208000150053</c:v>
                </c:pt>
                <c:pt idx="6546">
                  <c:v>50.841616000109362</c:v>
                </c:pt>
                <c:pt idx="6547">
                  <c:v>50.87497600005242</c:v>
                </c:pt>
                <c:pt idx="6548">
                  <c:v>50.908335999995479</c:v>
                </c:pt>
                <c:pt idx="6549">
                  <c:v>50.941696000113161</c:v>
                </c:pt>
                <c:pt idx="6550">
                  <c:v>50.97505600005622</c:v>
                </c:pt>
                <c:pt idx="6551">
                  <c:v>51.008415999999279</c:v>
                </c:pt>
                <c:pt idx="6552">
                  <c:v>51.041776000116961</c:v>
                </c:pt>
                <c:pt idx="6553">
                  <c:v>51.07513600006002</c:v>
                </c:pt>
                <c:pt idx="6554">
                  <c:v>51.108471999994954</c:v>
                </c:pt>
                <c:pt idx="6555">
                  <c:v>51.141832000112636</c:v>
                </c:pt>
                <c:pt idx="6556">
                  <c:v>51.175192000055695</c:v>
                </c:pt>
                <c:pt idx="6557">
                  <c:v>51.208576000006879</c:v>
                </c:pt>
                <c:pt idx="6558">
                  <c:v>51.241912000116436</c:v>
                </c:pt>
                <c:pt idx="6559">
                  <c:v>51.275272000059495</c:v>
                </c:pt>
                <c:pt idx="6560">
                  <c:v>51.308632000002554</c:v>
                </c:pt>
                <c:pt idx="6561">
                  <c:v>51.341968000112111</c:v>
                </c:pt>
                <c:pt idx="6562">
                  <c:v>51.37532800005517</c:v>
                </c:pt>
                <c:pt idx="6563">
                  <c:v>51.408687999998229</c:v>
                </c:pt>
                <c:pt idx="6564">
                  <c:v>51.442048000115911</c:v>
                </c:pt>
                <c:pt idx="6565">
                  <c:v>51.47540800005897</c:v>
                </c:pt>
                <c:pt idx="6566">
                  <c:v>51.508768000002028</c:v>
                </c:pt>
                <c:pt idx="6567">
                  <c:v>51.54212800011971</c:v>
                </c:pt>
                <c:pt idx="6568">
                  <c:v>51.575464000054644</c:v>
                </c:pt>
                <c:pt idx="6569">
                  <c:v>51.608823999997703</c:v>
                </c:pt>
                <c:pt idx="6570">
                  <c:v>51.642184000115385</c:v>
                </c:pt>
                <c:pt idx="6571">
                  <c:v>51.675544000058444</c:v>
                </c:pt>
                <c:pt idx="6572">
                  <c:v>51.708880000168001</c:v>
                </c:pt>
                <c:pt idx="6573">
                  <c:v>51.742264000119185</c:v>
                </c:pt>
                <c:pt idx="6574">
                  <c:v>51.775600000054119</c:v>
                </c:pt>
                <c:pt idx="6575">
                  <c:v>51.808959999997178</c:v>
                </c:pt>
                <c:pt idx="6576">
                  <c:v>51.84232000011486</c:v>
                </c:pt>
                <c:pt idx="6577">
                  <c:v>51.875680000057919</c:v>
                </c:pt>
                <c:pt idx="6578">
                  <c:v>51.909040000000978</c:v>
                </c:pt>
                <c:pt idx="6579">
                  <c:v>51.94240000011866</c:v>
                </c:pt>
                <c:pt idx="6580">
                  <c:v>51.975760000061719</c:v>
                </c:pt>
                <c:pt idx="6581">
                  <c:v>52.009120000004778</c:v>
                </c:pt>
                <c:pt idx="6582">
                  <c:v>52.04248000012246</c:v>
                </c:pt>
                <c:pt idx="6583">
                  <c:v>52.075840000065519</c:v>
                </c:pt>
                <c:pt idx="6584">
                  <c:v>52.109200000008578</c:v>
                </c:pt>
                <c:pt idx="6585">
                  <c:v>52.142560000126259</c:v>
                </c:pt>
                <c:pt idx="6586">
                  <c:v>52.175944000077443</c:v>
                </c:pt>
                <c:pt idx="6587">
                  <c:v>52.209304000020502</c:v>
                </c:pt>
                <c:pt idx="6588">
                  <c:v>52.242664000138184</c:v>
                </c:pt>
                <c:pt idx="6589">
                  <c:v>52.276024000081243</c:v>
                </c:pt>
                <c:pt idx="6590">
                  <c:v>52.309384000024302</c:v>
                </c:pt>
                <c:pt idx="6591">
                  <c:v>52.342744000141984</c:v>
                </c:pt>
                <c:pt idx="6592">
                  <c:v>52.376104000085043</c:v>
                </c:pt>
                <c:pt idx="6593">
                  <c:v>52.409464000028102</c:v>
                </c:pt>
                <c:pt idx="6594">
                  <c:v>52.442848000153909</c:v>
                </c:pt>
                <c:pt idx="6595">
                  <c:v>52.476184000088843</c:v>
                </c:pt>
                <c:pt idx="6596">
                  <c:v>52.509544000031902</c:v>
                </c:pt>
                <c:pt idx="6597">
                  <c:v>52.542904000149584</c:v>
                </c:pt>
                <c:pt idx="6598">
                  <c:v>52.576264000092642</c:v>
                </c:pt>
                <c:pt idx="6599">
                  <c:v>52.609600000027577</c:v>
                </c:pt>
                <c:pt idx="6600">
                  <c:v>52.642960000145258</c:v>
                </c:pt>
                <c:pt idx="6601">
                  <c:v>52.676320000088317</c:v>
                </c:pt>
                <c:pt idx="6602">
                  <c:v>52.709656000023251</c:v>
                </c:pt>
                <c:pt idx="6603">
                  <c:v>52.743040000149058</c:v>
                </c:pt>
                <c:pt idx="6604">
                  <c:v>52.776400000092117</c:v>
                </c:pt>
                <c:pt idx="6605">
                  <c:v>52.809760000035176</c:v>
                </c:pt>
                <c:pt idx="6606">
                  <c:v>52.843120000152858</c:v>
                </c:pt>
                <c:pt idx="6607">
                  <c:v>52.876480000095917</c:v>
                </c:pt>
                <c:pt idx="6608">
                  <c:v>52.909840000038976</c:v>
                </c:pt>
                <c:pt idx="6609">
                  <c:v>52.943200000156658</c:v>
                </c:pt>
                <c:pt idx="6610">
                  <c:v>52.976584000107842</c:v>
                </c:pt>
                <c:pt idx="6611">
                  <c:v>53.009944000050901</c:v>
                </c:pt>
                <c:pt idx="6612">
                  <c:v>53.043304000168582</c:v>
                </c:pt>
                <c:pt idx="6613">
                  <c:v>53.076664000111641</c:v>
                </c:pt>
                <c:pt idx="6614">
                  <c:v>53.1100240000547</c:v>
                </c:pt>
                <c:pt idx="6615">
                  <c:v>53.143408000005884</c:v>
                </c:pt>
                <c:pt idx="6616">
                  <c:v>53.176792000131691</c:v>
                </c:pt>
                <c:pt idx="6617">
                  <c:v>53.21015200007475</c:v>
                </c:pt>
                <c:pt idx="6618">
                  <c:v>53.243536000025934</c:v>
                </c:pt>
                <c:pt idx="6619">
                  <c:v>53.276896000143616</c:v>
                </c:pt>
                <c:pt idx="6620">
                  <c:v>53.31023200007855</c:v>
                </c:pt>
                <c:pt idx="6621">
                  <c:v>53.343616000029733</c:v>
                </c:pt>
                <c:pt idx="6622">
                  <c:v>53.376952000139291</c:v>
                </c:pt>
                <c:pt idx="6623">
                  <c:v>53.410312000082349</c:v>
                </c:pt>
                <c:pt idx="6624">
                  <c:v>53.443672000025408</c:v>
                </c:pt>
                <c:pt idx="6625">
                  <c:v>53.477056000151215</c:v>
                </c:pt>
                <c:pt idx="6626">
                  <c:v>53.510416000094274</c:v>
                </c:pt>
                <c:pt idx="6627">
                  <c:v>53.543776000037333</c:v>
                </c:pt>
                <c:pt idx="6628">
                  <c:v>53.57711200014689</c:v>
                </c:pt>
                <c:pt idx="6629">
                  <c:v>53.610472000089949</c:v>
                </c:pt>
                <c:pt idx="6630">
                  <c:v>53.643832000033008</c:v>
                </c:pt>
                <c:pt idx="6631">
                  <c:v>53.677168000142565</c:v>
                </c:pt>
                <c:pt idx="6632">
                  <c:v>53.710528000085624</c:v>
                </c:pt>
                <c:pt idx="6633">
                  <c:v>53.743888000028683</c:v>
                </c:pt>
                <c:pt idx="6634">
                  <c:v>53.777248000146365</c:v>
                </c:pt>
                <c:pt idx="6635">
                  <c:v>53.810608000089424</c:v>
                </c:pt>
                <c:pt idx="6636">
                  <c:v>53.843944000024358</c:v>
                </c:pt>
                <c:pt idx="6637">
                  <c:v>53.87730400014204</c:v>
                </c:pt>
                <c:pt idx="6638">
                  <c:v>53.910664000085099</c:v>
                </c:pt>
                <c:pt idx="6639">
                  <c:v>53.944024000028158</c:v>
                </c:pt>
                <c:pt idx="6640">
                  <c:v>53.977408000153964</c:v>
                </c:pt>
                <c:pt idx="6641">
                  <c:v>54.010768000097023</c:v>
                </c:pt>
                <c:pt idx="6642">
                  <c:v>54.044128000040082</c:v>
                </c:pt>
                <c:pt idx="6643">
                  <c:v>54.077464000149639</c:v>
                </c:pt>
                <c:pt idx="6644">
                  <c:v>54.110824000092698</c:v>
                </c:pt>
                <c:pt idx="6645">
                  <c:v>54.144184000035757</c:v>
                </c:pt>
                <c:pt idx="6646">
                  <c:v>54.177520000145314</c:v>
                </c:pt>
                <c:pt idx="6647">
                  <c:v>54.210880000088373</c:v>
                </c:pt>
                <c:pt idx="6648">
                  <c:v>54.244264000039557</c:v>
                </c:pt>
                <c:pt idx="6649">
                  <c:v>54.277624000157239</c:v>
                </c:pt>
                <c:pt idx="6650">
                  <c:v>54.310960000092173</c:v>
                </c:pt>
                <c:pt idx="6651">
                  <c:v>54.344320000035232</c:v>
                </c:pt>
                <c:pt idx="6652">
                  <c:v>54.377656000144789</c:v>
                </c:pt>
                <c:pt idx="6653">
                  <c:v>54.411016000087848</c:v>
                </c:pt>
                <c:pt idx="6654">
                  <c:v>54.444376000030907</c:v>
                </c:pt>
                <c:pt idx="6655">
                  <c:v>54.477736000148589</c:v>
                </c:pt>
                <c:pt idx="6656">
                  <c:v>54.511096000091648</c:v>
                </c:pt>
                <c:pt idx="6657">
                  <c:v>54.544432000026582</c:v>
                </c:pt>
                <c:pt idx="6658">
                  <c:v>54.577792000144264</c:v>
                </c:pt>
                <c:pt idx="6659">
                  <c:v>54.611152000087323</c:v>
                </c:pt>
                <c:pt idx="6660">
                  <c:v>54.644512000030382</c:v>
                </c:pt>
                <c:pt idx="6661">
                  <c:v>54.677848000139939</c:v>
                </c:pt>
                <c:pt idx="6662">
                  <c:v>54.711208000082998</c:v>
                </c:pt>
                <c:pt idx="6663">
                  <c:v>54.744592000034181</c:v>
                </c:pt>
                <c:pt idx="6664">
                  <c:v>54.777928000143739</c:v>
                </c:pt>
                <c:pt idx="6665">
                  <c:v>54.811312000094922</c:v>
                </c:pt>
                <c:pt idx="6666">
                  <c:v>54.844672000037981</c:v>
                </c:pt>
                <c:pt idx="6667">
                  <c:v>54.878008000147538</c:v>
                </c:pt>
                <c:pt idx="6668">
                  <c:v>54.911368000090597</c:v>
                </c:pt>
                <c:pt idx="6669">
                  <c:v>54.944704000025531</c:v>
                </c:pt>
                <c:pt idx="6670">
                  <c:v>54.978064000143213</c:v>
                </c:pt>
                <c:pt idx="6671">
                  <c:v>55.011424000086272</c:v>
                </c:pt>
                <c:pt idx="6672">
                  <c:v>55.044784000029331</c:v>
                </c:pt>
                <c:pt idx="6673">
                  <c:v>55.078120000138888</c:v>
                </c:pt>
                <c:pt idx="6674">
                  <c:v>55.111504000090072</c:v>
                </c:pt>
                <c:pt idx="6675">
                  <c:v>55.144864000033131</c:v>
                </c:pt>
                <c:pt idx="6676">
                  <c:v>55.178224000150813</c:v>
                </c:pt>
                <c:pt idx="6677">
                  <c:v>55.211560000085747</c:v>
                </c:pt>
                <c:pt idx="6678">
                  <c:v>55.244920000028806</c:v>
                </c:pt>
                <c:pt idx="6679">
                  <c:v>55.278256000138363</c:v>
                </c:pt>
                <c:pt idx="6680">
                  <c:v>55.311616000081422</c:v>
                </c:pt>
                <c:pt idx="6681">
                  <c:v>55.344976000024481</c:v>
                </c:pt>
                <c:pt idx="6682">
                  <c:v>55.378336000142163</c:v>
                </c:pt>
                <c:pt idx="6683">
                  <c:v>55.411696000085222</c:v>
                </c:pt>
                <c:pt idx="6684">
                  <c:v>55.445056000028281</c:v>
                </c:pt>
                <c:pt idx="6685">
                  <c:v>55.478416000145963</c:v>
                </c:pt>
                <c:pt idx="6686">
                  <c:v>55.511776000089021</c:v>
                </c:pt>
                <c:pt idx="6687">
                  <c:v>55.54513600003208</c:v>
                </c:pt>
                <c:pt idx="6688">
                  <c:v>55.578472000141637</c:v>
                </c:pt>
                <c:pt idx="6689">
                  <c:v>55.611832000084696</c:v>
                </c:pt>
                <c:pt idx="6690">
                  <c:v>55.645192000027755</c:v>
                </c:pt>
                <c:pt idx="6691">
                  <c:v>55.678528000137312</c:v>
                </c:pt>
                <c:pt idx="6692">
                  <c:v>55.711888000080371</c:v>
                </c:pt>
                <c:pt idx="6693">
                  <c:v>55.745272000031555</c:v>
                </c:pt>
                <c:pt idx="6694">
                  <c:v>55.778608000141112</c:v>
                </c:pt>
                <c:pt idx="6695">
                  <c:v>55.812016000100421</c:v>
                </c:pt>
                <c:pt idx="6696">
                  <c:v>55.84537600004348</c:v>
                </c:pt>
                <c:pt idx="6697">
                  <c:v>55.878712000153037</c:v>
                </c:pt>
                <c:pt idx="6698">
                  <c:v>55.912072000096096</c:v>
                </c:pt>
                <c:pt idx="6699">
                  <c:v>55.94540800003103</c:v>
                </c:pt>
                <c:pt idx="6700">
                  <c:v>55.978792000156837</c:v>
                </c:pt>
                <c:pt idx="6701">
                  <c:v>56.012152000099896</c:v>
                </c:pt>
                <c:pt idx="6702">
                  <c:v>56.04548800003483</c:v>
                </c:pt>
                <c:pt idx="6703">
                  <c:v>56.078848000152512</c:v>
                </c:pt>
                <c:pt idx="6704">
                  <c:v>56.112184000087446</c:v>
                </c:pt>
                <c:pt idx="6705">
                  <c:v>56.145544000030505</c:v>
                </c:pt>
                <c:pt idx="6706">
                  <c:v>56.178928000156311</c:v>
                </c:pt>
                <c:pt idx="6707">
                  <c:v>56.212264000091245</c:v>
                </c:pt>
                <c:pt idx="6708">
                  <c:v>56.245624000034304</c:v>
                </c:pt>
                <c:pt idx="6709">
                  <c:v>56.278960000143861</c:v>
                </c:pt>
                <c:pt idx="6710">
                  <c:v>56.31232000008692</c:v>
                </c:pt>
                <c:pt idx="6711">
                  <c:v>56.345704000038104</c:v>
                </c:pt>
                <c:pt idx="6712">
                  <c:v>56.379064000155786</c:v>
                </c:pt>
                <c:pt idx="6713">
                  <c:v>56.41240000009072</c:v>
                </c:pt>
                <c:pt idx="6714">
                  <c:v>56.445760000033779</c:v>
                </c:pt>
                <c:pt idx="6715">
                  <c:v>56.479096000143336</c:v>
                </c:pt>
                <c:pt idx="6716">
                  <c:v>56.512456000086395</c:v>
                </c:pt>
                <c:pt idx="6717">
                  <c:v>56.545816000029454</c:v>
                </c:pt>
                <c:pt idx="6718">
                  <c:v>56.579176000147136</c:v>
                </c:pt>
                <c:pt idx="6719">
                  <c:v>56.61251200008207</c:v>
                </c:pt>
                <c:pt idx="6720">
                  <c:v>56.645872000025129</c:v>
                </c:pt>
                <c:pt idx="6721">
                  <c:v>56.679232000142811</c:v>
                </c:pt>
                <c:pt idx="6722">
                  <c:v>56.712568000077745</c:v>
                </c:pt>
                <c:pt idx="6723">
                  <c:v>56.745928000020804</c:v>
                </c:pt>
                <c:pt idx="6724">
                  <c:v>56.779288000138486</c:v>
                </c:pt>
                <c:pt idx="6725">
                  <c:v>56.812648000081545</c:v>
                </c:pt>
                <c:pt idx="6726">
                  <c:v>56.845984000016479</c:v>
                </c:pt>
                <c:pt idx="6727">
                  <c:v>56.879344000134161</c:v>
                </c:pt>
                <c:pt idx="6728">
                  <c:v>56.912752000093469</c:v>
                </c:pt>
                <c:pt idx="6729">
                  <c:v>56.946088000028404</c:v>
                </c:pt>
                <c:pt idx="6730">
                  <c:v>56.979448000146085</c:v>
                </c:pt>
                <c:pt idx="6731">
                  <c:v>57.012808000089144</c:v>
                </c:pt>
                <c:pt idx="6732">
                  <c:v>57.046168000032203</c:v>
                </c:pt>
                <c:pt idx="6733">
                  <c:v>57.079528000149885</c:v>
                </c:pt>
                <c:pt idx="6734">
                  <c:v>57.112888000092944</c:v>
                </c:pt>
                <c:pt idx="6735">
                  <c:v>57.146224000027878</c:v>
                </c:pt>
                <c:pt idx="6736">
                  <c:v>57.179608000153685</c:v>
                </c:pt>
                <c:pt idx="6737">
                  <c:v>57.212968000096744</c:v>
                </c:pt>
                <c:pt idx="6738">
                  <c:v>57.246328000039803</c:v>
                </c:pt>
                <c:pt idx="6739">
                  <c:v>57.279688000157485</c:v>
                </c:pt>
                <c:pt idx="6740">
                  <c:v>57.313048000100544</c:v>
                </c:pt>
                <c:pt idx="6741">
                  <c:v>57.346408000043603</c:v>
                </c:pt>
                <c:pt idx="6742">
                  <c:v>57.37974400015316</c:v>
                </c:pt>
                <c:pt idx="6743">
                  <c:v>57.413104000096219</c:v>
                </c:pt>
                <c:pt idx="6744">
                  <c:v>57.446440000031153</c:v>
                </c:pt>
                <c:pt idx="6745">
                  <c:v>57.479800000148835</c:v>
                </c:pt>
                <c:pt idx="6746">
                  <c:v>57.513160000091894</c:v>
                </c:pt>
                <c:pt idx="6747">
                  <c:v>57.546496000026828</c:v>
                </c:pt>
                <c:pt idx="6748">
                  <c:v>57.57985600014451</c:v>
                </c:pt>
                <c:pt idx="6749">
                  <c:v>57.613216000087569</c:v>
                </c:pt>
                <c:pt idx="6750">
                  <c:v>57.646576000030628</c:v>
                </c:pt>
                <c:pt idx="6751">
                  <c:v>57.679936000148309</c:v>
                </c:pt>
                <c:pt idx="6752">
                  <c:v>57.713272000083244</c:v>
                </c:pt>
                <c:pt idx="6753">
                  <c:v>57.746656000034427</c:v>
                </c:pt>
                <c:pt idx="6754">
                  <c:v>57.779992000143984</c:v>
                </c:pt>
                <c:pt idx="6755">
                  <c:v>57.813352000087043</c:v>
                </c:pt>
                <c:pt idx="6756">
                  <c:v>57.846712000030102</c:v>
                </c:pt>
                <c:pt idx="6757">
                  <c:v>57.880072000147784</c:v>
                </c:pt>
                <c:pt idx="6758">
                  <c:v>57.913408000082718</c:v>
                </c:pt>
                <c:pt idx="6759">
                  <c:v>57.946768000025777</c:v>
                </c:pt>
                <c:pt idx="6760">
                  <c:v>57.980128000143459</c:v>
                </c:pt>
                <c:pt idx="6761">
                  <c:v>58.013488000086518</c:v>
                </c:pt>
                <c:pt idx="6762">
                  <c:v>58.046848000029577</c:v>
                </c:pt>
                <c:pt idx="6763">
                  <c:v>58.080232000155384</c:v>
                </c:pt>
                <c:pt idx="6764">
                  <c:v>58.113592000098443</c:v>
                </c:pt>
                <c:pt idx="6765">
                  <c:v>58.146976000049627</c:v>
                </c:pt>
                <c:pt idx="6766">
                  <c:v>58.180336000167308</c:v>
                </c:pt>
                <c:pt idx="6767">
                  <c:v>58.213744000126617</c:v>
                </c:pt>
                <c:pt idx="6768">
                  <c:v>58.247080000061551</c:v>
                </c:pt>
                <c:pt idx="6769">
                  <c:v>58.280464000012735</c:v>
                </c:pt>
                <c:pt idx="6770">
                  <c:v>58.313824000130417</c:v>
                </c:pt>
                <c:pt idx="6771">
                  <c:v>58.347184000073476</c:v>
                </c:pt>
                <c:pt idx="6772">
                  <c:v>58.380544000016535</c:v>
                </c:pt>
                <c:pt idx="6773">
                  <c:v>58.413904000134217</c:v>
                </c:pt>
                <c:pt idx="6774">
                  <c:v>58.4472880000854</c:v>
                </c:pt>
                <c:pt idx="6775">
                  <c:v>58.480648000028459</c:v>
                </c:pt>
                <c:pt idx="6776">
                  <c:v>58.514008000146141</c:v>
                </c:pt>
                <c:pt idx="6777">
                  <c:v>58.5473680000892</c:v>
                </c:pt>
                <c:pt idx="6778">
                  <c:v>58.580728000032259</c:v>
                </c:pt>
                <c:pt idx="6779">
                  <c:v>58.614088000149941</c:v>
                </c:pt>
                <c:pt idx="6780">
                  <c:v>58.647448000093</c:v>
                </c:pt>
                <c:pt idx="6781">
                  <c:v>58.680784000027934</c:v>
                </c:pt>
                <c:pt idx="6782">
                  <c:v>58.714144000145616</c:v>
                </c:pt>
                <c:pt idx="6783">
                  <c:v>58.747552000104925</c:v>
                </c:pt>
                <c:pt idx="6784">
                  <c:v>58.780936000056109</c:v>
                </c:pt>
                <c:pt idx="6785">
                  <c:v>58.814272000165666</c:v>
                </c:pt>
                <c:pt idx="6786">
                  <c:v>58.847656000116849</c:v>
                </c:pt>
                <c:pt idx="6787">
                  <c:v>58.881016000059908</c:v>
                </c:pt>
                <c:pt idx="6788">
                  <c:v>58.914376000002967</c:v>
                </c:pt>
                <c:pt idx="6789">
                  <c:v>58.947736000120649</c:v>
                </c:pt>
                <c:pt idx="6790">
                  <c:v>58.981096000063708</c:v>
                </c:pt>
                <c:pt idx="6791">
                  <c:v>59.014456000006767</c:v>
                </c:pt>
                <c:pt idx="6792">
                  <c:v>59.047816000124449</c:v>
                </c:pt>
                <c:pt idx="6793">
                  <c:v>59.081200000075633</c:v>
                </c:pt>
                <c:pt idx="6794">
                  <c:v>59.114536000010567</c:v>
                </c:pt>
                <c:pt idx="6795">
                  <c:v>59.147920000136374</c:v>
                </c:pt>
                <c:pt idx="6796">
                  <c:v>59.181280000079433</c:v>
                </c:pt>
                <c:pt idx="6797">
                  <c:v>59.214640000022492</c:v>
                </c:pt>
                <c:pt idx="6798">
                  <c:v>59.248000000140173</c:v>
                </c:pt>
                <c:pt idx="6799">
                  <c:v>59.281360000083232</c:v>
                </c:pt>
                <c:pt idx="6800">
                  <c:v>59.314792000050666</c:v>
                </c:pt>
                <c:pt idx="6801">
                  <c:v>59.348152000168348</c:v>
                </c:pt>
                <c:pt idx="6802">
                  <c:v>59.381536000119532</c:v>
                </c:pt>
                <c:pt idx="6803">
                  <c:v>59.414920000070715</c:v>
                </c:pt>
                <c:pt idx="6804">
                  <c:v>59.448280000013774</c:v>
                </c:pt>
                <c:pt idx="6805">
                  <c:v>59.481640000131456</c:v>
                </c:pt>
                <c:pt idx="6806">
                  <c:v>59.515000000074515</c:v>
                </c:pt>
                <c:pt idx="6807">
                  <c:v>59.548360000017574</c:v>
                </c:pt>
                <c:pt idx="6808">
                  <c:v>59.581720000135256</c:v>
                </c:pt>
                <c:pt idx="6809">
                  <c:v>59.61505600007019</c:v>
                </c:pt>
                <c:pt idx="6810">
                  <c:v>59.648416000013249</c:v>
                </c:pt>
                <c:pt idx="6811">
                  <c:v>59.681776000130931</c:v>
                </c:pt>
                <c:pt idx="6812">
                  <c:v>59.71513600007399</c:v>
                </c:pt>
                <c:pt idx="6813">
                  <c:v>59.748496000017049</c:v>
                </c:pt>
                <c:pt idx="6814">
                  <c:v>59.781880000142856</c:v>
                </c:pt>
                <c:pt idx="6815">
                  <c:v>59.815240000085915</c:v>
                </c:pt>
                <c:pt idx="6816">
                  <c:v>59.848576000020849</c:v>
                </c:pt>
                <c:pt idx="6817">
                  <c:v>59.881936000138531</c:v>
                </c:pt>
                <c:pt idx="6818">
                  <c:v>59.915320000089714</c:v>
                </c:pt>
                <c:pt idx="6819">
                  <c:v>59.948680000032773</c:v>
                </c:pt>
                <c:pt idx="6820">
                  <c:v>59.982040000150455</c:v>
                </c:pt>
                <c:pt idx="6821">
                  <c:v>60.015400000093514</c:v>
                </c:pt>
                <c:pt idx="6822">
                  <c:v>60.048760000036573</c:v>
                </c:pt>
                <c:pt idx="6823">
                  <c:v>60.082120000154255</c:v>
                </c:pt>
                <c:pt idx="6824">
                  <c:v>60.115480000097314</c:v>
                </c:pt>
                <c:pt idx="6825">
                  <c:v>60.148840000040373</c:v>
                </c:pt>
                <c:pt idx="6826">
                  <c:v>60.182200000158055</c:v>
                </c:pt>
                <c:pt idx="6827">
                  <c:v>60.215560000101114</c:v>
                </c:pt>
                <c:pt idx="6828">
                  <c:v>60.248920000044173</c:v>
                </c:pt>
                <c:pt idx="6829">
                  <c:v>60.282280000161855</c:v>
                </c:pt>
                <c:pt idx="6830">
                  <c:v>60.315664000113038</c:v>
                </c:pt>
                <c:pt idx="6831">
                  <c:v>60.349072000072347</c:v>
                </c:pt>
                <c:pt idx="6832">
                  <c:v>60.382432000015406</c:v>
                </c:pt>
                <c:pt idx="6833">
                  <c:v>60.415840000149338</c:v>
                </c:pt>
                <c:pt idx="6834">
                  <c:v>60.449200000092397</c:v>
                </c:pt>
                <c:pt idx="6835">
                  <c:v>60.48258400004358</c:v>
                </c:pt>
                <c:pt idx="6836">
                  <c:v>60.515944000161262</c:v>
                </c:pt>
                <c:pt idx="6837">
                  <c:v>60.549304000104321</c:v>
                </c:pt>
                <c:pt idx="6838">
                  <c:v>60.582640000039255</c:v>
                </c:pt>
                <c:pt idx="6839">
                  <c:v>60.616000000156937</c:v>
                </c:pt>
                <c:pt idx="6840">
                  <c:v>60.649360000099996</c:v>
                </c:pt>
                <c:pt idx="6841">
                  <c:v>60.682720000043055</c:v>
                </c:pt>
                <c:pt idx="6842">
                  <c:v>60.716080000160737</c:v>
                </c:pt>
                <c:pt idx="6843">
                  <c:v>60.749440000103796</c:v>
                </c:pt>
                <c:pt idx="6844">
                  <c:v>60.78282400005498</c:v>
                </c:pt>
                <c:pt idx="6845">
                  <c:v>60.816183999998039</c:v>
                </c:pt>
                <c:pt idx="6846">
                  <c:v>60.849544000115721</c:v>
                </c:pt>
                <c:pt idx="6847">
                  <c:v>60.88290400005878</c:v>
                </c:pt>
                <c:pt idx="6848">
                  <c:v>60.916264000001838</c:v>
                </c:pt>
                <c:pt idx="6849">
                  <c:v>60.94962400011952</c:v>
                </c:pt>
                <c:pt idx="6850">
                  <c:v>60.983008000070704</c:v>
                </c:pt>
                <c:pt idx="6851">
                  <c:v>61.016368000013763</c:v>
                </c:pt>
                <c:pt idx="6852">
                  <c:v>61.049728000131445</c:v>
                </c:pt>
                <c:pt idx="6853">
                  <c:v>61.083088000074504</c:v>
                </c:pt>
                <c:pt idx="6854">
                  <c:v>61.116448000017563</c:v>
                </c:pt>
                <c:pt idx="6855">
                  <c:v>61.149808000135245</c:v>
                </c:pt>
                <c:pt idx="6856">
                  <c:v>61.183168000078304</c:v>
                </c:pt>
                <c:pt idx="6857">
                  <c:v>61.216528000021363</c:v>
                </c:pt>
                <c:pt idx="6858">
                  <c:v>61.24986400013092</c:v>
                </c:pt>
                <c:pt idx="6859">
                  <c:v>61.283224000073979</c:v>
                </c:pt>
                <c:pt idx="6860">
                  <c:v>61.316584000017038</c:v>
                </c:pt>
                <c:pt idx="6861">
                  <c:v>61.34994400013472</c:v>
                </c:pt>
                <c:pt idx="6862">
                  <c:v>61.383304000077779</c:v>
                </c:pt>
                <c:pt idx="6863">
                  <c:v>61.416688000028962</c:v>
                </c:pt>
                <c:pt idx="6864">
                  <c:v>61.450048000146644</c:v>
                </c:pt>
                <c:pt idx="6865">
                  <c:v>61.483408000089703</c:v>
                </c:pt>
                <c:pt idx="6866">
                  <c:v>61.516768000032762</c:v>
                </c:pt>
                <c:pt idx="6867">
                  <c:v>61.550128000150444</c:v>
                </c:pt>
                <c:pt idx="6868">
                  <c:v>61.583512000101628</c:v>
                </c:pt>
                <c:pt idx="6869">
                  <c:v>61.616872000044687</c:v>
                </c:pt>
                <c:pt idx="6870">
                  <c:v>61.650232000162369</c:v>
                </c:pt>
                <c:pt idx="6871">
                  <c:v>61.683592000105428</c:v>
                </c:pt>
                <c:pt idx="6872">
                  <c:v>61.716976000056611</c:v>
                </c:pt>
                <c:pt idx="6873">
                  <c:v>61.750312000166169</c:v>
                </c:pt>
                <c:pt idx="6874">
                  <c:v>61.783672000109227</c:v>
                </c:pt>
                <c:pt idx="6875">
                  <c:v>61.817032000052286</c:v>
                </c:pt>
                <c:pt idx="6876">
                  <c:v>61.850391999995345</c:v>
                </c:pt>
                <c:pt idx="6877">
                  <c:v>61.883752000113027</c:v>
                </c:pt>
                <c:pt idx="6878">
                  <c:v>61.917112000056086</c:v>
                </c:pt>
                <c:pt idx="6879">
                  <c:v>61.950471999999145</c:v>
                </c:pt>
                <c:pt idx="6880">
                  <c:v>61.983856000124952</c:v>
                </c:pt>
                <c:pt idx="6881">
                  <c:v>62.017216000068011</c:v>
                </c:pt>
                <c:pt idx="6882">
                  <c:v>62.05057600001107</c:v>
                </c:pt>
                <c:pt idx="6883">
                  <c:v>62.083936000128752</c:v>
                </c:pt>
                <c:pt idx="6884">
                  <c:v>62.117272000063686</c:v>
                </c:pt>
                <c:pt idx="6885">
                  <c:v>62.150632000006745</c:v>
                </c:pt>
                <c:pt idx="6886">
                  <c:v>62.184040000140676</c:v>
                </c:pt>
                <c:pt idx="6887">
                  <c:v>62.217400000083735</c:v>
                </c:pt>
                <c:pt idx="6888">
                  <c:v>62.250784000034919</c:v>
                </c:pt>
                <c:pt idx="6889">
                  <c:v>62.284144000152601</c:v>
                </c:pt>
                <c:pt idx="6890">
                  <c:v>62.31750400009566</c:v>
                </c:pt>
                <c:pt idx="6891">
                  <c:v>62.350864000038719</c:v>
                </c:pt>
                <c:pt idx="6892">
                  <c:v>62.384200000148276</c:v>
                </c:pt>
                <c:pt idx="6893">
                  <c:v>62.417560000091335</c:v>
                </c:pt>
                <c:pt idx="6894">
                  <c:v>62.450920000034394</c:v>
                </c:pt>
                <c:pt idx="6895">
                  <c:v>62.484280000152076</c:v>
                </c:pt>
                <c:pt idx="6896">
                  <c:v>62.517640000095135</c:v>
                </c:pt>
                <c:pt idx="6897">
                  <c:v>62.550976000030069</c:v>
                </c:pt>
                <c:pt idx="6898">
                  <c:v>62.584336000147751</c:v>
                </c:pt>
                <c:pt idx="6899">
                  <c:v>62.61769600009081</c:v>
                </c:pt>
                <c:pt idx="6900">
                  <c:v>62.651080000041993</c:v>
                </c:pt>
                <c:pt idx="6901">
                  <c:v>62.684440000159675</c:v>
                </c:pt>
                <c:pt idx="6902">
                  <c:v>62.717896000135234</c:v>
                </c:pt>
                <c:pt idx="6903">
                  <c:v>62.751424000135167</c:v>
                </c:pt>
                <c:pt idx="6904">
                  <c:v>62.78480800008635</c:v>
                </c:pt>
                <c:pt idx="6905">
                  <c:v>62.818264000061909</c:v>
                </c:pt>
                <c:pt idx="6906">
                  <c:v>62.851672000021217</c:v>
                </c:pt>
                <c:pt idx="6907">
                  <c:v>62.885104000163274</c:v>
                </c:pt>
                <c:pt idx="6908">
                  <c:v>62.918488000114458</c:v>
                </c:pt>
                <c:pt idx="6909">
                  <c:v>62.951848000057517</c:v>
                </c:pt>
                <c:pt idx="6910">
                  <c:v>62.985208000000576</c:v>
                </c:pt>
                <c:pt idx="6911">
                  <c:v>63.018544000110133</c:v>
                </c:pt>
                <c:pt idx="6912">
                  <c:v>63.051904000053192</c:v>
                </c:pt>
                <c:pt idx="6913">
                  <c:v>63.085263999996251</c:v>
                </c:pt>
                <c:pt idx="6914">
                  <c:v>63.118600000105808</c:v>
                </c:pt>
                <c:pt idx="6915">
                  <c:v>63.151960000048867</c:v>
                </c:pt>
                <c:pt idx="6916">
                  <c:v>63.18534400000005</c:v>
                </c:pt>
                <c:pt idx="6917">
                  <c:v>63.218704000117732</c:v>
                </c:pt>
                <c:pt idx="6918">
                  <c:v>63.252064000060791</c:v>
                </c:pt>
                <c:pt idx="6919">
                  <c:v>63.285448000011975</c:v>
                </c:pt>
                <c:pt idx="6920">
                  <c:v>63.318808000129657</c:v>
                </c:pt>
                <c:pt idx="6921">
                  <c:v>63.352168000072716</c:v>
                </c:pt>
                <c:pt idx="6922">
                  <c:v>63.385528000015775</c:v>
                </c:pt>
                <c:pt idx="6923">
                  <c:v>63.418864000125332</c:v>
                </c:pt>
                <c:pt idx="6924">
                  <c:v>63.452224000068391</c:v>
                </c:pt>
                <c:pt idx="6925">
                  <c:v>63.48558400001145</c:v>
                </c:pt>
                <c:pt idx="6926">
                  <c:v>63.518920000121007</c:v>
                </c:pt>
                <c:pt idx="6927">
                  <c:v>63.552280000064066</c:v>
                </c:pt>
                <c:pt idx="6928">
                  <c:v>63.585640000007125</c:v>
                </c:pt>
                <c:pt idx="6929">
                  <c:v>63.619096000157306</c:v>
                </c:pt>
                <c:pt idx="6930">
                  <c:v>63.65243200009224</c:v>
                </c:pt>
                <c:pt idx="6931">
                  <c:v>63.685816000043424</c:v>
                </c:pt>
                <c:pt idx="6932">
                  <c:v>63.719176000161106</c:v>
                </c:pt>
                <c:pt idx="6933">
                  <c:v>63.75251200009604</c:v>
                </c:pt>
                <c:pt idx="6934">
                  <c:v>63.785872000039099</c:v>
                </c:pt>
                <c:pt idx="6935">
                  <c:v>63.819232000156781</c:v>
                </c:pt>
                <c:pt idx="6936">
                  <c:v>63.85259200009984</c:v>
                </c:pt>
                <c:pt idx="6937">
                  <c:v>63.885952000042899</c:v>
                </c:pt>
                <c:pt idx="6938">
                  <c:v>63.919336000168705</c:v>
                </c:pt>
                <c:pt idx="6939">
                  <c:v>63.952696000111764</c:v>
                </c:pt>
                <c:pt idx="6940">
                  <c:v>63.986056000054823</c:v>
                </c:pt>
                <c:pt idx="6941">
                  <c:v>64.019415999997875</c:v>
                </c:pt>
                <c:pt idx="6942">
                  <c:v>64.052776000115557</c:v>
                </c:pt>
                <c:pt idx="6943">
                  <c:v>64.086136000058616</c:v>
                </c:pt>
                <c:pt idx="6944">
                  <c:v>64.119496000001675</c:v>
                </c:pt>
                <c:pt idx="6945">
                  <c:v>64.152856000119357</c:v>
                </c:pt>
                <c:pt idx="6946">
                  <c:v>64.186216000062416</c:v>
                </c:pt>
                <c:pt idx="6947">
                  <c:v>64.219576000005475</c:v>
                </c:pt>
                <c:pt idx="6948">
                  <c:v>64.252936000123157</c:v>
                </c:pt>
                <c:pt idx="6949">
                  <c:v>64.286272000058091</c:v>
                </c:pt>
                <c:pt idx="6950">
                  <c:v>64.31963200000115</c:v>
                </c:pt>
                <c:pt idx="6951">
                  <c:v>64.352992000118832</c:v>
                </c:pt>
                <c:pt idx="6952">
                  <c:v>64.386376000070015</c:v>
                </c:pt>
                <c:pt idx="6953">
                  <c:v>64.419736000013074</c:v>
                </c:pt>
                <c:pt idx="6954">
                  <c:v>64.453072000122631</c:v>
                </c:pt>
                <c:pt idx="6955">
                  <c:v>64.48643200006569</c:v>
                </c:pt>
                <c:pt idx="6956">
                  <c:v>64.519792000008749</c:v>
                </c:pt>
                <c:pt idx="6957">
                  <c:v>64.553128000118306</c:v>
                </c:pt>
                <c:pt idx="6958">
                  <c:v>64.586488000061365</c:v>
                </c:pt>
                <c:pt idx="6959">
                  <c:v>64.619823999996299</c:v>
                </c:pt>
                <c:pt idx="6960">
                  <c:v>64.653184000113981</c:v>
                </c:pt>
                <c:pt idx="6961">
                  <c:v>64.68654400005704</c:v>
                </c:pt>
                <c:pt idx="6962">
                  <c:v>64.719904000000099</c:v>
                </c:pt>
                <c:pt idx="6963">
                  <c:v>64.753264000117781</c:v>
                </c:pt>
                <c:pt idx="6964">
                  <c:v>64.78662400006084</c:v>
                </c:pt>
                <c:pt idx="6965">
                  <c:v>64.819984000003899</c:v>
                </c:pt>
                <c:pt idx="6966">
                  <c:v>64.853320000113456</c:v>
                </c:pt>
                <c:pt idx="6967">
                  <c:v>64.886680000056515</c:v>
                </c:pt>
                <c:pt idx="6968">
                  <c:v>64.920016000166072</c:v>
                </c:pt>
                <c:pt idx="6969">
                  <c:v>64.953376000109131</c:v>
                </c:pt>
                <c:pt idx="6970">
                  <c:v>64.98673600005219</c:v>
                </c:pt>
                <c:pt idx="6971">
                  <c:v>65.020095999995249</c:v>
                </c:pt>
                <c:pt idx="6972">
                  <c:v>65.053480000121056</c:v>
                </c:pt>
                <c:pt idx="6973">
                  <c:v>65.086840000064115</c:v>
                </c:pt>
                <c:pt idx="6974">
                  <c:v>65.120200000007173</c:v>
                </c:pt>
                <c:pt idx="6975">
                  <c:v>65.153536000116731</c:v>
                </c:pt>
                <c:pt idx="6976">
                  <c:v>65.186896000059789</c:v>
                </c:pt>
                <c:pt idx="6977">
                  <c:v>65.220256000002848</c:v>
                </c:pt>
                <c:pt idx="6978">
                  <c:v>65.25361600012053</c:v>
                </c:pt>
                <c:pt idx="6979">
                  <c:v>65.287000000071714</c:v>
                </c:pt>
                <c:pt idx="6980">
                  <c:v>65.320336000006648</c:v>
                </c:pt>
                <c:pt idx="6981">
                  <c:v>65.353720000132455</c:v>
                </c:pt>
                <c:pt idx="6982">
                  <c:v>65.387080000075514</c:v>
                </c:pt>
                <c:pt idx="6983">
                  <c:v>65.420416000010448</c:v>
                </c:pt>
                <c:pt idx="6984">
                  <c:v>65.45382400014438</c:v>
                </c:pt>
                <c:pt idx="6985">
                  <c:v>65.487160000079314</c:v>
                </c:pt>
                <c:pt idx="6986">
                  <c:v>65.520520000022373</c:v>
                </c:pt>
                <c:pt idx="6987">
                  <c:v>65.55385600013193</c:v>
                </c:pt>
                <c:pt idx="6988">
                  <c:v>65.587216000074989</c:v>
                </c:pt>
                <c:pt idx="6989">
                  <c:v>65.620552000009923</c:v>
                </c:pt>
                <c:pt idx="6990">
                  <c:v>65.653912000127605</c:v>
                </c:pt>
                <c:pt idx="6991">
                  <c:v>65.687248000062539</c:v>
                </c:pt>
                <c:pt idx="6992">
                  <c:v>65.720608000005598</c:v>
                </c:pt>
                <c:pt idx="6993">
                  <c:v>65.753944000115155</c:v>
                </c:pt>
                <c:pt idx="6994">
                  <c:v>65.787304000058214</c:v>
                </c:pt>
                <c:pt idx="6995">
                  <c:v>65.820640000167771</c:v>
                </c:pt>
                <c:pt idx="6996">
                  <c:v>65.853976000102705</c:v>
                </c:pt>
                <c:pt idx="6997">
                  <c:v>65.887336000045764</c:v>
                </c:pt>
                <c:pt idx="6998">
                  <c:v>65.920696000163446</c:v>
                </c:pt>
                <c:pt idx="6999">
                  <c:v>65.95403200009838</c:v>
                </c:pt>
                <c:pt idx="7000">
                  <c:v>65.987368000033314</c:v>
                </c:pt>
                <c:pt idx="7001">
                  <c:v>66.020728000150996</c:v>
                </c:pt>
                <c:pt idx="7002">
                  <c:v>66.05406400008593</c:v>
                </c:pt>
                <c:pt idx="7003">
                  <c:v>66.087424000028989</c:v>
                </c:pt>
                <c:pt idx="7004">
                  <c:v>66.120760000138546</c:v>
                </c:pt>
                <c:pt idx="7005">
                  <c:v>66.154120000081605</c:v>
                </c:pt>
                <c:pt idx="7006">
                  <c:v>66.187456000016539</c:v>
                </c:pt>
                <c:pt idx="7007">
                  <c:v>66.220816000134221</c:v>
                </c:pt>
                <c:pt idx="7008">
                  <c:v>66.254152000069155</c:v>
                </c:pt>
                <c:pt idx="7009">
                  <c:v>66.287512000012214</c:v>
                </c:pt>
                <c:pt idx="7010">
                  <c:v>66.320848000121771</c:v>
                </c:pt>
                <c:pt idx="7011">
                  <c:v>66.35420800006483</c:v>
                </c:pt>
                <c:pt idx="7012">
                  <c:v>66.387543999999764</c:v>
                </c:pt>
                <c:pt idx="7013">
                  <c:v>66.420904000117446</c:v>
                </c:pt>
                <c:pt idx="7014">
                  <c:v>66.45424000005238</c:v>
                </c:pt>
                <c:pt idx="7015">
                  <c:v>66.487599999995439</c:v>
                </c:pt>
                <c:pt idx="7016">
                  <c:v>66.520936000104996</c:v>
                </c:pt>
                <c:pt idx="7017">
                  <c:v>66.554296000048055</c:v>
                </c:pt>
                <c:pt idx="7018">
                  <c:v>66.587632000157612</c:v>
                </c:pt>
                <c:pt idx="7019">
                  <c:v>66.620968000092546</c:v>
                </c:pt>
                <c:pt idx="7020">
                  <c:v>66.654328000035605</c:v>
                </c:pt>
                <c:pt idx="7021">
                  <c:v>66.687688000153287</c:v>
                </c:pt>
                <c:pt idx="7022">
                  <c:v>66.721024000088221</c:v>
                </c:pt>
                <c:pt idx="7023">
                  <c:v>66.754360000023155</c:v>
                </c:pt>
                <c:pt idx="7024">
                  <c:v>66.787720000140837</c:v>
                </c:pt>
                <c:pt idx="7025">
                  <c:v>66.821056000075771</c:v>
                </c:pt>
                <c:pt idx="7026">
                  <c:v>66.85441600001883</c:v>
                </c:pt>
                <c:pt idx="7027">
                  <c:v>66.887752000128387</c:v>
                </c:pt>
                <c:pt idx="7028">
                  <c:v>66.921112000071446</c:v>
                </c:pt>
                <c:pt idx="7029">
                  <c:v>66.95444800000638</c:v>
                </c:pt>
                <c:pt idx="7030">
                  <c:v>66.987808000124062</c:v>
                </c:pt>
                <c:pt idx="7031">
                  <c:v>67.021144000058996</c:v>
                </c:pt>
                <c:pt idx="7032">
                  <c:v>67.054504000002055</c:v>
                </c:pt>
                <c:pt idx="7033">
                  <c:v>67.087840000111612</c:v>
                </c:pt>
                <c:pt idx="7034">
                  <c:v>67.121176000046546</c:v>
                </c:pt>
                <c:pt idx="7035">
                  <c:v>67.154536000164228</c:v>
                </c:pt>
                <c:pt idx="7036">
                  <c:v>67.187896000107287</c:v>
                </c:pt>
                <c:pt idx="7037">
                  <c:v>67.221232000042221</c:v>
                </c:pt>
                <c:pt idx="7038">
                  <c:v>67.254592000159903</c:v>
                </c:pt>
                <c:pt idx="7039">
                  <c:v>67.287928000094837</c:v>
                </c:pt>
                <c:pt idx="7040">
                  <c:v>67.321288000037896</c:v>
                </c:pt>
                <c:pt idx="7041">
                  <c:v>67.354624000147453</c:v>
                </c:pt>
                <c:pt idx="7042">
                  <c:v>67.387984000090512</c:v>
                </c:pt>
                <c:pt idx="7043">
                  <c:v>67.421320000025446</c:v>
                </c:pt>
                <c:pt idx="7044">
                  <c:v>67.454680000143128</c:v>
                </c:pt>
                <c:pt idx="7045">
                  <c:v>67.488016000078062</c:v>
                </c:pt>
                <c:pt idx="7046">
                  <c:v>67.521376000021121</c:v>
                </c:pt>
                <c:pt idx="7047">
                  <c:v>67.554712000130678</c:v>
                </c:pt>
                <c:pt idx="7048">
                  <c:v>67.588072000073737</c:v>
                </c:pt>
                <c:pt idx="7049">
                  <c:v>67.621408000008671</c:v>
                </c:pt>
                <c:pt idx="7050">
                  <c:v>67.654768000126353</c:v>
                </c:pt>
                <c:pt idx="7051">
                  <c:v>67.688104000061287</c:v>
                </c:pt>
                <c:pt idx="7052">
                  <c:v>67.721464000004346</c:v>
                </c:pt>
                <c:pt idx="7053">
                  <c:v>67.754800000113903</c:v>
                </c:pt>
                <c:pt idx="7054">
                  <c:v>67.788136000048837</c:v>
                </c:pt>
                <c:pt idx="7055">
                  <c:v>67.821496000166519</c:v>
                </c:pt>
                <c:pt idx="7056">
                  <c:v>67.854832000101453</c:v>
                </c:pt>
                <c:pt idx="7057">
                  <c:v>67.888192000044512</c:v>
                </c:pt>
                <c:pt idx="7058">
                  <c:v>67.921528000154069</c:v>
                </c:pt>
                <c:pt idx="7059">
                  <c:v>67.954888000097128</c:v>
                </c:pt>
                <c:pt idx="7060">
                  <c:v>67.988224000032062</c:v>
                </c:pt>
                <c:pt idx="7061">
                  <c:v>68.021584000149744</c:v>
                </c:pt>
                <c:pt idx="7062">
                  <c:v>68.054920000084678</c:v>
                </c:pt>
                <c:pt idx="7063">
                  <c:v>68.088280000027737</c:v>
                </c:pt>
                <c:pt idx="7064">
                  <c:v>68.121616000137294</c:v>
                </c:pt>
                <c:pt idx="7065">
                  <c:v>68.154976000080353</c:v>
                </c:pt>
                <c:pt idx="7066">
                  <c:v>68.188312000015287</c:v>
                </c:pt>
                <c:pt idx="7067">
                  <c:v>68.221672000132969</c:v>
                </c:pt>
                <c:pt idx="7068">
                  <c:v>68.255008000067903</c:v>
                </c:pt>
                <c:pt idx="7069">
                  <c:v>68.288368000010962</c:v>
                </c:pt>
                <c:pt idx="7070">
                  <c:v>68.321704000120519</c:v>
                </c:pt>
                <c:pt idx="7071">
                  <c:v>68.355064000063578</c:v>
                </c:pt>
                <c:pt idx="7072">
                  <c:v>68.388424000006637</c:v>
                </c:pt>
                <c:pt idx="7073">
                  <c:v>68.421760000116194</c:v>
                </c:pt>
                <c:pt idx="7074">
                  <c:v>68.455120000059253</c:v>
                </c:pt>
                <c:pt idx="7075">
                  <c:v>68.488455999994187</c:v>
                </c:pt>
                <c:pt idx="7076">
                  <c:v>68.521816000111869</c:v>
                </c:pt>
                <c:pt idx="7077">
                  <c:v>68.555152000046803</c:v>
                </c:pt>
                <c:pt idx="7078">
                  <c:v>68.588512000164485</c:v>
                </c:pt>
                <c:pt idx="7079">
                  <c:v>68.621848000099419</c:v>
                </c:pt>
                <c:pt idx="7080">
                  <c:v>68.655208000042478</c:v>
                </c:pt>
                <c:pt idx="7081">
                  <c:v>68.688544000152035</c:v>
                </c:pt>
                <c:pt idx="7082">
                  <c:v>68.721880000086969</c:v>
                </c:pt>
                <c:pt idx="7083">
                  <c:v>68.755240000030028</c:v>
                </c:pt>
                <c:pt idx="7084">
                  <c:v>68.788576000139585</c:v>
                </c:pt>
                <c:pt idx="7085">
                  <c:v>68.821936000082644</c:v>
                </c:pt>
                <c:pt idx="7086">
                  <c:v>68.855272000017578</c:v>
                </c:pt>
                <c:pt idx="7087">
                  <c:v>68.88863200013526</c:v>
                </c:pt>
                <c:pt idx="7088">
                  <c:v>68.921968000070194</c:v>
                </c:pt>
                <c:pt idx="7089">
                  <c:v>68.955328000013253</c:v>
                </c:pt>
                <c:pt idx="7090">
                  <c:v>68.98866400012281</c:v>
                </c:pt>
                <c:pt idx="7091">
                  <c:v>69.022024000065869</c:v>
                </c:pt>
                <c:pt idx="7092">
                  <c:v>69.055360000000803</c:v>
                </c:pt>
                <c:pt idx="7093">
                  <c:v>69.088720000118485</c:v>
                </c:pt>
                <c:pt idx="7094">
                  <c:v>69.122056000053419</c:v>
                </c:pt>
                <c:pt idx="7095">
                  <c:v>69.155415999996478</c:v>
                </c:pt>
                <c:pt idx="7096">
                  <c:v>69.188752000106035</c:v>
                </c:pt>
                <c:pt idx="7097">
                  <c:v>69.222112000049094</c:v>
                </c:pt>
                <c:pt idx="7098">
                  <c:v>69.255448000158651</c:v>
                </c:pt>
                <c:pt idx="7099">
                  <c:v>69.288784000093585</c:v>
                </c:pt>
                <c:pt idx="7100">
                  <c:v>69.322144000036644</c:v>
                </c:pt>
                <c:pt idx="7101">
                  <c:v>69.355480000146201</c:v>
                </c:pt>
                <c:pt idx="7102">
                  <c:v>69.38884000008926</c:v>
                </c:pt>
                <c:pt idx="7103">
                  <c:v>69.422176000024194</c:v>
                </c:pt>
                <c:pt idx="7104">
                  <c:v>69.455536000141876</c:v>
                </c:pt>
                <c:pt idx="7105">
                  <c:v>69.48887200007681</c:v>
                </c:pt>
                <c:pt idx="7106">
                  <c:v>69.522232000019869</c:v>
                </c:pt>
                <c:pt idx="7107">
                  <c:v>69.555592000137551</c:v>
                </c:pt>
                <c:pt idx="7108">
                  <c:v>69.588928000072485</c:v>
                </c:pt>
                <c:pt idx="7109">
                  <c:v>69.622288000015544</c:v>
                </c:pt>
                <c:pt idx="7110">
                  <c:v>69.655624000125101</c:v>
                </c:pt>
                <c:pt idx="7111">
                  <c:v>69.68898400006816</c:v>
                </c:pt>
                <c:pt idx="7112">
                  <c:v>69.722320000003094</c:v>
                </c:pt>
                <c:pt idx="7113">
                  <c:v>69.755680000120776</c:v>
                </c:pt>
                <c:pt idx="7114">
                  <c:v>69.78901600005571</c:v>
                </c:pt>
                <c:pt idx="7115">
                  <c:v>69.822375999998769</c:v>
                </c:pt>
                <c:pt idx="7116">
                  <c:v>69.855712000108326</c:v>
                </c:pt>
                <c:pt idx="7117">
                  <c:v>69.889072000051385</c:v>
                </c:pt>
                <c:pt idx="7118">
                  <c:v>69.922408000160942</c:v>
                </c:pt>
                <c:pt idx="7119">
                  <c:v>69.955744000095876</c:v>
                </c:pt>
                <c:pt idx="7120">
                  <c:v>69.989104000038935</c:v>
                </c:pt>
                <c:pt idx="7121">
                  <c:v>70.022440000148492</c:v>
                </c:pt>
                <c:pt idx="7122">
                  <c:v>70.055800000091551</c:v>
                </c:pt>
                <c:pt idx="7123">
                  <c:v>70.089136000026485</c:v>
                </c:pt>
                <c:pt idx="7124">
                  <c:v>70.122496000144167</c:v>
                </c:pt>
                <c:pt idx="7125">
                  <c:v>70.155832000079101</c:v>
                </c:pt>
                <c:pt idx="7126">
                  <c:v>70.18919200002216</c:v>
                </c:pt>
                <c:pt idx="7127">
                  <c:v>70.222528000131717</c:v>
                </c:pt>
                <c:pt idx="7128">
                  <c:v>70.255888000074776</c:v>
                </c:pt>
                <c:pt idx="7129">
                  <c:v>70.28922400000971</c:v>
                </c:pt>
                <c:pt idx="7130">
                  <c:v>70.322584000127392</c:v>
                </c:pt>
                <c:pt idx="7131">
                  <c:v>70.355920000062326</c:v>
                </c:pt>
                <c:pt idx="7132">
                  <c:v>70.389280000005385</c:v>
                </c:pt>
                <c:pt idx="7133">
                  <c:v>70.422616000114942</c:v>
                </c:pt>
                <c:pt idx="7134">
                  <c:v>70.455976000058001</c:v>
                </c:pt>
                <c:pt idx="7135">
                  <c:v>70.489312000167558</c:v>
                </c:pt>
                <c:pt idx="7136">
                  <c:v>70.522648000102492</c:v>
                </c:pt>
                <c:pt idx="7137">
                  <c:v>70.556008000045551</c:v>
                </c:pt>
                <c:pt idx="7138">
                  <c:v>70.589344000155108</c:v>
                </c:pt>
                <c:pt idx="7139">
                  <c:v>70.622704000098167</c:v>
                </c:pt>
                <c:pt idx="7140">
                  <c:v>70.656040000033101</c:v>
                </c:pt>
                <c:pt idx="7141">
                  <c:v>70.689400000150783</c:v>
                </c:pt>
                <c:pt idx="7142">
                  <c:v>70.722808000110092</c:v>
                </c:pt>
                <c:pt idx="7143">
                  <c:v>70.756168000053151</c:v>
                </c:pt>
                <c:pt idx="7144">
                  <c:v>70.78952799999621</c:v>
                </c:pt>
                <c:pt idx="7145">
                  <c:v>70.822864000105767</c:v>
                </c:pt>
                <c:pt idx="7146">
                  <c:v>70.856200000040701</c:v>
                </c:pt>
                <c:pt idx="7147">
                  <c:v>70.889560000158383</c:v>
                </c:pt>
                <c:pt idx="7148">
                  <c:v>70.922896000093317</c:v>
                </c:pt>
                <c:pt idx="7149">
                  <c:v>70.956256000036376</c:v>
                </c:pt>
                <c:pt idx="7150">
                  <c:v>70.989592000145933</c:v>
                </c:pt>
                <c:pt idx="7151">
                  <c:v>71.022952000088992</c:v>
                </c:pt>
                <c:pt idx="7152">
                  <c:v>71.056288000023926</c:v>
                </c:pt>
                <c:pt idx="7153">
                  <c:v>71.089648000141608</c:v>
                </c:pt>
                <c:pt idx="7154">
                  <c:v>71.122984000076542</c:v>
                </c:pt>
                <c:pt idx="7155">
                  <c:v>71.156344000019601</c:v>
                </c:pt>
                <c:pt idx="7156">
                  <c:v>71.189680000129158</c:v>
                </c:pt>
                <c:pt idx="7157">
                  <c:v>71.223040000072217</c:v>
                </c:pt>
                <c:pt idx="7158">
                  <c:v>71.256376000007151</c:v>
                </c:pt>
                <c:pt idx="7159">
                  <c:v>71.289736000124833</c:v>
                </c:pt>
                <c:pt idx="7160">
                  <c:v>71.323072000059767</c:v>
                </c:pt>
                <c:pt idx="7161">
                  <c:v>71.356432000002826</c:v>
                </c:pt>
                <c:pt idx="7162">
                  <c:v>71.389792000120508</c:v>
                </c:pt>
                <c:pt idx="7163">
                  <c:v>71.423128000055442</c:v>
                </c:pt>
                <c:pt idx="7164">
                  <c:v>71.456487999998501</c:v>
                </c:pt>
                <c:pt idx="7165">
                  <c:v>71.489848000116183</c:v>
                </c:pt>
                <c:pt idx="7166">
                  <c:v>71.523184000051117</c:v>
                </c:pt>
                <c:pt idx="7167">
                  <c:v>71.556544000168799</c:v>
                </c:pt>
                <c:pt idx="7168">
                  <c:v>71.589904000111858</c:v>
                </c:pt>
                <c:pt idx="7169">
                  <c:v>71.623240000046792</c:v>
                </c:pt>
                <c:pt idx="7170">
                  <c:v>71.656600000164474</c:v>
                </c:pt>
                <c:pt idx="7171">
                  <c:v>71.689936000099408</c:v>
                </c:pt>
                <c:pt idx="7172">
                  <c:v>71.723296000042467</c:v>
                </c:pt>
                <c:pt idx="7173">
                  <c:v>71.756656000160149</c:v>
                </c:pt>
                <c:pt idx="7174">
                  <c:v>71.789992000095083</c:v>
                </c:pt>
                <c:pt idx="7175">
                  <c:v>71.823352000038142</c:v>
                </c:pt>
                <c:pt idx="7176">
                  <c:v>71.856688000147699</c:v>
                </c:pt>
                <c:pt idx="7177">
                  <c:v>71.890048000090758</c:v>
                </c:pt>
                <c:pt idx="7178">
                  <c:v>71.923384000025692</c:v>
                </c:pt>
                <c:pt idx="7179">
                  <c:v>71.956744000143374</c:v>
                </c:pt>
                <c:pt idx="7180">
                  <c:v>71.990080000078308</c:v>
                </c:pt>
                <c:pt idx="7181">
                  <c:v>72.023440000021367</c:v>
                </c:pt>
                <c:pt idx="7182">
                  <c:v>72.056776000130924</c:v>
                </c:pt>
                <c:pt idx="7183">
                  <c:v>72.090136000073983</c:v>
                </c:pt>
                <c:pt idx="7184">
                  <c:v>72.123472000008917</c:v>
                </c:pt>
                <c:pt idx="7185">
                  <c:v>72.156832000126599</c:v>
                </c:pt>
                <c:pt idx="7186">
                  <c:v>72.190192000069658</c:v>
                </c:pt>
                <c:pt idx="7187">
                  <c:v>72.223528000004592</c:v>
                </c:pt>
                <c:pt idx="7188">
                  <c:v>72.256888000122274</c:v>
                </c:pt>
                <c:pt idx="7189">
                  <c:v>72.290224000057208</c:v>
                </c:pt>
                <c:pt idx="7190">
                  <c:v>72.323584000000267</c:v>
                </c:pt>
                <c:pt idx="7191">
                  <c:v>72.356944000117949</c:v>
                </c:pt>
                <c:pt idx="7192">
                  <c:v>72.390280000052883</c:v>
                </c:pt>
                <c:pt idx="7193">
                  <c:v>72.423639999995942</c:v>
                </c:pt>
                <c:pt idx="7194">
                  <c:v>72.457000000113624</c:v>
                </c:pt>
                <c:pt idx="7195">
                  <c:v>72.490336000048558</c:v>
                </c:pt>
                <c:pt idx="7196">
                  <c:v>72.52369600016624</c:v>
                </c:pt>
                <c:pt idx="7197">
                  <c:v>72.557032000101174</c:v>
                </c:pt>
                <c:pt idx="7198">
                  <c:v>72.590392000044233</c:v>
                </c:pt>
                <c:pt idx="7199">
                  <c:v>72.623752000161915</c:v>
                </c:pt>
                <c:pt idx="7200">
                  <c:v>72.657088000096849</c:v>
                </c:pt>
                <c:pt idx="7201">
                  <c:v>72.690448000039908</c:v>
                </c:pt>
                <c:pt idx="7202">
                  <c:v>72.723784000149465</c:v>
                </c:pt>
                <c:pt idx="7203">
                  <c:v>72.757120000084399</c:v>
                </c:pt>
                <c:pt idx="7204">
                  <c:v>72.790480000027458</c:v>
                </c:pt>
                <c:pt idx="7205">
                  <c:v>72.823816000137015</c:v>
                </c:pt>
                <c:pt idx="7206">
                  <c:v>72.857176000080074</c:v>
                </c:pt>
                <c:pt idx="7207">
                  <c:v>72.890512000015008</c:v>
                </c:pt>
                <c:pt idx="7208">
                  <c:v>72.92387200013269</c:v>
                </c:pt>
                <c:pt idx="7209">
                  <c:v>72.957208000067624</c:v>
                </c:pt>
                <c:pt idx="7210">
                  <c:v>72.990568000010683</c:v>
                </c:pt>
                <c:pt idx="7211">
                  <c:v>73.023952000136489</c:v>
                </c:pt>
                <c:pt idx="7212">
                  <c:v>73.057312000079548</c:v>
                </c:pt>
                <c:pt idx="7213">
                  <c:v>73.090672000022607</c:v>
                </c:pt>
                <c:pt idx="7214">
                  <c:v>73.124056000148414</c:v>
                </c:pt>
                <c:pt idx="7215">
                  <c:v>73.157416000091473</c:v>
                </c:pt>
                <c:pt idx="7216">
                  <c:v>73.190776000034532</c:v>
                </c:pt>
                <c:pt idx="7217">
                  <c:v>73.224136000152214</c:v>
                </c:pt>
                <c:pt idx="7218">
                  <c:v>73.257496000095273</c:v>
                </c:pt>
                <c:pt idx="7219">
                  <c:v>73.290856000038332</c:v>
                </c:pt>
                <c:pt idx="7220">
                  <c:v>73.324216000156014</c:v>
                </c:pt>
                <c:pt idx="7221">
                  <c:v>73.357552000090948</c:v>
                </c:pt>
                <c:pt idx="7222">
                  <c:v>73.390912000034007</c:v>
                </c:pt>
                <c:pt idx="7223">
                  <c:v>73.424248000143564</c:v>
                </c:pt>
                <c:pt idx="7224">
                  <c:v>73.457608000086623</c:v>
                </c:pt>
                <c:pt idx="7225">
                  <c:v>73.490944000021557</c:v>
                </c:pt>
                <c:pt idx="7226">
                  <c:v>73.524304000139239</c:v>
                </c:pt>
                <c:pt idx="7227">
                  <c:v>73.557640000074173</c:v>
                </c:pt>
                <c:pt idx="7228">
                  <c:v>73.591000000017232</c:v>
                </c:pt>
                <c:pt idx="7229">
                  <c:v>73.624336000126789</c:v>
                </c:pt>
                <c:pt idx="7230">
                  <c:v>73.657696000069848</c:v>
                </c:pt>
                <c:pt idx="7231">
                  <c:v>73.691032000004782</c:v>
                </c:pt>
                <c:pt idx="7232">
                  <c:v>73.724392000122464</c:v>
                </c:pt>
                <c:pt idx="7233">
                  <c:v>73.757728000057398</c:v>
                </c:pt>
                <c:pt idx="7234">
                  <c:v>73.791088000000457</c:v>
                </c:pt>
                <c:pt idx="7235">
                  <c:v>73.824424000110014</c:v>
                </c:pt>
                <c:pt idx="7236">
                  <c:v>73.857784000053073</c:v>
                </c:pt>
                <c:pt idx="7237">
                  <c:v>73.891312000053006</c:v>
                </c:pt>
                <c:pt idx="7238">
                  <c:v>73.924648000162563</c:v>
                </c:pt>
                <c:pt idx="7239">
                  <c:v>73.957984000097497</c:v>
                </c:pt>
                <c:pt idx="7240">
                  <c:v>73.991344000040556</c:v>
                </c:pt>
                <c:pt idx="7241">
                  <c:v>74.024680000150113</c:v>
                </c:pt>
                <c:pt idx="7242">
                  <c:v>74.058040000093172</c:v>
                </c:pt>
                <c:pt idx="7243">
                  <c:v>74.091952000048479</c:v>
                </c:pt>
                <c:pt idx="7244">
                  <c:v>74.125312000166161</c:v>
                </c:pt>
                <c:pt idx="7245">
                  <c:v>74.15867200010922</c:v>
                </c:pt>
                <c:pt idx="7246">
                  <c:v>74.192032000052279</c:v>
                </c:pt>
                <c:pt idx="7247">
                  <c:v>74.225416000003463</c:v>
                </c:pt>
                <c:pt idx="7248">
                  <c:v>74.25875200011302</c:v>
                </c:pt>
                <c:pt idx="7249">
                  <c:v>74.292136000064204</c:v>
                </c:pt>
                <c:pt idx="7250">
                  <c:v>74.325471999999138</c:v>
                </c:pt>
                <c:pt idx="7251">
                  <c:v>74.35883200011682</c:v>
                </c:pt>
                <c:pt idx="7252">
                  <c:v>74.392192000059879</c:v>
                </c:pt>
                <c:pt idx="7253">
                  <c:v>74.425552000002938</c:v>
                </c:pt>
                <c:pt idx="7254">
                  <c:v>74.45891200012062</c:v>
                </c:pt>
                <c:pt idx="7255">
                  <c:v>74.492248000055554</c:v>
                </c:pt>
                <c:pt idx="7256">
                  <c:v>74.525607999998613</c:v>
                </c:pt>
                <c:pt idx="7257">
                  <c:v>74.558968000116295</c:v>
                </c:pt>
                <c:pt idx="7258">
                  <c:v>74.592328000059354</c:v>
                </c:pt>
                <c:pt idx="7259">
                  <c:v>74.625688000002413</c:v>
                </c:pt>
                <c:pt idx="7260">
                  <c:v>74.65902400011197</c:v>
                </c:pt>
                <c:pt idx="7261">
                  <c:v>74.692384000055029</c:v>
                </c:pt>
                <c:pt idx="7262">
                  <c:v>74.725720000164586</c:v>
                </c:pt>
                <c:pt idx="7263">
                  <c:v>74.759080000107645</c:v>
                </c:pt>
                <c:pt idx="7264">
                  <c:v>74.792416000042579</c:v>
                </c:pt>
                <c:pt idx="7265">
                  <c:v>74.825776000160261</c:v>
                </c:pt>
                <c:pt idx="7266">
                  <c:v>74.859112000095195</c:v>
                </c:pt>
                <c:pt idx="7267">
                  <c:v>74.892472000038254</c:v>
                </c:pt>
                <c:pt idx="7268">
                  <c:v>74.925808000147811</c:v>
                </c:pt>
                <c:pt idx="7269">
                  <c:v>74.95916800009087</c:v>
                </c:pt>
                <c:pt idx="7270">
                  <c:v>74.992504000025804</c:v>
                </c:pt>
                <c:pt idx="7271">
                  <c:v>75.025864000143486</c:v>
                </c:pt>
                <c:pt idx="7272">
                  <c:v>75.05920000007842</c:v>
                </c:pt>
                <c:pt idx="7273">
                  <c:v>75.092560000021479</c:v>
                </c:pt>
                <c:pt idx="7274">
                  <c:v>75.125896000131036</c:v>
                </c:pt>
                <c:pt idx="7275">
                  <c:v>75.15923200006597</c:v>
                </c:pt>
                <c:pt idx="7276">
                  <c:v>75.192592000009029</c:v>
                </c:pt>
                <c:pt idx="7277">
                  <c:v>75.225928000118586</c:v>
                </c:pt>
                <c:pt idx="7278">
                  <c:v>75.259288000061645</c:v>
                </c:pt>
                <c:pt idx="7279">
                  <c:v>75.292648000004704</c:v>
                </c:pt>
                <c:pt idx="7280">
                  <c:v>75.326008000122386</c:v>
                </c:pt>
                <c:pt idx="7281">
                  <c:v>75.359368000065444</c:v>
                </c:pt>
                <c:pt idx="7282">
                  <c:v>75.392728000008503</c:v>
                </c:pt>
                <c:pt idx="7283">
                  <c:v>75.426088000126185</c:v>
                </c:pt>
                <c:pt idx="7284">
                  <c:v>75.459448000069244</c:v>
                </c:pt>
                <c:pt idx="7285">
                  <c:v>75.492784000004178</c:v>
                </c:pt>
                <c:pt idx="7286">
                  <c:v>75.526120000113735</c:v>
                </c:pt>
                <c:pt idx="7287">
                  <c:v>75.559480000056794</c:v>
                </c:pt>
                <c:pt idx="7288">
                  <c:v>75.592839999999853</c:v>
                </c:pt>
                <c:pt idx="7289">
                  <c:v>75.62617600010941</c:v>
                </c:pt>
                <c:pt idx="7290">
                  <c:v>75.659512000044344</c:v>
                </c:pt>
                <c:pt idx="7291">
                  <c:v>75.692872000162026</c:v>
                </c:pt>
                <c:pt idx="7292">
                  <c:v>75.72620800009696</c:v>
                </c:pt>
                <c:pt idx="7293">
                  <c:v>75.759568000040019</c:v>
                </c:pt>
                <c:pt idx="7294">
                  <c:v>75.792904000149576</c:v>
                </c:pt>
                <c:pt idx="7295">
                  <c:v>75.826264000092635</c:v>
                </c:pt>
                <c:pt idx="7296">
                  <c:v>75.859600000027569</c:v>
                </c:pt>
                <c:pt idx="7297">
                  <c:v>75.892960000145251</c:v>
                </c:pt>
                <c:pt idx="7298">
                  <c:v>75.926296000080185</c:v>
                </c:pt>
                <c:pt idx="7299">
                  <c:v>75.959656000023244</c:v>
                </c:pt>
                <c:pt idx="7300">
                  <c:v>75.992992000132801</c:v>
                </c:pt>
                <c:pt idx="7301">
                  <c:v>76.026376000083985</c:v>
                </c:pt>
                <c:pt idx="7302">
                  <c:v>76.059736000027044</c:v>
                </c:pt>
                <c:pt idx="7303">
                  <c:v>76.093120000152851</c:v>
                </c:pt>
                <c:pt idx="7304">
                  <c:v>76.126456000087785</c:v>
                </c:pt>
                <c:pt idx="7305">
                  <c:v>76.159840000038969</c:v>
                </c:pt>
                <c:pt idx="7306">
                  <c:v>76.193200000156651</c:v>
                </c:pt>
                <c:pt idx="7307">
                  <c:v>76.226536000091585</c:v>
                </c:pt>
                <c:pt idx="7308">
                  <c:v>76.259896000034644</c:v>
                </c:pt>
                <c:pt idx="7309">
                  <c:v>76.293256000152326</c:v>
                </c:pt>
                <c:pt idx="7310">
                  <c:v>76.326616000095385</c:v>
                </c:pt>
                <c:pt idx="7311">
                  <c:v>76.359976000038444</c:v>
                </c:pt>
                <c:pt idx="7312">
                  <c:v>76.39336000016425</c:v>
                </c:pt>
                <c:pt idx="7313">
                  <c:v>76.426744000115434</c:v>
                </c:pt>
                <c:pt idx="7314">
                  <c:v>76.460104000058493</c:v>
                </c:pt>
                <c:pt idx="7315">
                  <c:v>76.493464000001552</c:v>
                </c:pt>
                <c:pt idx="7316">
                  <c:v>76.526824000119234</c:v>
                </c:pt>
                <c:pt idx="7317">
                  <c:v>76.560184000062293</c:v>
                </c:pt>
                <c:pt idx="7318">
                  <c:v>76.593544000005352</c:v>
                </c:pt>
                <c:pt idx="7319">
                  <c:v>76.626904000123034</c:v>
                </c:pt>
                <c:pt idx="7320">
                  <c:v>76.660264000066093</c:v>
                </c:pt>
                <c:pt idx="7321">
                  <c:v>76.693624000009152</c:v>
                </c:pt>
                <c:pt idx="7322">
                  <c:v>76.727008000134958</c:v>
                </c:pt>
                <c:pt idx="7323">
                  <c:v>76.760344000069892</c:v>
                </c:pt>
                <c:pt idx="7324">
                  <c:v>76.793704000012951</c:v>
                </c:pt>
                <c:pt idx="7325">
                  <c:v>76.827064000130633</c:v>
                </c:pt>
                <c:pt idx="7326">
                  <c:v>76.860424000073692</c:v>
                </c:pt>
                <c:pt idx="7327">
                  <c:v>76.893784000016751</c:v>
                </c:pt>
                <c:pt idx="7328">
                  <c:v>76.927168000142558</c:v>
                </c:pt>
                <c:pt idx="7329">
                  <c:v>76.960528000085617</c:v>
                </c:pt>
                <c:pt idx="7330">
                  <c:v>76.993888000028676</c:v>
                </c:pt>
                <c:pt idx="7331">
                  <c:v>77.027272000154483</c:v>
                </c:pt>
                <c:pt idx="7332">
                  <c:v>77.060632000097542</c:v>
                </c:pt>
                <c:pt idx="7333">
                  <c:v>77.0939920000406</c:v>
                </c:pt>
                <c:pt idx="7334">
                  <c:v>77.127328000150158</c:v>
                </c:pt>
                <c:pt idx="7335">
                  <c:v>77.160688000093216</c:v>
                </c:pt>
                <c:pt idx="7336">
                  <c:v>77.194048000036275</c:v>
                </c:pt>
                <c:pt idx="7337">
                  <c:v>77.227384000145832</c:v>
                </c:pt>
                <c:pt idx="7338">
                  <c:v>77.260744000088891</c:v>
                </c:pt>
                <c:pt idx="7339">
                  <c:v>77.294080000023826</c:v>
                </c:pt>
                <c:pt idx="7340">
                  <c:v>77.327464000149632</c:v>
                </c:pt>
                <c:pt idx="7341">
                  <c:v>77.360824000092691</c:v>
                </c:pt>
                <c:pt idx="7342">
                  <c:v>77.39418400003575</c:v>
                </c:pt>
                <c:pt idx="7343">
                  <c:v>77.427544000153432</c:v>
                </c:pt>
                <c:pt idx="7344">
                  <c:v>77.460904000096491</c:v>
                </c:pt>
                <c:pt idx="7345">
                  <c:v>77.494240000031425</c:v>
                </c:pt>
                <c:pt idx="7346">
                  <c:v>77.527600000149107</c:v>
                </c:pt>
                <c:pt idx="7347">
                  <c:v>77.560984000100291</c:v>
                </c:pt>
                <c:pt idx="7348">
                  <c:v>77.59434400004335</c:v>
                </c:pt>
                <c:pt idx="7349">
                  <c:v>77.627680000152907</c:v>
                </c:pt>
                <c:pt idx="7350">
                  <c:v>77.661040000095966</c:v>
                </c:pt>
                <c:pt idx="7351">
                  <c:v>77.694400000039025</c:v>
                </c:pt>
                <c:pt idx="7352">
                  <c:v>77.727760000156707</c:v>
                </c:pt>
                <c:pt idx="7353">
                  <c:v>77.761096000091641</c:v>
                </c:pt>
                <c:pt idx="7354">
                  <c:v>77.7944560000347</c:v>
                </c:pt>
                <c:pt idx="7355">
                  <c:v>77.827792000144257</c:v>
                </c:pt>
                <c:pt idx="7356">
                  <c:v>77.861152000087316</c:v>
                </c:pt>
                <c:pt idx="7357">
                  <c:v>77.89448800002225</c:v>
                </c:pt>
                <c:pt idx="7358">
                  <c:v>77.927848000139932</c:v>
                </c:pt>
                <c:pt idx="7359">
                  <c:v>77.961184000074866</c:v>
                </c:pt>
                <c:pt idx="7360">
                  <c:v>77.994544000017925</c:v>
                </c:pt>
                <c:pt idx="7361">
                  <c:v>78.027880000127482</c:v>
                </c:pt>
                <c:pt idx="7362">
                  <c:v>78.061216000062416</c:v>
                </c:pt>
                <c:pt idx="7363">
                  <c:v>78.094576000005475</c:v>
                </c:pt>
                <c:pt idx="7364">
                  <c:v>78.127912000115032</c:v>
                </c:pt>
                <c:pt idx="7365">
                  <c:v>78.161272000058091</c:v>
                </c:pt>
                <c:pt idx="7366">
                  <c:v>78.19463200000115</c:v>
                </c:pt>
                <c:pt idx="7367">
                  <c:v>78.227968000110707</c:v>
                </c:pt>
                <c:pt idx="7368">
                  <c:v>78.261304000045641</c:v>
                </c:pt>
                <c:pt idx="7369">
                  <c:v>78.294664000163323</c:v>
                </c:pt>
                <c:pt idx="7370">
                  <c:v>78.328000000098257</c:v>
                </c:pt>
                <c:pt idx="7371">
                  <c:v>78.361360000041316</c:v>
                </c:pt>
                <c:pt idx="7372">
                  <c:v>78.394696000150873</c:v>
                </c:pt>
                <c:pt idx="7373">
                  <c:v>78.428056000093932</c:v>
                </c:pt>
                <c:pt idx="7374">
                  <c:v>78.461392000028866</c:v>
                </c:pt>
                <c:pt idx="7375">
                  <c:v>78.494752000146548</c:v>
                </c:pt>
                <c:pt idx="7376">
                  <c:v>78.528088000081482</c:v>
                </c:pt>
                <c:pt idx="7377">
                  <c:v>78.561448000024541</c:v>
                </c:pt>
                <c:pt idx="7378">
                  <c:v>78.594784000134098</c:v>
                </c:pt>
                <c:pt idx="7379">
                  <c:v>78.628144000077157</c:v>
                </c:pt>
                <c:pt idx="7380">
                  <c:v>78.661480000012091</c:v>
                </c:pt>
                <c:pt idx="7381">
                  <c:v>78.694840000129773</c:v>
                </c:pt>
                <c:pt idx="7382">
                  <c:v>78.728200000072832</c:v>
                </c:pt>
                <c:pt idx="7383">
                  <c:v>78.761536000007766</c:v>
                </c:pt>
                <c:pt idx="7384">
                  <c:v>78.794896000125448</c:v>
                </c:pt>
                <c:pt idx="7385">
                  <c:v>78.828256000068507</c:v>
                </c:pt>
                <c:pt idx="7386">
                  <c:v>78.861616000011566</c:v>
                </c:pt>
                <c:pt idx="7387">
                  <c:v>78.894976000129247</c:v>
                </c:pt>
                <c:pt idx="7388">
                  <c:v>78.928336000072306</c:v>
                </c:pt>
                <c:pt idx="7389">
                  <c:v>78.961672000007241</c:v>
                </c:pt>
                <c:pt idx="7390">
                  <c:v>78.995032000124922</c:v>
                </c:pt>
                <c:pt idx="7391">
                  <c:v>79.028416000076106</c:v>
                </c:pt>
                <c:pt idx="7392">
                  <c:v>79.061776000019165</c:v>
                </c:pt>
                <c:pt idx="7393">
                  <c:v>79.095160000144972</c:v>
                </c:pt>
                <c:pt idx="7394">
                  <c:v>79.128520000088031</c:v>
                </c:pt>
                <c:pt idx="7395">
                  <c:v>79.16188000003109</c:v>
                </c:pt>
                <c:pt idx="7396">
                  <c:v>79.195240000148772</c:v>
                </c:pt>
                <c:pt idx="7397">
                  <c:v>79.228624000099956</c:v>
                </c:pt>
                <c:pt idx="7398">
                  <c:v>79.261984000043014</c:v>
                </c:pt>
                <c:pt idx="7399">
                  <c:v>79.295344000160696</c:v>
                </c:pt>
                <c:pt idx="7400">
                  <c:v>79.32868000009563</c:v>
                </c:pt>
                <c:pt idx="7401">
                  <c:v>79.362040000038689</c:v>
                </c:pt>
                <c:pt idx="7402">
                  <c:v>79.395424000164496</c:v>
                </c:pt>
                <c:pt idx="7403">
                  <c:v>79.428784000107555</c:v>
                </c:pt>
                <c:pt idx="7404">
                  <c:v>79.462144000050614</c:v>
                </c:pt>
                <c:pt idx="7405">
                  <c:v>79.495504000168296</c:v>
                </c:pt>
                <c:pt idx="7406">
                  <c:v>79.528864000111355</c:v>
                </c:pt>
                <c:pt idx="7407">
                  <c:v>79.562224000054414</c:v>
                </c:pt>
                <c:pt idx="7408">
                  <c:v>79.595560000163971</c:v>
                </c:pt>
                <c:pt idx="7409">
                  <c:v>79.62892000010703</c:v>
                </c:pt>
                <c:pt idx="7410">
                  <c:v>79.662280000050089</c:v>
                </c:pt>
                <c:pt idx="7411">
                  <c:v>79.695640000167771</c:v>
                </c:pt>
                <c:pt idx="7412">
                  <c:v>79.72900000011083</c:v>
                </c:pt>
                <c:pt idx="7413">
                  <c:v>79.762360000053889</c:v>
                </c:pt>
                <c:pt idx="7414">
                  <c:v>79.795719999996948</c:v>
                </c:pt>
                <c:pt idx="7415">
                  <c:v>79.829104000122754</c:v>
                </c:pt>
                <c:pt idx="7416">
                  <c:v>79.862440000057688</c:v>
                </c:pt>
                <c:pt idx="7417">
                  <c:v>79.895800000000747</c:v>
                </c:pt>
                <c:pt idx="7418">
                  <c:v>79.929160000118429</c:v>
                </c:pt>
                <c:pt idx="7419">
                  <c:v>79.962544000069613</c:v>
                </c:pt>
                <c:pt idx="7420">
                  <c:v>79.995880000004547</c:v>
                </c:pt>
                <c:pt idx="7421">
                  <c:v>80.029240000122229</c:v>
                </c:pt>
                <c:pt idx="7422">
                  <c:v>80.062576000057163</c:v>
                </c:pt>
                <c:pt idx="7423">
                  <c:v>80.095960000008347</c:v>
                </c:pt>
                <c:pt idx="7424">
                  <c:v>80.129320000126029</c:v>
                </c:pt>
                <c:pt idx="7425">
                  <c:v>80.162656000060963</c:v>
                </c:pt>
                <c:pt idx="7426">
                  <c:v>80.196016000004022</c:v>
                </c:pt>
                <c:pt idx="7427">
                  <c:v>80.229376000121704</c:v>
                </c:pt>
                <c:pt idx="7428">
                  <c:v>80.262760000072888</c:v>
                </c:pt>
                <c:pt idx="7429">
                  <c:v>80.296120000015947</c:v>
                </c:pt>
                <c:pt idx="7430">
                  <c:v>80.329456000125504</c:v>
                </c:pt>
                <c:pt idx="7431">
                  <c:v>80.362816000068563</c:v>
                </c:pt>
                <c:pt idx="7432">
                  <c:v>80.396152000003497</c:v>
                </c:pt>
                <c:pt idx="7433">
                  <c:v>80.429512000121179</c:v>
                </c:pt>
                <c:pt idx="7434">
                  <c:v>80.462872000064237</c:v>
                </c:pt>
                <c:pt idx="7435">
                  <c:v>80.496207999999172</c:v>
                </c:pt>
                <c:pt idx="7436">
                  <c:v>80.529568000116853</c:v>
                </c:pt>
                <c:pt idx="7437">
                  <c:v>80.562928000059912</c:v>
                </c:pt>
                <c:pt idx="7438">
                  <c:v>80.596263999994846</c:v>
                </c:pt>
                <c:pt idx="7439">
                  <c:v>80.629624000112528</c:v>
                </c:pt>
                <c:pt idx="7440">
                  <c:v>80.662960000047462</c:v>
                </c:pt>
                <c:pt idx="7441">
                  <c:v>80.696320000165144</c:v>
                </c:pt>
                <c:pt idx="7442">
                  <c:v>80.729704000116328</c:v>
                </c:pt>
                <c:pt idx="7443">
                  <c:v>80.763040000051262</c:v>
                </c:pt>
                <c:pt idx="7444">
                  <c:v>80.796399999994321</c:v>
                </c:pt>
                <c:pt idx="7445">
                  <c:v>80.829760000112003</c:v>
                </c:pt>
                <c:pt idx="7446">
                  <c:v>80.863096000046937</c:v>
                </c:pt>
                <c:pt idx="7447">
                  <c:v>80.896456000164619</c:v>
                </c:pt>
                <c:pt idx="7448">
                  <c:v>80.929816000107678</c:v>
                </c:pt>
                <c:pt idx="7449">
                  <c:v>80.963152000042612</c:v>
                </c:pt>
                <c:pt idx="7450">
                  <c:v>80.996512000160294</c:v>
                </c:pt>
                <c:pt idx="7451">
                  <c:v>81.029896000111478</c:v>
                </c:pt>
                <c:pt idx="7452">
                  <c:v>81.063304000070787</c:v>
                </c:pt>
                <c:pt idx="7453">
                  <c:v>81.096712000030095</c:v>
                </c:pt>
                <c:pt idx="7454">
                  <c:v>81.130072000147777</c:v>
                </c:pt>
                <c:pt idx="7455">
                  <c:v>81.163456000098961</c:v>
                </c:pt>
                <c:pt idx="7456">
                  <c:v>81.196792000033895</c:v>
                </c:pt>
                <c:pt idx="7457">
                  <c:v>81.230152000151577</c:v>
                </c:pt>
                <c:pt idx="7458">
                  <c:v>81.263488000086511</c:v>
                </c:pt>
                <c:pt idx="7459">
                  <c:v>81.296872000037695</c:v>
                </c:pt>
                <c:pt idx="7460">
                  <c:v>81.330232000155377</c:v>
                </c:pt>
                <c:pt idx="7461">
                  <c:v>81.363568000090311</c:v>
                </c:pt>
                <c:pt idx="7462">
                  <c:v>81.39692800003337</c:v>
                </c:pt>
                <c:pt idx="7463">
                  <c:v>81.430312000159176</c:v>
                </c:pt>
                <c:pt idx="7464">
                  <c:v>81.463672000102235</c:v>
                </c:pt>
                <c:pt idx="7465">
                  <c:v>81.497056000053419</c:v>
                </c:pt>
                <c:pt idx="7466">
                  <c:v>81.530415999996478</c:v>
                </c:pt>
                <c:pt idx="7467">
                  <c:v>81.56377600011416</c:v>
                </c:pt>
                <c:pt idx="7468">
                  <c:v>81.597112000049094</c:v>
                </c:pt>
                <c:pt idx="7469">
                  <c:v>81.630472000166776</c:v>
                </c:pt>
                <c:pt idx="7470">
                  <c:v>81.663832000109835</c:v>
                </c:pt>
                <c:pt idx="7471">
                  <c:v>81.697192000052894</c:v>
                </c:pt>
                <c:pt idx="7472">
                  <c:v>81.730576000004078</c:v>
                </c:pt>
                <c:pt idx="7473">
                  <c:v>81.763912000113635</c:v>
                </c:pt>
                <c:pt idx="7474">
                  <c:v>81.797272000056694</c:v>
                </c:pt>
                <c:pt idx="7475">
                  <c:v>81.830656000007878</c:v>
                </c:pt>
                <c:pt idx="7476">
                  <c:v>81.864016000125559</c:v>
                </c:pt>
                <c:pt idx="7477">
                  <c:v>81.897376000068618</c:v>
                </c:pt>
                <c:pt idx="7478">
                  <c:v>81.930712000003552</c:v>
                </c:pt>
                <c:pt idx="7479">
                  <c:v>81.964072000121234</c:v>
                </c:pt>
                <c:pt idx="7480">
                  <c:v>81.997432000064293</c:v>
                </c:pt>
                <c:pt idx="7481">
                  <c:v>82.030792000007352</c:v>
                </c:pt>
                <c:pt idx="7482">
                  <c:v>82.064128000116909</c:v>
                </c:pt>
                <c:pt idx="7483">
                  <c:v>82.097512000068093</c:v>
                </c:pt>
                <c:pt idx="7484">
                  <c:v>82.130848000003027</c:v>
                </c:pt>
                <c:pt idx="7485">
                  <c:v>82.164256000136959</c:v>
                </c:pt>
                <c:pt idx="7486">
                  <c:v>82.197640000088143</c:v>
                </c:pt>
                <c:pt idx="7487">
                  <c:v>82.230976000023077</c:v>
                </c:pt>
                <c:pt idx="7488">
                  <c:v>82.264336000140759</c:v>
                </c:pt>
                <c:pt idx="7489">
                  <c:v>82.297696000083818</c:v>
                </c:pt>
                <c:pt idx="7490">
                  <c:v>82.331056000026877</c:v>
                </c:pt>
                <c:pt idx="7491">
                  <c:v>82.364392000136434</c:v>
                </c:pt>
                <c:pt idx="7492">
                  <c:v>82.397752000079493</c:v>
                </c:pt>
                <c:pt idx="7493">
                  <c:v>82.431112000022551</c:v>
                </c:pt>
                <c:pt idx="7494">
                  <c:v>82.464472000140233</c:v>
                </c:pt>
                <c:pt idx="7495">
                  <c:v>82.497808000075167</c:v>
                </c:pt>
                <c:pt idx="7496">
                  <c:v>82.531192000026351</c:v>
                </c:pt>
                <c:pt idx="7497">
                  <c:v>82.564552000144033</c:v>
                </c:pt>
                <c:pt idx="7498">
                  <c:v>82.597888000078967</c:v>
                </c:pt>
                <c:pt idx="7499">
                  <c:v>82.631248000022026</c:v>
                </c:pt>
                <c:pt idx="7500">
                  <c:v>82.664584000131583</c:v>
                </c:pt>
                <c:pt idx="7501">
                  <c:v>82.697944000074642</c:v>
                </c:pt>
                <c:pt idx="7502">
                  <c:v>82.731304000017701</c:v>
                </c:pt>
                <c:pt idx="7503">
                  <c:v>82.764664000135383</c:v>
                </c:pt>
                <c:pt idx="7504">
                  <c:v>82.798096000102817</c:v>
                </c:pt>
                <c:pt idx="7505">
                  <c:v>82.83152800007025</c:v>
                </c:pt>
                <c:pt idx="7506">
                  <c:v>82.864912000021434</c:v>
                </c:pt>
                <c:pt idx="7507">
                  <c:v>82.898320000155366</c:v>
                </c:pt>
                <c:pt idx="7508">
                  <c:v>82.931704000106549</c:v>
                </c:pt>
                <c:pt idx="7509">
                  <c:v>82.965112000065858</c:v>
                </c:pt>
                <c:pt idx="7510">
                  <c:v>82.998544000033291</c:v>
                </c:pt>
                <c:pt idx="7511">
                  <c:v>83.031952000167223</c:v>
                </c:pt>
                <c:pt idx="7512">
                  <c:v>83.065576000025032</c:v>
                </c:pt>
                <c:pt idx="7513">
                  <c:v>83.098936000142714</c:v>
                </c:pt>
                <c:pt idx="7514">
                  <c:v>83.132272000077648</c:v>
                </c:pt>
                <c:pt idx="7515">
                  <c:v>83.165632000020707</c:v>
                </c:pt>
                <c:pt idx="7516">
                  <c:v>83.198968000130264</c:v>
                </c:pt>
                <c:pt idx="7517">
                  <c:v>83.232328000073323</c:v>
                </c:pt>
                <c:pt idx="7518">
                  <c:v>83.265664000008258</c:v>
                </c:pt>
                <c:pt idx="7519">
                  <c:v>83.299024000125939</c:v>
                </c:pt>
                <c:pt idx="7520">
                  <c:v>83.332360000060874</c:v>
                </c:pt>
                <c:pt idx="7521">
                  <c:v>83.365720000003932</c:v>
                </c:pt>
                <c:pt idx="7522">
                  <c:v>83.39905600011349</c:v>
                </c:pt>
                <c:pt idx="7523">
                  <c:v>83.432416000056548</c:v>
                </c:pt>
                <c:pt idx="7524">
                  <c:v>83.465752000166106</c:v>
                </c:pt>
                <c:pt idx="7525">
                  <c:v>83.49908800010104</c:v>
                </c:pt>
                <c:pt idx="7526">
                  <c:v>83.532448000044099</c:v>
                </c:pt>
                <c:pt idx="7527">
                  <c:v>83.56580800016178</c:v>
                </c:pt>
                <c:pt idx="7528">
                  <c:v>83.599144000096715</c:v>
                </c:pt>
                <c:pt idx="7529">
                  <c:v>83.632480000031649</c:v>
                </c:pt>
                <c:pt idx="7530">
                  <c:v>83.665840000149331</c:v>
                </c:pt>
                <c:pt idx="7531">
                  <c:v>83.699176000084265</c:v>
                </c:pt>
                <c:pt idx="7532">
                  <c:v>83.732536000027324</c:v>
                </c:pt>
                <c:pt idx="7533">
                  <c:v>83.765872000136881</c:v>
                </c:pt>
                <c:pt idx="7534">
                  <c:v>83.79923200007994</c:v>
                </c:pt>
                <c:pt idx="7535">
                  <c:v>83.832568000014874</c:v>
                </c:pt>
                <c:pt idx="7536">
                  <c:v>83.865928000132556</c:v>
                </c:pt>
                <c:pt idx="7537">
                  <c:v>83.89926400006749</c:v>
                </c:pt>
                <c:pt idx="7538">
                  <c:v>83.932624000010549</c:v>
                </c:pt>
                <c:pt idx="7539">
                  <c:v>83.965960000120106</c:v>
                </c:pt>
                <c:pt idx="7540">
                  <c:v>83.999320000063165</c:v>
                </c:pt>
                <c:pt idx="7541">
                  <c:v>84.032655999998099</c:v>
                </c:pt>
                <c:pt idx="7542">
                  <c:v>84.066016000115781</c:v>
                </c:pt>
                <c:pt idx="7543">
                  <c:v>84.099352000050715</c:v>
                </c:pt>
                <c:pt idx="7544">
                  <c:v>84.132712000168397</c:v>
                </c:pt>
                <c:pt idx="7545">
                  <c:v>84.166048000103331</c:v>
                </c:pt>
                <c:pt idx="7546">
                  <c:v>84.19940800004639</c:v>
                </c:pt>
                <c:pt idx="7547">
                  <c:v>84.232744000155947</c:v>
                </c:pt>
                <c:pt idx="7548">
                  <c:v>84.266104000099006</c:v>
                </c:pt>
                <c:pt idx="7549">
                  <c:v>84.29944000003394</c:v>
                </c:pt>
                <c:pt idx="7550">
                  <c:v>84.332800000151622</c:v>
                </c:pt>
                <c:pt idx="7551">
                  <c:v>84.366136000086556</c:v>
                </c:pt>
                <c:pt idx="7552">
                  <c:v>84.399496000029615</c:v>
                </c:pt>
                <c:pt idx="7553">
                  <c:v>84.432832000139172</c:v>
                </c:pt>
                <c:pt idx="7554">
                  <c:v>84.466168000074106</c:v>
                </c:pt>
                <c:pt idx="7555">
                  <c:v>84.499528000017165</c:v>
                </c:pt>
                <c:pt idx="7556">
                  <c:v>84.532864000126722</c:v>
                </c:pt>
                <c:pt idx="7557">
                  <c:v>84.566224000069781</c:v>
                </c:pt>
                <c:pt idx="7558">
                  <c:v>84.59958400001284</c:v>
                </c:pt>
                <c:pt idx="7559">
                  <c:v>84.632920000122397</c:v>
                </c:pt>
                <c:pt idx="7560">
                  <c:v>84.666280000065456</c:v>
                </c:pt>
                <c:pt idx="7561">
                  <c:v>84.69961600000039</c:v>
                </c:pt>
                <c:pt idx="7562">
                  <c:v>84.732976000118072</c:v>
                </c:pt>
                <c:pt idx="7563">
                  <c:v>84.766312000053006</c:v>
                </c:pt>
                <c:pt idx="7564">
                  <c:v>84.799671999996065</c:v>
                </c:pt>
                <c:pt idx="7565">
                  <c:v>84.833008000105622</c:v>
                </c:pt>
                <c:pt idx="7566">
                  <c:v>84.866368000048681</c:v>
                </c:pt>
                <c:pt idx="7567">
                  <c:v>84.899704000158238</c:v>
                </c:pt>
                <c:pt idx="7568">
                  <c:v>84.933064000101297</c:v>
                </c:pt>
                <c:pt idx="7569">
                  <c:v>84.966400000036231</c:v>
                </c:pt>
                <c:pt idx="7570">
                  <c:v>84.999784000162038</c:v>
                </c:pt>
                <c:pt idx="7571">
                  <c:v>85.033120000096972</c:v>
                </c:pt>
                <c:pt idx="7572">
                  <c:v>85.066480000040031</c:v>
                </c:pt>
                <c:pt idx="7573">
                  <c:v>85.099864000165837</c:v>
                </c:pt>
                <c:pt idx="7574">
                  <c:v>85.133200000100771</c:v>
                </c:pt>
                <c:pt idx="7575">
                  <c:v>85.166584000051955</c:v>
                </c:pt>
                <c:pt idx="7576">
                  <c:v>85.199943999995014</c:v>
                </c:pt>
                <c:pt idx="7577">
                  <c:v>85.233328000120821</c:v>
                </c:pt>
                <c:pt idx="7578">
                  <c:v>85.26668800006388</c:v>
                </c:pt>
                <c:pt idx="7579">
                  <c:v>85.300023999998814</c:v>
                </c:pt>
                <c:pt idx="7580">
                  <c:v>85.333408000124621</c:v>
                </c:pt>
                <c:pt idx="7581">
                  <c:v>85.366792000075804</c:v>
                </c:pt>
                <c:pt idx="7582">
                  <c:v>85.400152000018863</c:v>
                </c:pt>
                <c:pt idx="7583">
                  <c:v>85.433512000136545</c:v>
                </c:pt>
                <c:pt idx="7584">
                  <c:v>85.466872000079604</c:v>
                </c:pt>
                <c:pt idx="7585">
                  <c:v>85.500232000022663</c:v>
                </c:pt>
                <c:pt idx="7586">
                  <c:v>85.53361600014847</c:v>
                </c:pt>
                <c:pt idx="7587">
                  <c:v>85.566976000091529</c:v>
                </c:pt>
                <c:pt idx="7588">
                  <c:v>85.600360000042713</c:v>
                </c:pt>
                <c:pt idx="7589">
                  <c:v>85.633720000160395</c:v>
                </c:pt>
                <c:pt idx="7590">
                  <c:v>85.667104000111578</c:v>
                </c:pt>
                <c:pt idx="7591">
                  <c:v>85.700464000054637</c:v>
                </c:pt>
                <c:pt idx="7592">
                  <c:v>85.733823999997696</c:v>
                </c:pt>
                <c:pt idx="7593">
                  <c:v>85.767160000107253</c:v>
                </c:pt>
                <c:pt idx="7594">
                  <c:v>85.800544000058437</c:v>
                </c:pt>
                <c:pt idx="7595">
                  <c:v>85.833952000017746</c:v>
                </c:pt>
                <c:pt idx="7596">
                  <c:v>85.867336000143553</c:v>
                </c:pt>
                <c:pt idx="7597">
                  <c:v>85.900696000086612</c:v>
                </c:pt>
                <c:pt idx="7598">
                  <c:v>85.93405600002967</c:v>
                </c:pt>
                <c:pt idx="7599">
                  <c:v>85.967416000147352</c:v>
                </c:pt>
                <c:pt idx="7600">
                  <c:v>86.000752000082286</c:v>
                </c:pt>
                <c:pt idx="7601">
                  <c:v>86.034112000025345</c:v>
                </c:pt>
                <c:pt idx="7602">
                  <c:v>86.067448000134902</c:v>
                </c:pt>
                <c:pt idx="7603">
                  <c:v>86.100808000077961</c:v>
                </c:pt>
                <c:pt idx="7604">
                  <c:v>86.134144000012896</c:v>
                </c:pt>
                <c:pt idx="7605">
                  <c:v>86.167504000130577</c:v>
                </c:pt>
                <c:pt idx="7606">
                  <c:v>86.200840000065512</c:v>
                </c:pt>
                <c:pt idx="7607">
                  <c:v>86.23420000000857</c:v>
                </c:pt>
                <c:pt idx="7608">
                  <c:v>86.267536000118128</c:v>
                </c:pt>
                <c:pt idx="7609">
                  <c:v>86.300896000061186</c:v>
                </c:pt>
                <c:pt idx="7610">
                  <c:v>86.334231999996121</c:v>
                </c:pt>
                <c:pt idx="7611">
                  <c:v>86.367592000113802</c:v>
                </c:pt>
                <c:pt idx="7612">
                  <c:v>86.400928000048737</c:v>
                </c:pt>
                <c:pt idx="7613">
                  <c:v>86.434288000166418</c:v>
                </c:pt>
                <c:pt idx="7614">
                  <c:v>86.467624000101353</c:v>
                </c:pt>
                <c:pt idx="7615">
                  <c:v>86.500960000036287</c:v>
                </c:pt>
                <c:pt idx="7616">
                  <c:v>86.534320000153969</c:v>
                </c:pt>
                <c:pt idx="7617">
                  <c:v>86.567656000088903</c:v>
                </c:pt>
                <c:pt idx="7618">
                  <c:v>86.601016000031962</c:v>
                </c:pt>
                <c:pt idx="7619">
                  <c:v>86.634352000141519</c:v>
                </c:pt>
                <c:pt idx="7620">
                  <c:v>86.667712000084578</c:v>
                </c:pt>
                <c:pt idx="7621">
                  <c:v>86.701048000019512</c:v>
                </c:pt>
                <c:pt idx="7622">
                  <c:v>86.734408000137194</c:v>
                </c:pt>
                <c:pt idx="7623">
                  <c:v>86.767744000072128</c:v>
                </c:pt>
                <c:pt idx="7624">
                  <c:v>86.801104000015187</c:v>
                </c:pt>
                <c:pt idx="7625">
                  <c:v>86.834512000149118</c:v>
                </c:pt>
                <c:pt idx="7626">
                  <c:v>86.867872000092177</c:v>
                </c:pt>
                <c:pt idx="7627">
                  <c:v>86.901208000027111</c:v>
                </c:pt>
                <c:pt idx="7628">
                  <c:v>86.934568000144793</c:v>
                </c:pt>
                <c:pt idx="7629">
                  <c:v>86.967904000079727</c:v>
                </c:pt>
                <c:pt idx="7630">
                  <c:v>87.001264000022786</c:v>
                </c:pt>
                <c:pt idx="7631">
                  <c:v>87.034600000132343</c:v>
                </c:pt>
                <c:pt idx="7632">
                  <c:v>87.067960000075402</c:v>
                </c:pt>
                <c:pt idx="7633">
                  <c:v>87.101296000010336</c:v>
                </c:pt>
                <c:pt idx="7634">
                  <c:v>87.134656000128018</c:v>
                </c:pt>
                <c:pt idx="7635">
                  <c:v>87.167992000062952</c:v>
                </c:pt>
                <c:pt idx="7636">
                  <c:v>87.201352000006011</c:v>
                </c:pt>
                <c:pt idx="7637">
                  <c:v>87.234688000115568</c:v>
                </c:pt>
                <c:pt idx="7638">
                  <c:v>87.268048000058627</c:v>
                </c:pt>
                <c:pt idx="7639">
                  <c:v>87.301384000168184</c:v>
                </c:pt>
                <c:pt idx="7640">
                  <c:v>87.334720000103118</c:v>
                </c:pt>
                <c:pt idx="7641">
                  <c:v>87.368080000046177</c:v>
                </c:pt>
                <c:pt idx="7642">
                  <c:v>87.401416000155734</c:v>
                </c:pt>
                <c:pt idx="7643">
                  <c:v>87.434776000098793</c:v>
                </c:pt>
                <c:pt idx="7644">
                  <c:v>87.468112000033727</c:v>
                </c:pt>
                <c:pt idx="7645">
                  <c:v>87.501472000151409</c:v>
                </c:pt>
                <c:pt idx="7646">
                  <c:v>87.534808000086343</c:v>
                </c:pt>
                <c:pt idx="7647">
                  <c:v>87.568168000029402</c:v>
                </c:pt>
                <c:pt idx="7648">
                  <c:v>87.601504000138959</c:v>
                </c:pt>
                <c:pt idx="7649">
                  <c:v>87.634864000082018</c:v>
                </c:pt>
                <c:pt idx="7650">
                  <c:v>87.668200000016952</c:v>
                </c:pt>
                <c:pt idx="7651">
                  <c:v>87.701560000134634</c:v>
                </c:pt>
                <c:pt idx="7652">
                  <c:v>87.734896000069568</c:v>
                </c:pt>
                <c:pt idx="7653">
                  <c:v>87.768256000012627</c:v>
                </c:pt>
                <c:pt idx="7654">
                  <c:v>87.801616000130309</c:v>
                </c:pt>
                <c:pt idx="7655">
                  <c:v>87.834952000065243</c:v>
                </c:pt>
                <c:pt idx="7656">
                  <c:v>87.868312000008302</c:v>
                </c:pt>
                <c:pt idx="7657">
                  <c:v>87.901648000117859</c:v>
                </c:pt>
                <c:pt idx="7658">
                  <c:v>87.934984000052793</c:v>
                </c:pt>
                <c:pt idx="7659">
                  <c:v>87.968343999995852</c:v>
                </c:pt>
                <c:pt idx="7660">
                  <c:v>88.001704000113534</c:v>
                </c:pt>
                <c:pt idx="7661">
                  <c:v>88.035040000048468</c:v>
                </c:pt>
                <c:pt idx="7662">
                  <c:v>88.06840000016615</c:v>
                </c:pt>
                <c:pt idx="7663">
                  <c:v>88.101736000101084</c:v>
                </c:pt>
                <c:pt idx="7664">
                  <c:v>88.135096000044143</c:v>
                </c:pt>
                <c:pt idx="7665">
                  <c:v>88.1684320001537</c:v>
                </c:pt>
                <c:pt idx="7666">
                  <c:v>88.201768000088634</c:v>
                </c:pt>
              </c:numCache>
            </c:numRef>
          </c:xVal>
          <c:yVal>
            <c:numRef>
              <c:f>'CryoChamber5Oct2012a - Copy'!$Z$2:$Z$7668</c:f>
              <c:numCache>
                <c:formatCode>0.00E+00</c:formatCode>
                <c:ptCount val="7667"/>
                <c:pt idx="0">
                  <c:v>3.5949248120300763</c:v>
                </c:pt>
                <c:pt idx="1">
                  <c:v>3.249194414607949</c:v>
                </c:pt>
                <c:pt idx="2">
                  <c:v>3.635204081632653</c:v>
                </c:pt>
                <c:pt idx="3">
                  <c:v>3.1250000000000004</c:v>
                </c:pt>
                <c:pt idx="4">
                  <c:v>3.3062567132116012</c:v>
                </c:pt>
                <c:pt idx="5">
                  <c:v>3.5244360902255645</c:v>
                </c:pt>
                <c:pt idx="6">
                  <c:v>3.443877551020408</c:v>
                </c:pt>
                <c:pt idx="7">
                  <c:v>3.4371643394199789</c:v>
                </c:pt>
                <c:pt idx="8">
                  <c:v>3.4975832438238452</c:v>
                </c:pt>
                <c:pt idx="9">
                  <c:v>4.08498925886144</c:v>
                </c:pt>
                <c:pt idx="10">
                  <c:v>3.2928302900107411</c:v>
                </c:pt>
                <c:pt idx="11">
                  <c:v>3.128356605800215</c:v>
                </c:pt>
                <c:pt idx="12">
                  <c:v>3.6956229860365206</c:v>
                </c:pt>
                <c:pt idx="13">
                  <c:v>3.6821965628356601</c:v>
                </c:pt>
                <c:pt idx="14">
                  <c:v>3.3532491944146074</c:v>
                </c:pt>
                <c:pt idx="15">
                  <c:v>3.4002416756176155</c:v>
                </c:pt>
                <c:pt idx="16">
                  <c:v>3.2995435016111712</c:v>
                </c:pt>
                <c:pt idx="17">
                  <c:v>3.5882116004296458</c:v>
                </c:pt>
                <c:pt idx="18">
                  <c:v>3.3801020408163267</c:v>
                </c:pt>
                <c:pt idx="19">
                  <c:v>3.477443609022556</c:v>
                </c:pt>
                <c:pt idx="20">
                  <c:v>3.4673737916219118</c:v>
                </c:pt>
                <c:pt idx="21">
                  <c:v>3.6117078410311487</c:v>
                </c:pt>
                <c:pt idx="22">
                  <c:v>3.3968850698174009</c:v>
                </c:pt>
                <c:pt idx="23">
                  <c:v>3.6150644468313642</c:v>
                </c:pt>
                <c:pt idx="24">
                  <c:v>3.8265306122448988</c:v>
                </c:pt>
                <c:pt idx="25">
                  <c:v>3.4338077336197639</c:v>
                </c:pt>
                <c:pt idx="26">
                  <c:v>4.0816326530612246</c:v>
                </c:pt>
                <c:pt idx="27">
                  <c:v>3.4505907626208376</c:v>
                </c:pt>
                <c:pt idx="28">
                  <c:v>3.5177228786251344</c:v>
                </c:pt>
                <c:pt idx="29">
                  <c:v>3.1820622986036526</c:v>
                </c:pt>
                <c:pt idx="30">
                  <c:v>3.6184210526315792</c:v>
                </c:pt>
                <c:pt idx="31">
                  <c:v>3.4270945220193343</c:v>
                </c:pt>
                <c:pt idx="32">
                  <c:v>3.4740870032223419</c:v>
                </c:pt>
                <c:pt idx="33">
                  <c:v>3.5613587540279266</c:v>
                </c:pt>
                <c:pt idx="34">
                  <c:v>3.5580021482277124</c:v>
                </c:pt>
                <c:pt idx="35">
                  <c:v>3.245837808807734</c:v>
                </c:pt>
                <c:pt idx="36">
                  <c:v>3.4405209452201935</c:v>
                </c:pt>
                <c:pt idx="37">
                  <c:v>3.3398227712137483</c:v>
                </c:pt>
                <c:pt idx="38">
                  <c:v>3.6687701396348014</c:v>
                </c:pt>
                <c:pt idx="39">
                  <c:v>3.4875134264232015</c:v>
                </c:pt>
                <c:pt idx="40">
                  <c:v>3.3566058002148234</c:v>
                </c:pt>
                <c:pt idx="41">
                  <c:v>3.4573039742212677</c:v>
                </c:pt>
                <c:pt idx="42">
                  <c:v>3.3364661654135337</c:v>
                </c:pt>
                <c:pt idx="43">
                  <c:v>3.1149301825993563</c:v>
                </c:pt>
                <c:pt idx="44">
                  <c:v>3.4002416756176155</c:v>
                </c:pt>
                <c:pt idx="45">
                  <c:v>3.5512889366272837</c:v>
                </c:pt>
                <c:pt idx="46">
                  <c:v>3.205558539205156</c:v>
                </c:pt>
                <c:pt idx="47">
                  <c:v>3.3263963480128895</c:v>
                </c:pt>
                <c:pt idx="48">
                  <c:v>3.59828141783029</c:v>
                </c:pt>
                <c:pt idx="49">
                  <c:v>3.2223415682062297</c:v>
                </c:pt>
                <c:pt idx="50">
                  <c:v>3.205558539205156</c:v>
                </c:pt>
                <c:pt idx="51">
                  <c:v>3.6251342642320092</c:v>
                </c:pt>
                <c:pt idx="52">
                  <c:v>2.9068206229860367</c:v>
                </c:pt>
                <c:pt idx="53">
                  <c:v>3.4640171858216973</c:v>
                </c:pt>
                <c:pt idx="54">
                  <c:v>3.2391245972073044</c:v>
                </c:pt>
                <c:pt idx="55">
                  <c:v>3.6889097744360915</c:v>
                </c:pt>
                <c:pt idx="56">
                  <c:v>3.4573039742212677</c:v>
                </c:pt>
                <c:pt idx="57">
                  <c:v>3.2256981740064443</c:v>
                </c:pt>
                <c:pt idx="58">
                  <c:v>3.4975832438238452</c:v>
                </c:pt>
                <c:pt idx="59">
                  <c:v>3.2424812030075199</c:v>
                </c:pt>
                <c:pt idx="60">
                  <c:v>3.5076530612244903</c:v>
                </c:pt>
                <c:pt idx="61">
                  <c:v>3.4371643394199789</c:v>
                </c:pt>
                <c:pt idx="62">
                  <c:v>3.2928302900107411</c:v>
                </c:pt>
                <c:pt idx="63">
                  <c:v>3.1250000000000004</c:v>
                </c:pt>
                <c:pt idx="64">
                  <c:v>3.1652792696025775</c:v>
                </c:pt>
                <c:pt idx="65">
                  <c:v>3.4371643394199789</c:v>
                </c:pt>
                <c:pt idx="66">
                  <c:v>3.1048603651987112</c:v>
                </c:pt>
                <c:pt idx="67">
                  <c:v>3.1417830290010742</c:v>
                </c:pt>
                <c:pt idx="68">
                  <c:v>3.4270945220193343</c:v>
                </c:pt>
                <c:pt idx="69">
                  <c:v>3.8634532760472613</c:v>
                </c:pt>
                <c:pt idx="70">
                  <c:v>3.6117078410311487</c:v>
                </c:pt>
                <c:pt idx="71">
                  <c:v>3.3196831364124599</c:v>
                </c:pt>
                <c:pt idx="72">
                  <c:v>3.2122717508055856</c:v>
                </c:pt>
                <c:pt idx="73">
                  <c:v>3.3196831364124599</c:v>
                </c:pt>
                <c:pt idx="74">
                  <c:v>3.2189849624060147</c:v>
                </c:pt>
                <c:pt idx="75">
                  <c:v>3.0075187969924819</c:v>
                </c:pt>
                <c:pt idx="76">
                  <c:v>3.0477980665950595</c:v>
                </c:pt>
                <c:pt idx="77">
                  <c:v>3.9910042964554253</c:v>
                </c:pt>
                <c:pt idx="78">
                  <c:v>3.0008055853920523</c:v>
                </c:pt>
                <c:pt idx="79">
                  <c:v>3.443877551020408</c:v>
                </c:pt>
                <c:pt idx="80">
                  <c:v>3.2827604726100978</c:v>
                </c:pt>
                <c:pt idx="81">
                  <c:v>3.205558539205156</c:v>
                </c:pt>
                <c:pt idx="82">
                  <c:v>3.4472341568206231</c:v>
                </c:pt>
                <c:pt idx="83">
                  <c:v>3.1954887218045114</c:v>
                </c:pt>
                <c:pt idx="84">
                  <c:v>3.2357679914070898</c:v>
                </c:pt>
                <c:pt idx="85">
                  <c:v>3.5814983888292167</c:v>
                </c:pt>
                <c:pt idx="86">
                  <c:v>3.5244360902255645</c:v>
                </c:pt>
                <c:pt idx="87">
                  <c:v>3.4270945220193343</c:v>
                </c:pt>
                <c:pt idx="88">
                  <c:v>3.0712943071965628</c:v>
                </c:pt>
                <c:pt idx="89">
                  <c:v>3.4472341568206231</c:v>
                </c:pt>
                <c:pt idx="90">
                  <c:v>3.3498925886143933</c:v>
                </c:pt>
                <c:pt idx="91">
                  <c:v>3.7828947368421058</c:v>
                </c:pt>
                <c:pt idx="92">
                  <c:v>3.1384264232008596</c:v>
                </c:pt>
                <c:pt idx="93">
                  <c:v>3.0545112781954891</c:v>
                </c:pt>
                <c:pt idx="94">
                  <c:v>3.3129699248120299</c:v>
                </c:pt>
                <c:pt idx="95">
                  <c:v>3.5647153598281425</c:v>
                </c:pt>
                <c:pt idx="96">
                  <c:v>3.3196831364124599</c:v>
                </c:pt>
                <c:pt idx="97">
                  <c:v>2.9940923737916227</c:v>
                </c:pt>
                <c:pt idx="98">
                  <c:v>3.252551020408164</c:v>
                </c:pt>
                <c:pt idx="99">
                  <c:v>3.2189849624060147</c:v>
                </c:pt>
                <c:pt idx="100">
                  <c:v>3.5613587540279266</c:v>
                </c:pt>
                <c:pt idx="101">
                  <c:v>3.3868152524167563</c:v>
                </c:pt>
                <c:pt idx="102">
                  <c:v>3.4975832438238452</c:v>
                </c:pt>
                <c:pt idx="103">
                  <c:v>3.5479323308270678</c:v>
                </c:pt>
                <c:pt idx="104">
                  <c:v>3.2861170784103111</c:v>
                </c:pt>
                <c:pt idx="105">
                  <c:v>3.4673737916219118</c:v>
                </c:pt>
                <c:pt idx="106">
                  <c:v>3.5848549946294312</c:v>
                </c:pt>
                <c:pt idx="107">
                  <c:v>3.477443609022556</c:v>
                </c:pt>
                <c:pt idx="108">
                  <c:v>3.6889097744360915</c:v>
                </c:pt>
                <c:pt idx="109">
                  <c:v>3.205558539205156</c:v>
                </c:pt>
                <c:pt idx="110">
                  <c:v>3.5781417830290012</c:v>
                </c:pt>
                <c:pt idx="111">
                  <c:v>3.3868152524167563</c:v>
                </c:pt>
                <c:pt idx="112">
                  <c:v>3.3364661654135337</c:v>
                </c:pt>
                <c:pt idx="113">
                  <c:v>4.1487647690655214</c:v>
                </c:pt>
                <c:pt idx="114">
                  <c:v>3.5311493018259932</c:v>
                </c:pt>
                <c:pt idx="115">
                  <c:v>2.856471535982815</c:v>
                </c:pt>
                <c:pt idx="116">
                  <c:v>3.4942266380236311</c:v>
                </c:pt>
                <c:pt idx="117">
                  <c:v>3.0343716433941998</c:v>
                </c:pt>
                <c:pt idx="118">
                  <c:v>3.4942266380236311</c:v>
                </c:pt>
                <c:pt idx="119">
                  <c:v>3.3096133190118153</c:v>
                </c:pt>
                <c:pt idx="120">
                  <c:v>3.1115735767991404</c:v>
                </c:pt>
                <c:pt idx="121">
                  <c:v>3.2726906552094523</c:v>
                </c:pt>
                <c:pt idx="122">
                  <c:v>3.5848549946294312</c:v>
                </c:pt>
                <c:pt idx="123">
                  <c:v>3.11828678839957</c:v>
                </c:pt>
                <c:pt idx="124">
                  <c:v>3.3096133190118153</c:v>
                </c:pt>
                <c:pt idx="125">
                  <c:v>3.1082169709989267</c:v>
                </c:pt>
                <c:pt idx="126">
                  <c:v>3.1216433941997854</c:v>
                </c:pt>
                <c:pt idx="127">
                  <c:v>3.4304511278195489</c:v>
                </c:pt>
                <c:pt idx="128">
                  <c:v>3.4069548872180451</c:v>
                </c:pt>
                <c:pt idx="129">
                  <c:v>3.3129699248120299</c:v>
                </c:pt>
                <c:pt idx="130">
                  <c:v>2.7893394199785178</c:v>
                </c:pt>
                <c:pt idx="131">
                  <c:v>3.5009398496240607</c:v>
                </c:pt>
                <c:pt idx="132">
                  <c:v>3.6184210526315792</c:v>
                </c:pt>
                <c:pt idx="133">
                  <c:v>3.2928302900107411</c:v>
                </c:pt>
                <c:pt idx="134">
                  <c:v>3.3901718582169722</c:v>
                </c:pt>
                <c:pt idx="135">
                  <c:v>3.2324113856068748</c:v>
                </c:pt>
                <c:pt idx="136">
                  <c:v>3.3834586466165408</c:v>
                </c:pt>
                <c:pt idx="137">
                  <c:v>3.1954887218045114</c:v>
                </c:pt>
                <c:pt idx="138">
                  <c:v>3.202201933404941</c:v>
                </c:pt>
                <c:pt idx="139">
                  <c:v>3.9406552094522023</c:v>
                </c:pt>
                <c:pt idx="140">
                  <c:v>3.4606605800214822</c:v>
                </c:pt>
                <c:pt idx="141">
                  <c:v>3.6956229860365206</c:v>
                </c:pt>
                <c:pt idx="142">
                  <c:v>3.0142320085929111</c:v>
                </c:pt>
                <c:pt idx="143">
                  <c:v>3.645273899033298</c:v>
                </c:pt>
                <c:pt idx="144">
                  <c:v>3.4942266380236311</c:v>
                </c:pt>
                <c:pt idx="145">
                  <c:v>3.3297529538131041</c:v>
                </c:pt>
                <c:pt idx="146">
                  <c:v>3.2357679914070898</c:v>
                </c:pt>
                <c:pt idx="147">
                  <c:v>3.4270945220193343</c:v>
                </c:pt>
                <c:pt idx="148">
                  <c:v>3.3465359828141783</c:v>
                </c:pt>
                <c:pt idx="149">
                  <c:v>3.091433941997852</c:v>
                </c:pt>
                <c:pt idx="150">
                  <c:v>3.4103114930182601</c:v>
                </c:pt>
                <c:pt idx="151">
                  <c:v>3.9339419978517718</c:v>
                </c:pt>
                <c:pt idx="152">
                  <c:v>3.3968850698174009</c:v>
                </c:pt>
                <c:pt idx="153">
                  <c:v>3.1518528464017188</c:v>
                </c:pt>
                <c:pt idx="154">
                  <c:v>3.5378625134264232</c:v>
                </c:pt>
                <c:pt idx="155">
                  <c:v>3.0679377013963478</c:v>
                </c:pt>
                <c:pt idx="156">
                  <c:v>3.3801020408163267</c:v>
                </c:pt>
                <c:pt idx="157">
                  <c:v>3.245837808807734</c:v>
                </c:pt>
                <c:pt idx="158">
                  <c:v>3.1820622986036526</c:v>
                </c:pt>
                <c:pt idx="159">
                  <c:v>3.0880773361976366</c:v>
                </c:pt>
                <c:pt idx="160">
                  <c:v>3.6721267454350164</c:v>
                </c:pt>
                <c:pt idx="161">
                  <c:v>3.4707303974221264</c:v>
                </c:pt>
                <c:pt idx="162">
                  <c:v>3.3599624060150379</c:v>
                </c:pt>
                <c:pt idx="163">
                  <c:v>3.3968850698174009</c:v>
                </c:pt>
                <c:pt idx="164">
                  <c:v>3.4975832438238452</c:v>
                </c:pt>
                <c:pt idx="165">
                  <c:v>3.252551020408164</c:v>
                </c:pt>
                <c:pt idx="166">
                  <c:v>3.59828141783029</c:v>
                </c:pt>
                <c:pt idx="167">
                  <c:v>3.5311493018259932</c:v>
                </c:pt>
                <c:pt idx="168">
                  <c:v>3.1787056928034372</c:v>
                </c:pt>
                <c:pt idx="169">
                  <c:v>3.252551020408164</c:v>
                </c:pt>
                <c:pt idx="170">
                  <c:v>3.4673737916219118</c:v>
                </c:pt>
                <c:pt idx="171">
                  <c:v>3.3331095596133187</c:v>
                </c:pt>
                <c:pt idx="172">
                  <c:v>3.3834586466165408</c:v>
                </c:pt>
                <c:pt idx="173">
                  <c:v>3.5009398496240607</c:v>
                </c:pt>
                <c:pt idx="174">
                  <c:v>3.4841568206229856</c:v>
                </c:pt>
                <c:pt idx="175">
                  <c:v>3.3129699248120299</c:v>
                </c:pt>
                <c:pt idx="176">
                  <c:v>3.3834586466165408</c:v>
                </c:pt>
                <c:pt idx="177">
                  <c:v>3.1518528464017188</c:v>
                </c:pt>
                <c:pt idx="178">
                  <c:v>3.3431793770139637</c:v>
                </c:pt>
                <c:pt idx="179">
                  <c:v>3.6889097744360915</c:v>
                </c:pt>
                <c:pt idx="180">
                  <c:v>3.2861170784103111</c:v>
                </c:pt>
                <c:pt idx="181">
                  <c:v>3.6687701396348014</c:v>
                </c:pt>
                <c:pt idx="182">
                  <c:v>3.3566058002148234</c:v>
                </c:pt>
                <c:pt idx="183">
                  <c:v>3.1350698174006446</c:v>
                </c:pt>
                <c:pt idx="184">
                  <c:v>2.8296186895810957</c:v>
                </c:pt>
                <c:pt idx="185">
                  <c:v>3.4740870032223419</c:v>
                </c:pt>
                <c:pt idx="186">
                  <c:v>3.1350698174006446</c:v>
                </c:pt>
                <c:pt idx="187">
                  <c:v>3.2626208378088077</c:v>
                </c:pt>
                <c:pt idx="188">
                  <c:v>3.3196831364124599</c:v>
                </c:pt>
                <c:pt idx="189">
                  <c:v>3.4136680988184755</c:v>
                </c:pt>
                <c:pt idx="190">
                  <c:v>3.2861170784103111</c:v>
                </c:pt>
                <c:pt idx="191">
                  <c:v>3.0276584317937698</c:v>
                </c:pt>
                <c:pt idx="192">
                  <c:v>3.1384264232008596</c:v>
                </c:pt>
                <c:pt idx="193">
                  <c:v>3.5277926960257795</c:v>
                </c:pt>
                <c:pt idx="194">
                  <c:v>3.4808002148227719</c:v>
                </c:pt>
                <c:pt idx="195">
                  <c:v>3.2391245972073044</c:v>
                </c:pt>
                <c:pt idx="196">
                  <c:v>3.3767454350161121</c:v>
                </c:pt>
                <c:pt idx="197">
                  <c:v>3.3465359828141783</c:v>
                </c:pt>
                <c:pt idx="198">
                  <c:v>3.1082169709989267</c:v>
                </c:pt>
                <c:pt idx="199">
                  <c:v>3.4002416756176155</c:v>
                </c:pt>
                <c:pt idx="200">
                  <c:v>3.2324113856068748</c:v>
                </c:pt>
                <c:pt idx="201">
                  <c:v>3.1585660580021488</c:v>
                </c:pt>
                <c:pt idx="202">
                  <c:v>3.1585660580021488</c:v>
                </c:pt>
                <c:pt idx="203">
                  <c:v>3.091433941997852</c:v>
                </c:pt>
                <c:pt idx="204">
                  <c:v>2.7826262083780877</c:v>
                </c:pt>
                <c:pt idx="205">
                  <c:v>3.1954887218045114</c:v>
                </c:pt>
                <c:pt idx="206">
                  <c:v>3.4304511278195489</c:v>
                </c:pt>
                <c:pt idx="207">
                  <c:v>3.13171321160043</c:v>
                </c:pt>
                <c:pt idx="208">
                  <c:v>3.3163265306122449</c:v>
                </c:pt>
                <c:pt idx="209">
                  <c:v>3.0243018259935561</c:v>
                </c:pt>
                <c:pt idx="210">
                  <c:v>3.2592642320085932</c:v>
                </c:pt>
                <c:pt idx="211">
                  <c:v>3.4304511278195489</c:v>
                </c:pt>
                <c:pt idx="212">
                  <c:v>3.4673737916219118</c:v>
                </c:pt>
                <c:pt idx="213">
                  <c:v>3.2290547798066602</c:v>
                </c:pt>
                <c:pt idx="214">
                  <c:v>3.4942266380236311</c:v>
                </c:pt>
                <c:pt idx="215">
                  <c:v>3.6117078410311487</c:v>
                </c:pt>
                <c:pt idx="216">
                  <c:v>3.2189849624060147</c:v>
                </c:pt>
                <c:pt idx="217">
                  <c:v>2.9470998925886138</c:v>
                </c:pt>
                <c:pt idx="218">
                  <c:v>2.9638829215896889</c:v>
                </c:pt>
                <c:pt idx="219">
                  <c:v>3.2928302900107411</c:v>
                </c:pt>
                <c:pt idx="220">
                  <c:v>3.3196831364124599</c:v>
                </c:pt>
                <c:pt idx="221">
                  <c:v>2.9672395273899035</c:v>
                </c:pt>
                <c:pt idx="222">
                  <c:v>3.245837808807734</c:v>
                </c:pt>
                <c:pt idx="223">
                  <c:v>3.0410848549946294</c:v>
                </c:pt>
                <c:pt idx="224">
                  <c:v>3.245837808807734</c:v>
                </c:pt>
                <c:pt idx="225">
                  <c:v>3.0209452201933407</c:v>
                </c:pt>
                <c:pt idx="226">
                  <c:v>3.3297529538131041</c:v>
                </c:pt>
                <c:pt idx="227">
                  <c:v>3.3431793770139637</c:v>
                </c:pt>
                <c:pt idx="228">
                  <c:v>3.0343716433941998</c:v>
                </c:pt>
                <c:pt idx="229">
                  <c:v>3.4035982814178309</c:v>
                </c:pt>
                <c:pt idx="230">
                  <c:v>3.3700322234156825</c:v>
                </c:pt>
                <c:pt idx="231">
                  <c:v>3.3498925886143933</c:v>
                </c:pt>
                <c:pt idx="232">
                  <c:v>3.366675617615468</c:v>
                </c:pt>
                <c:pt idx="233">
                  <c:v>3.5244360902255645</c:v>
                </c:pt>
                <c:pt idx="234">
                  <c:v>3.8701664876476918</c:v>
                </c:pt>
                <c:pt idx="235">
                  <c:v>2.9806659505907622</c:v>
                </c:pt>
                <c:pt idx="236">
                  <c:v>3.1350698174006446</c:v>
                </c:pt>
                <c:pt idx="237">
                  <c:v>3.4371643394199789</c:v>
                </c:pt>
                <c:pt idx="238">
                  <c:v>3.3331095596133187</c:v>
                </c:pt>
                <c:pt idx="239">
                  <c:v>3.1787056928034372</c:v>
                </c:pt>
                <c:pt idx="240">
                  <c:v>3.1887755102040818</c:v>
                </c:pt>
                <c:pt idx="241">
                  <c:v>3.1887755102040818</c:v>
                </c:pt>
                <c:pt idx="242">
                  <c:v>3.3700322234156825</c:v>
                </c:pt>
                <c:pt idx="243">
                  <c:v>3.11828678839957</c:v>
                </c:pt>
                <c:pt idx="244">
                  <c:v>3.2256981740064443</c:v>
                </c:pt>
                <c:pt idx="245">
                  <c:v>3.205558539205156</c:v>
                </c:pt>
                <c:pt idx="246">
                  <c:v>3.3163265306122449</c:v>
                </c:pt>
                <c:pt idx="247">
                  <c:v>3.0612244897959191</c:v>
                </c:pt>
                <c:pt idx="248">
                  <c:v>3.3331095596133187</c:v>
                </c:pt>
                <c:pt idx="249">
                  <c:v>3.6117078410311487</c:v>
                </c:pt>
                <c:pt idx="250">
                  <c:v>3.0947905477980666</c:v>
                </c:pt>
                <c:pt idx="251">
                  <c:v>3.4975832438238452</c:v>
                </c:pt>
                <c:pt idx="252">
                  <c:v>3.1484962406015038</c:v>
                </c:pt>
                <c:pt idx="253">
                  <c:v>3.0545112781954891</c:v>
                </c:pt>
                <c:pt idx="254">
                  <c:v>3.3163265306122449</c:v>
                </c:pt>
                <c:pt idx="255">
                  <c:v>3.3096133190118153</c:v>
                </c:pt>
                <c:pt idx="256">
                  <c:v>3.2659774436090232</c:v>
                </c:pt>
                <c:pt idx="257">
                  <c:v>3.5042964554242757</c:v>
                </c:pt>
                <c:pt idx="258">
                  <c:v>2.6987110633727172</c:v>
                </c:pt>
                <c:pt idx="259">
                  <c:v>3.366675617615468</c:v>
                </c:pt>
                <c:pt idx="260">
                  <c:v>3.1585660580021488</c:v>
                </c:pt>
                <c:pt idx="261">
                  <c:v>3.4472341568206231</c:v>
                </c:pt>
                <c:pt idx="262">
                  <c:v>3.2357679914070898</c:v>
                </c:pt>
                <c:pt idx="263">
                  <c:v>3.4371643394199789</c:v>
                </c:pt>
                <c:pt idx="264">
                  <c:v>3.4472341568206231</c:v>
                </c:pt>
                <c:pt idx="265">
                  <c:v>3.4875134264232015</c:v>
                </c:pt>
                <c:pt idx="266">
                  <c:v>3.3263963480128895</c:v>
                </c:pt>
                <c:pt idx="267">
                  <c:v>3.0780075187969929</c:v>
                </c:pt>
                <c:pt idx="268">
                  <c:v>3.0343716433941998</c:v>
                </c:pt>
                <c:pt idx="269">
                  <c:v>3.3096133190118153</c:v>
                </c:pt>
                <c:pt idx="270">
                  <c:v>3.1484962406015038</c:v>
                </c:pt>
                <c:pt idx="271">
                  <c:v>3.0175886143931261</c:v>
                </c:pt>
                <c:pt idx="272">
                  <c:v>2.8229054779806657</c:v>
                </c:pt>
                <c:pt idx="273">
                  <c:v>3.0612244897959191</c:v>
                </c:pt>
                <c:pt idx="274">
                  <c:v>3.2424812030075199</c:v>
                </c:pt>
                <c:pt idx="275">
                  <c:v>3.2827604726100978</c:v>
                </c:pt>
                <c:pt idx="276">
                  <c:v>3.2256981740064443</c:v>
                </c:pt>
                <c:pt idx="277">
                  <c:v>3.1015037593984962</c:v>
                </c:pt>
                <c:pt idx="278">
                  <c:v>3.366675617615468</c:v>
                </c:pt>
                <c:pt idx="279">
                  <c:v>3.2693340494092378</c:v>
                </c:pt>
                <c:pt idx="280">
                  <c:v>2.9168904403866818</c:v>
                </c:pt>
                <c:pt idx="281">
                  <c:v>3.0175886143931261</c:v>
                </c:pt>
                <c:pt idx="282">
                  <c:v>3.1417830290010742</c:v>
                </c:pt>
                <c:pt idx="283">
                  <c:v>3.3566058002148234</c:v>
                </c:pt>
                <c:pt idx="284">
                  <c:v>3.1954887218045114</c:v>
                </c:pt>
                <c:pt idx="285">
                  <c:v>3.3532491944146074</c:v>
                </c:pt>
                <c:pt idx="286">
                  <c:v>3.0175886143931261</c:v>
                </c:pt>
                <c:pt idx="287">
                  <c:v>3.4707303974221264</c:v>
                </c:pt>
                <c:pt idx="288">
                  <c:v>3.3398227712137483</c:v>
                </c:pt>
                <c:pt idx="289">
                  <c:v>3.2324113856068748</c:v>
                </c:pt>
                <c:pt idx="290">
                  <c:v>3.2894736842105265</c:v>
                </c:pt>
                <c:pt idx="291">
                  <c:v>2.9370300751879705</c:v>
                </c:pt>
                <c:pt idx="292">
                  <c:v>3.252551020408164</c:v>
                </c:pt>
                <c:pt idx="293">
                  <c:v>3.0880773361976366</c:v>
                </c:pt>
                <c:pt idx="294">
                  <c:v>3.091433941997852</c:v>
                </c:pt>
                <c:pt idx="295">
                  <c:v>3.7560418904403874</c:v>
                </c:pt>
                <c:pt idx="296">
                  <c:v>3.0712943071965628</c:v>
                </c:pt>
                <c:pt idx="297">
                  <c:v>2.9940923737916227</c:v>
                </c:pt>
                <c:pt idx="298">
                  <c:v>3.2122717508055856</c:v>
                </c:pt>
                <c:pt idx="299">
                  <c:v>3.5244360902255645</c:v>
                </c:pt>
                <c:pt idx="300">
                  <c:v>3.1048603651987112</c:v>
                </c:pt>
                <c:pt idx="301">
                  <c:v>3.443877551020408</c:v>
                </c:pt>
                <c:pt idx="302">
                  <c:v>3.0209452201933407</c:v>
                </c:pt>
                <c:pt idx="303">
                  <c:v>3.0612244897959191</c:v>
                </c:pt>
                <c:pt idx="304">
                  <c:v>3.4069548872180451</c:v>
                </c:pt>
                <c:pt idx="305">
                  <c:v>3.2961868958109566</c:v>
                </c:pt>
                <c:pt idx="306">
                  <c:v>3.249194414607949</c:v>
                </c:pt>
                <c:pt idx="307">
                  <c:v>3.4573039742212677</c:v>
                </c:pt>
                <c:pt idx="308">
                  <c:v>3.0041621911922665</c:v>
                </c:pt>
                <c:pt idx="309">
                  <c:v>3.1115735767991404</c:v>
                </c:pt>
                <c:pt idx="310">
                  <c:v>3.3566058002148234</c:v>
                </c:pt>
                <c:pt idx="311">
                  <c:v>3.3633190118152529</c:v>
                </c:pt>
                <c:pt idx="312">
                  <c:v>3.1417830290010742</c:v>
                </c:pt>
                <c:pt idx="313">
                  <c:v>3.0008055853920523</c:v>
                </c:pt>
                <c:pt idx="314">
                  <c:v>3.2256981740064443</c:v>
                </c:pt>
                <c:pt idx="315">
                  <c:v>3.2726906552094523</c:v>
                </c:pt>
                <c:pt idx="316">
                  <c:v>3.2592642320085932</c:v>
                </c:pt>
                <c:pt idx="317">
                  <c:v>3.2861170784103111</c:v>
                </c:pt>
                <c:pt idx="318">
                  <c:v>3.1719924812030076</c:v>
                </c:pt>
                <c:pt idx="319">
                  <c:v>3.4740870032223419</c:v>
                </c:pt>
                <c:pt idx="320">
                  <c:v>3.5311493018259932</c:v>
                </c:pt>
                <c:pt idx="321">
                  <c:v>3.2324113856068748</c:v>
                </c:pt>
                <c:pt idx="322">
                  <c:v>3.5512889366272837</c:v>
                </c:pt>
                <c:pt idx="323">
                  <c:v>2.9470998925886138</c:v>
                </c:pt>
                <c:pt idx="324">
                  <c:v>3.0947905477980666</c:v>
                </c:pt>
                <c:pt idx="325">
                  <c:v>3.3599624060150379</c:v>
                </c:pt>
                <c:pt idx="326">
                  <c:v>3.2861170784103111</c:v>
                </c:pt>
                <c:pt idx="327">
                  <c:v>3.1384264232008596</c:v>
                </c:pt>
                <c:pt idx="328">
                  <c:v>3.4136680988184755</c:v>
                </c:pt>
                <c:pt idx="329">
                  <c:v>3.2827604726100978</c:v>
                </c:pt>
                <c:pt idx="330">
                  <c:v>3.0075187969924819</c:v>
                </c:pt>
                <c:pt idx="331">
                  <c:v>3.5076530612244903</c:v>
                </c:pt>
                <c:pt idx="332">
                  <c:v>3.2256981740064443</c:v>
                </c:pt>
                <c:pt idx="333">
                  <c:v>3.3901718582169722</c:v>
                </c:pt>
                <c:pt idx="334">
                  <c:v>3.2223415682062297</c:v>
                </c:pt>
                <c:pt idx="335">
                  <c:v>3.6721267454350164</c:v>
                </c:pt>
                <c:pt idx="336">
                  <c:v>3.0511546723952745</c:v>
                </c:pt>
                <c:pt idx="337">
                  <c:v>3.0545112781954891</c:v>
                </c:pt>
                <c:pt idx="338">
                  <c:v>2.9068206229860367</c:v>
                </c:pt>
                <c:pt idx="339">
                  <c:v>3.1216433941997854</c:v>
                </c:pt>
                <c:pt idx="340">
                  <c:v>3.1619226638023634</c:v>
                </c:pt>
                <c:pt idx="341">
                  <c:v>2.9168904403866818</c:v>
                </c:pt>
                <c:pt idx="342">
                  <c:v>3.6251342642320092</c:v>
                </c:pt>
                <c:pt idx="343">
                  <c:v>2.9773093447905481</c:v>
                </c:pt>
                <c:pt idx="344">
                  <c:v>3.4975832438238452</c:v>
                </c:pt>
                <c:pt idx="345">
                  <c:v>3.2894736842105265</c:v>
                </c:pt>
                <c:pt idx="346">
                  <c:v>3.1384264232008596</c:v>
                </c:pt>
                <c:pt idx="347">
                  <c:v>3.0880773361976366</c:v>
                </c:pt>
                <c:pt idx="348">
                  <c:v>3.2324113856068748</c:v>
                </c:pt>
                <c:pt idx="349">
                  <c:v>3.1484962406015038</c:v>
                </c:pt>
                <c:pt idx="350">
                  <c:v>3.2223415682062297</c:v>
                </c:pt>
                <c:pt idx="351">
                  <c:v>3.1451396348012901</c:v>
                </c:pt>
                <c:pt idx="352">
                  <c:v>3.0612244897959191</c:v>
                </c:pt>
                <c:pt idx="353">
                  <c:v>3.2760472610096678</c:v>
                </c:pt>
                <c:pt idx="354">
                  <c:v>3.2256981740064443</c:v>
                </c:pt>
                <c:pt idx="355">
                  <c:v>3.4841568206229856</c:v>
                </c:pt>
                <c:pt idx="356">
                  <c:v>3.5076530612244903</c:v>
                </c:pt>
                <c:pt idx="357">
                  <c:v>3.2156283566058006</c:v>
                </c:pt>
                <c:pt idx="358">
                  <c:v>3.4405209452201935</c:v>
                </c:pt>
                <c:pt idx="359">
                  <c:v>3.5479323308270678</c:v>
                </c:pt>
                <c:pt idx="360">
                  <c:v>3.0075187969924819</c:v>
                </c:pt>
                <c:pt idx="361">
                  <c:v>3.1015037593984962</c:v>
                </c:pt>
                <c:pt idx="362">
                  <c:v>3.2827604726100978</c:v>
                </c:pt>
                <c:pt idx="363">
                  <c:v>3.4875134264232015</c:v>
                </c:pt>
                <c:pt idx="364">
                  <c:v>3.245837808807734</c:v>
                </c:pt>
                <c:pt idx="365">
                  <c:v>3.0108754027926965</c:v>
                </c:pt>
                <c:pt idx="366">
                  <c:v>3.1115735767991404</c:v>
                </c:pt>
                <c:pt idx="367">
                  <c:v>3.202201933404941</c:v>
                </c:pt>
                <c:pt idx="368">
                  <c:v>3.2995435016111712</c:v>
                </c:pt>
                <c:pt idx="369">
                  <c:v>3.1518528464017188</c:v>
                </c:pt>
                <c:pt idx="370">
                  <c:v>3.1417830290010742</c:v>
                </c:pt>
                <c:pt idx="371">
                  <c:v>3.0511546723952745</c:v>
                </c:pt>
                <c:pt idx="372">
                  <c:v>3.1719924812030076</c:v>
                </c:pt>
                <c:pt idx="373">
                  <c:v>3.4707303974221264</c:v>
                </c:pt>
                <c:pt idx="374">
                  <c:v>3.3566058002148234</c:v>
                </c:pt>
                <c:pt idx="375">
                  <c:v>3.3767454350161121</c:v>
                </c:pt>
                <c:pt idx="376">
                  <c:v>3.0008055853920523</c:v>
                </c:pt>
                <c:pt idx="377">
                  <c:v>3.3062567132116012</c:v>
                </c:pt>
                <c:pt idx="378">
                  <c:v>3.2726906552094523</c:v>
                </c:pt>
                <c:pt idx="379">
                  <c:v>3.249194414607949</c:v>
                </c:pt>
                <c:pt idx="380">
                  <c:v>3.5848549946294312</c:v>
                </c:pt>
                <c:pt idx="381">
                  <c:v>3.1719924812030076</c:v>
                </c:pt>
                <c:pt idx="382">
                  <c:v>3.323039742212675</c:v>
                </c:pt>
                <c:pt idx="383">
                  <c:v>3.2256981740064443</c:v>
                </c:pt>
                <c:pt idx="384">
                  <c:v>3.1619226638023634</c:v>
                </c:pt>
                <c:pt idx="385">
                  <c:v>3.5647153598281425</c:v>
                </c:pt>
                <c:pt idx="386">
                  <c:v>3.4673737916219118</c:v>
                </c:pt>
                <c:pt idx="387">
                  <c:v>3.3431793770139637</c:v>
                </c:pt>
                <c:pt idx="388">
                  <c:v>3.3096133190118153</c:v>
                </c:pt>
                <c:pt idx="389">
                  <c:v>3.7056928034371643</c:v>
                </c:pt>
                <c:pt idx="390">
                  <c:v>3.3700322234156825</c:v>
                </c:pt>
                <c:pt idx="391">
                  <c:v>3.1619226638023634</c:v>
                </c:pt>
                <c:pt idx="392">
                  <c:v>3.2290547798066602</c:v>
                </c:pt>
                <c:pt idx="393">
                  <c:v>3.2324113856068748</c:v>
                </c:pt>
                <c:pt idx="394">
                  <c:v>3.13171321160043</c:v>
                </c:pt>
                <c:pt idx="395">
                  <c:v>3.3331095596133187</c:v>
                </c:pt>
                <c:pt idx="396">
                  <c:v>3.1384264232008596</c:v>
                </c:pt>
                <c:pt idx="397">
                  <c:v>3.1719924812030076</c:v>
                </c:pt>
                <c:pt idx="398">
                  <c:v>3.2391245972073044</c:v>
                </c:pt>
                <c:pt idx="399">
                  <c:v>3.1921321160042964</c:v>
                </c:pt>
                <c:pt idx="400">
                  <c:v>3.2693340494092378</c:v>
                </c:pt>
                <c:pt idx="401">
                  <c:v>3.4069548872180451</c:v>
                </c:pt>
                <c:pt idx="402">
                  <c:v>3.5814983888292167</c:v>
                </c:pt>
                <c:pt idx="403">
                  <c:v>3.5915682062298599</c:v>
                </c:pt>
                <c:pt idx="404">
                  <c:v>3.0847207303974229</c:v>
                </c:pt>
                <c:pt idx="405">
                  <c:v>3.1518528464017188</c:v>
                </c:pt>
                <c:pt idx="406">
                  <c:v>3.1753490870032226</c:v>
                </c:pt>
                <c:pt idx="407">
                  <c:v>3.1619226638023634</c:v>
                </c:pt>
                <c:pt idx="408">
                  <c:v>3.2357679914070898</c:v>
                </c:pt>
                <c:pt idx="409">
                  <c:v>3.3129699248120299</c:v>
                </c:pt>
                <c:pt idx="410">
                  <c:v>3.2156283566058006</c:v>
                </c:pt>
                <c:pt idx="411">
                  <c:v>3.3498925886143933</c:v>
                </c:pt>
                <c:pt idx="412">
                  <c:v>3.3566058002148234</c:v>
                </c:pt>
                <c:pt idx="413">
                  <c:v>3.2223415682062297</c:v>
                </c:pt>
                <c:pt idx="414">
                  <c:v>3.1451396348012901</c:v>
                </c:pt>
                <c:pt idx="415">
                  <c:v>3.0645810955961332</c:v>
                </c:pt>
                <c:pt idx="416">
                  <c:v>3.4908700322234147</c:v>
                </c:pt>
                <c:pt idx="417">
                  <c:v>3.2324113856068748</c:v>
                </c:pt>
                <c:pt idx="418">
                  <c:v>3.3331095596133187</c:v>
                </c:pt>
                <c:pt idx="419">
                  <c:v>3.6687701396348014</c:v>
                </c:pt>
                <c:pt idx="420">
                  <c:v>3.2391245972073044</c:v>
                </c:pt>
                <c:pt idx="421">
                  <c:v>3.1552094522019334</c:v>
                </c:pt>
                <c:pt idx="422">
                  <c:v>3.1384264232008596</c:v>
                </c:pt>
                <c:pt idx="423">
                  <c:v>2.9638829215896889</c:v>
                </c:pt>
                <c:pt idx="424">
                  <c:v>3.0142320085929111</c:v>
                </c:pt>
                <c:pt idx="425">
                  <c:v>3.3566058002148234</c:v>
                </c:pt>
                <c:pt idx="426">
                  <c:v>3.323039742212675</c:v>
                </c:pt>
                <c:pt idx="427">
                  <c:v>3.2961868958109566</c:v>
                </c:pt>
                <c:pt idx="428">
                  <c:v>2.9236036519871109</c:v>
                </c:pt>
                <c:pt idx="429">
                  <c:v>3.3834586466165408</c:v>
                </c:pt>
                <c:pt idx="430">
                  <c:v>3.1854189044038672</c:v>
                </c:pt>
                <c:pt idx="431">
                  <c:v>3.0746509129967778</c:v>
                </c:pt>
                <c:pt idx="432">
                  <c:v>3.323039742212675</c:v>
                </c:pt>
                <c:pt idx="433">
                  <c:v>3.202201933404941</c:v>
                </c:pt>
                <c:pt idx="434">
                  <c:v>3.3633190118152529</c:v>
                </c:pt>
                <c:pt idx="435">
                  <c:v>3.1048603651987112</c:v>
                </c:pt>
                <c:pt idx="436">
                  <c:v>3.0377282491944158</c:v>
                </c:pt>
                <c:pt idx="437">
                  <c:v>3.4841568206229856</c:v>
                </c:pt>
                <c:pt idx="438">
                  <c:v>3.4875134264232015</c:v>
                </c:pt>
                <c:pt idx="439">
                  <c:v>3.2961868958109566</c:v>
                </c:pt>
                <c:pt idx="440">
                  <c:v>3.2156283566058006</c:v>
                </c:pt>
                <c:pt idx="441">
                  <c:v>3.2324113856068748</c:v>
                </c:pt>
                <c:pt idx="442">
                  <c:v>3.1585660580021488</c:v>
                </c:pt>
                <c:pt idx="443">
                  <c:v>3.2324113856068748</c:v>
                </c:pt>
                <c:pt idx="444">
                  <c:v>3.1082169709989267</c:v>
                </c:pt>
                <c:pt idx="445">
                  <c:v>3.0175886143931261</c:v>
                </c:pt>
                <c:pt idx="446">
                  <c:v>2.9705961331901185</c:v>
                </c:pt>
                <c:pt idx="447">
                  <c:v>3.0780075187969929</c:v>
                </c:pt>
                <c:pt idx="448">
                  <c:v>3.4707303974221264</c:v>
                </c:pt>
                <c:pt idx="449">
                  <c:v>3.366675617615468</c:v>
                </c:pt>
                <c:pt idx="450">
                  <c:v>3.1115735767991404</c:v>
                </c:pt>
                <c:pt idx="451">
                  <c:v>3.11828678839957</c:v>
                </c:pt>
                <c:pt idx="452">
                  <c:v>3.1451396348012901</c:v>
                </c:pt>
                <c:pt idx="453">
                  <c:v>3.3834586466165408</c:v>
                </c:pt>
                <c:pt idx="454">
                  <c:v>3.0780075187969929</c:v>
                </c:pt>
                <c:pt idx="455">
                  <c:v>3.2357679914070898</c:v>
                </c:pt>
                <c:pt idx="456">
                  <c:v>3.208915145005371</c:v>
                </c:pt>
                <c:pt idx="457">
                  <c:v>3.3096133190118153</c:v>
                </c:pt>
                <c:pt idx="458">
                  <c:v>3.1619226638023634</c:v>
                </c:pt>
                <c:pt idx="459">
                  <c:v>3.2156283566058006</c:v>
                </c:pt>
                <c:pt idx="460">
                  <c:v>3.2592642320085932</c:v>
                </c:pt>
                <c:pt idx="461">
                  <c:v>3.2961868958109566</c:v>
                </c:pt>
                <c:pt idx="462">
                  <c:v>3.6117078410311487</c:v>
                </c:pt>
                <c:pt idx="463">
                  <c:v>3.0947905477980666</c:v>
                </c:pt>
                <c:pt idx="464">
                  <c:v>3.1887755102040818</c:v>
                </c:pt>
                <c:pt idx="465">
                  <c:v>3.202201933404941</c:v>
                </c:pt>
                <c:pt idx="466">
                  <c:v>3.3029001074113857</c:v>
                </c:pt>
                <c:pt idx="467">
                  <c:v>3.2189849624060147</c:v>
                </c:pt>
                <c:pt idx="468">
                  <c:v>3.3767454350161121</c:v>
                </c:pt>
                <c:pt idx="469">
                  <c:v>3.4136680988184755</c:v>
                </c:pt>
                <c:pt idx="470">
                  <c:v>3.366675617615468</c:v>
                </c:pt>
                <c:pt idx="471">
                  <c:v>3.1585660580021488</c:v>
                </c:pt>
                <c:pt idx="472">
                  <c:v>3.205558539205156</c:v>
                </c:pt>
                <c:pt idx="473">
                  <c:v>3.1216433941997854</c:v>
                </c:pt>
                <c:pt idx="474">
                  <c:v>3.2760472610096678</c:v>
                </c:pt>
                <c:pt idx="475">
                  <c:v>3.2357679914070898</c:v>
                </c:pt>
                <c:pt idx="476">
                  <c:v>3.5747851772287871</c:v>
                </c:pt>
                <c:pt idx="477">
                  <c:v>3.1417830290010742</c:v>
                </c:pt>
                <c:pt idx="478">
                  <c:v>3.1619226638023634</c:v>
                </c:pt>
                <c:pt idx="479">
                  <c:v>3.2693340494092378</c:v>
                </c:pt>
                <c:pt idx="480">
                  <c:v>3.4237379162191188</c:v>
                </c:pt>
                <c:pt idx="481">
                  <c:v>3.1787056928034372</c:v>
                </c:pt>
                <c:pt idx="482">
                  <c:v>3.5580021482277124</c:v>
                </c:pt>
                <c:pt idx="483">
                  <c:v>3.3498925886143933</c:v>
                </c:pt>
                <c:pt idx="484">
                  <c:v>3.1686358754027935</c:v>
                </c:pt>
                <c:pt idx="485">
                  <c:v>3.249194414607949</c:v>
                </c:pt>
                <c:pt idx="486">
                  <c:v>3.128356605800215</c:v>
                </c:pt>
                <c:pt idx="487">
                  <c:v>3.3968850698174009</c:v>
                </c:pt>
                <c:pt idx="488">
                  <c:v>3.252551020408164</c:v>
                </c:pt>
                <c:pt idx="489">
                  <c:v>3.3331095596133187</c:v>
                </c:pt>
                <c:pt idx="490">
                  <c:v>3.0947905477980666</c:v>
                </c:pt>
                <c:pt idx="491">
                  <c:v>3.1921321160042964</c:v>
                </c:pt>
                <c:pt idx="492">
                  <c:v>3.3465359828141783</c:v>
                </c:pt>
                <c:pt idx="493">
                  <c:v>3.7493286788399565</c:v>
                </c:pt>
                <c:pt idx="494">
                  <c:v>3.1015037593984962</c:v>
                </c:pt>
                <c:pt idx="495">
                  <c:v>3.1686358754027935</c:v>
                </c:pt>
                <c:pt idx="496">
                  <c:v>3.5143662728249194</c:v>
                </c:pt>
                <c:pt idx="497">
                  <c:v>3.1753490870032226</c:v>
                </c:pt>
                <c:pt idx="498">
                  <c:v>3.3767454350161121</c:v>
                </c:pt>
                <c:pt idx="499">
                  <c:v>3.4002416756176155</c:v>
                </c:pt>
                <c:pt idx="500">
                  <c:v>3.2760472610096678</c:v>
                </c:pt>
                <c:pt idx="501">
                  <c:v>3.1921321160042964</c:v>
                </c:pt>
                <c:pt idx="502">
                  <c:v>3.3767454350161121</c:v>
                </c:pt>
                <c:pt idx="503">
                  <c:v>3.2189849624060147</c:v>
                </c:pt>
                <c:pt idx="504">
                  <c:v>3.2189849624060147</c:v>
                </c:pt>
                <c:pt idx="505">
                  <c:v>3.3465359828141783</c:v>
                </c:pt>
                <c:pt idx="506">
                  <c:v>3.3700322234156825</c:v>
                </c:pt>
                <c:pt idx="507">
                  <c:v>3.3163265306122449</c:v>
                </c:pt>
                <c:pt idx="508">
                  <c:v>3.3297529538131041</c:v>
                </c:pt>
                <c:pt idx="509">
                  <c:v>3.0780075187969929</c:v>
                </c:pt>
                <c:pt idx="510">
                  <c:v>3.4002416756176155</c:v>
                </c:pt>
                <c:pt idx="511">
                  <c:v>3.3733888292158971</c:v>
                </c:pt>
                <c:pt idx="512">
                  <c:v>3.4841568206229856</c:v>
                </c:pt>
                <c:pt idx="513">
                  <c:v>3.3935284640171859</c:v>
                </c:pt>
                <c:pt idx="514">
                  <c:v>3.2995435016111712</c:v>
                </c:pt>
                <c:pt idx="515">
                  <c:v>3.0343716433941998</c:v>
                </c:pt>
                <c:pt idx="516">
                  <c:v>3.2290547798066602</c:v>
                </c:pt>
                <c:pt idx="517">
                  <c:v>3.2559076262083786</c:v>
                </c:pt>
                <c:pt idx="518">
                  <c:v>3.6150644468313642</c:v>
                </c:pt>
                <c:pt idx="519">
                  <c:v>3.2726906552094523</c:v>
                </c:pt>
                <c:pt idx="520">
                  <c:v>3.245837808807734</c:v>
                </c:pt>
                <c:pt idx="521">
                  <c:v>2.9236036519871109</c:v>
                </c:pt>
                <c:pt idx="522">
                  <c:v>3.2189849624060147</c:v>
                </c:pt>
                <c:pt idx="523">
                  <c:v>3.4606605800214822</c:v>
                </c:pt>
                <c:pt idx="524">
                  <c:v>3.205558539205156</c:v>
                </c:pt>
                <c:pt idx="525">
                  <c:v>3.2626208378088077</c:v>
                </c:pt>
                <c:pt idx="526">
                  <c:v>3.6889097744360915</c:v>
                </c:pt>
                <c:pt idx="527">
                  <c:v>3.2357679914070898</c:v>
                </c:pt>
                <c:pt idx="528">
                  <c:v>3.3532491944146074</c:v>
                </c:pt>
                <c:pt idx="529">
                  <c:v>3.2391245972073044</c:v>
                </c:pt>
                <c:pt idx="530">
                  <c:v>3.2592642320085932</c:v>
                </c:pt>
                <c:pt idx="531">
                  <c:v>3.3834586466165408</c:v>
                </c:pt>
                <c:pt idx="532">
                  <c:v>2.9806659505907622</c:v>
                </c:pt>
                <c:pt idx="533">
                  <c:v>3.205558539205156</c:v>
                </c:pt>
                <c:pt idx="534">
                  <c:v>3.2894736842105265</c:v>
                </c:pt>
                <c:pt idx="535">
                  <c:v>3.1417830290010742</c:v>
                </c:pt>
                <c:pt idx="536">
                  <c:v>3.1216433941997854</c:v>
                </c:pt>
                <c:pt idx="537">
                  <c:v>3.3834586466165408</c:v>
                </c:pt>
                <c:pt idx="538">
                  <c:v>3.4270945220193343</c:v>
                </c:pt>
                <c:pt idx="539">
                  <c:v>3.2659774436090232</c:v>
                </c:pt>
                <c:pt idx="540">
                  <c:v>3.0847207303974229</c:v>
                </c:pt>
                <c:pt idx="541">
                  <c:v>3.6587003222341568</c:v>
                </c:pt>
                <c:pt idx="542">
                  <c:v>3.3062567132116012</c:v>
                </c:pt>
                <c:pt idx="543">
                  <c:v>3.5177228786251344</c:v>
                </c:pt>
                <c:pt idx="544">
                  <c:v>3.1887755102040818</c:v>
                </c:pt>
                <c:pt idx="545">
                  <c:v>3.3868152524167563</c:v>
                </c:pt>
                <c:pt idx="546">
                  <c:v>3.198845327604726</c:v>
                </c:pt>
                <c:pt idx="547">
                  <c:v>3.2928302900107411</c:v>
                </c:pt>
                <c:pt idx="548">
                  <c:v>3.3196831364124599</c:v>
                </c:pt>
                <c:pt idx="549">
                  <c:v>3.3599624060150379</c:v>
                </c:pt>
                <c:pt idx="550">
                  <c:v>3.4640171858216973</c:v>
                </c:pt>
                <c:pt idx="551">
                  <c:v>3.4908700322234147</c:v>
                </c:pt>
                <c:pt idx="552">
                  <c:v>3.3431793770139637</c:v>
                </c:pt>
                <c:pt idx="553">
                  <c:v>3.0847207303974229</c:v>
                </c:pt>
                <c:pt idx="554">
                  <c:v>3.8634532760472613</c:v>
                </c:pt>
                <c:pt idx="555">
                  <c:v>2.9672395273899035</c:v>
                </c:pt>
                <c:pt idx="556">
                  <c:v>3.2559076262083786</c:v>
                </c:pt>
                <c:pt idx="557">
                  <c:v>3.2324113856068748</c:v>
                </c:pt>
                <c:pt idx="558">
                  <c:v>2.9672395273899035</c:v>
                </c:pt>
                <c:pt idx="559">
                  <c:v>3.202201933404941</c:v>
                </c:pt>
                <c:pt idx="560">
                  <c:v>3.4573039742212677</c:v>
                </c:pt>
                <c:pt idx="561">
                  <c:v>3.4203813104189051</c:v>
                </c:pt>
                <c:pt idx="562">
                  <c:v>3.3331095596133187</c:v>
                </c:pt>
                <c:pt idx="563">
                  <c:v>3.2995435016111712</c:v>
                </c:pt>
                <c:pt idx="564">
                  <c:v>3.245837808807734</c:v>
                </c:pt>
                <c:pt idx="565">
                  <c:v>3.2928302900107411</c:v>
                </c:pt>
                <c:pt idx="566">
                  <c:v>2.9940923737916227</c:v>
                </c:pt>
                <c:pt idx="567">
                  <c:v>3.0813641245972065</c:v>
                </c:pt>
                <c:pt idx="568">
                  <c:v>3.245837808807734</c:v>
                </c:pt>
                <c:pt idx="569">
                  <c:v>3.0209452201933407</c:v>
                </c:pt>
                <c:pt idx="570">
                  <c:v>3.4170247046186901</c:v>
                </c:pt>
                <c:pt idx="571">
                  <c:v>3.3297529538131041</c:v>
                </c:pt>
                <c:pt idx="572">
                  <c:v>3.2794038668098819</c:v>
                </c:pt>
                <c:pt idx="573">
                  <c:v>3.323039742212675</c:v>
                </c:pt>
                <c:pt idx="574">
                  <c:v>3.1384264232008596</c:v>
                </c:pt>
                <c:pt idx="575">
                  <c:v>3.2928302900107411</c:v>
                </c:pt>
                <c:pt idx="576">
                  <c:v>3.1115735767991404</c:v>
                </c:pt>
                <c:pt idx="577">
                  <c:v>3.4103114930182601</c:v>
                </c:pt>
                <c:pt idx="578">
                  <c:v>3.6419172932330834</c:v>
                </c:pt>
                <c:pt idx="579">
                  <c:v>3.0712943071965628</c:v>
                </c:pt>
                <c:pt idx="580">
                  <c:v>3.4472341568206231</c:v>
                </c:pt>
                <c:pt idx="581">
                  <c:v>3.5177228786251344</c:v>
                </c:pt>
                <c:pt idx="582">
                  <c:v>3.3096133190118153</c:v>
                </c:pt>
                <c:pt idx="583">
                  <c:v>3.3062567132116012</c:v>
                </c:pt>
                <c:pt idx="584">
                  <c:v>3.1384264232008596</c:v>
                </c:pt>
                <c:pt idx="585">
                  <c:v>3.3935284640171859</c:v>
                </c:pt>
                <c:pt idx="586">
                  <c:v>3.3498925886143933</c:v>
                </c:pt>
                <c:pt idx="587">
                  <c:v>3.59828141783029</c:v>
                </c:pt>
                <c:pt idx="588">
                  <c:v>3.4908700322234147</c:v>
                </c:pt>
                <c:pt idx="589">
                  <c:v>3.2156283566058006</c:v>
                </c:pt>
                <c:pt idx="590">
                  <c:v>3.6620569280343722</c:v>
                </c:pt>
                <c:pt idx="591">
                  <c:v>3.2256981740064443</c:v>
                </c:pt>
                <c:pt idx="592">
                  <c:v>3.2357679914070898</c:v>
                </c:pt>
                <c:pt idx="593">
                  <c:v>3.1082169709989267</c:v>
                </c:pt>
                <c:pt idx="594">
                  <c:v>3.3767454350161121</c:v>
                </c:pt>
                <c:pt idx="595">
                  <c:v>3.1820622986036526</c:v>
                </c:pt>
                <c:pt idx="596">
                  <c:v>3.3364661654135337</c:v>
                </c:pt>
                <c:pt idx="597">
                  <c:v>3.5814983888292167</c:v>
                </c:pt>
                <c:pt idx="598">
                  <c:v>3.1854189044038672</c:v>
                </c:pt>
                <c:pt idx="599">
                  <c:v>3.2592642320085932</c:v>
                </c:pt>
                <c:pt idx="600">
                  <c:v>3.3129699248120299</c:v>
                </c:pt>
                <c:pt idx="601">
                  <c:v>3.3129699248120299</c:v>
                </c:pt>
                <c:pt idx="602">
                  <c:v>3.4069548872180451</c:v>
                </c:pt>
                <c:pt idx="603">
                  <c:v>3.5814983888292167</c:v>
                </c:pt>
                <c:pt idx="604">
                  <c:v>3.3566058002148234</c:v>
                </c:pt>
                <c:pt idx="605">
                  <c:v>3.1887755102040818</c:v>
                </c:pt>
                <c:pt idx="606">
                  <c:v>3.6117078410311487</c:v>
                </c:pt>
                <c:pt idx="607">
                  <c:v>3.2391245972073044</c:v>
                </c:pt>
                <c:pt idx="608">
                  <c:v>3.4875134264232015</c:v>
                </c:pt>
                <c:pt idx="609">
                  <c:v>3.0578678839957036</c:v>
                </c:pt>
                <c:pt idx="610">
                  <c:v>3.2391245972073044</c:v>
                </c:pt>
                <c:pt idx="611">
                  <c:v>3.13171321160043</c:v>
                </c:pt>
                <c:pt idx="612">
                  <c:v>3.2961868958109566</c:v>
                </c:pt>
                <c:pt idx="613">
                  <c:v>3.0645810955961332</c:v>
                </c:pt>
                <c:pt idx="614">
                  <c:v>3.198845327604726</c:v>
                </c:pt>
                <c:pt idx="615">
                  <c:v>3.3263963480128895</c:v>
                </c:pt>
                <c:pt idx="616">
                  <c:v>2.9370300751879705</c:v>
                </c:pt>
                <c:pt idx="617">
                  <c:v>3.1484962406015038</c:v>
                </c:pt>
                <c:pt idx="618">
                  <c:v>3.2961868958109566</c:v>
                </c:pt>
                <c:pt idx="619">
                  <c:v>3.205558539205156</c:v>
                </c:pt>
                <c:pt idx="620">
                  <c:v>3.2726906552094523</c:v>
                </c:pt>
                <c:pt idx="621">
                  <c:v>3.091433941997852</c:v>
                </c:pt>
                <c:pt idx="622">
                  <c:v>3.4975832438238452</c:v>
                </c:pt>
                <c:pt idx="623">
                  <c:v>3.0142320085929111</c:v>
                </c:pt>
                <c:pt idx="624">
                  <c:v>3.366675617615468</c:v>
                </c:pt>
                <c:pt idx="625">
                  <c:v>3.2156283566058006</c:v>
                </c:pt>
                <c:pt idx="626">
                  <c:v>3.208915145005371</c:v>
                </c:pt>
                <c:pt idx="627">
                  <c:v>3.3700322234156825</c:v>
                </c:pt>
                <c:pt idx="628">
                  <c:v>3.4405209452201935</c:v>
                </c:pt>
                <c:pt idx="629">
                  <c:v>3.0175886143931261</c:v>
                </c:pt>
                <c:pt idx="630">
                  <c:v>3.5747851772287871</c:v>
                </c:pt>
                <c:pt idx="631">
                  <c:v>3.1921321160042964</c:v>
                </c:pt>
                <c:pt idx="632">
                  <c:v>3.3532491944146074</c:v>
                </c:pt>
                <c:pt idx="633">
                  <c:v>3.1384264232008596</c:v>
                </c:pt>
                <c:pt idx="634">
                  <c:v>3.2894736842105265</c:v>
                </c:pt>
                <c:pt idx="635">
                  <c:v>3.252551020408164</c:v>
                </c:pt>
                <c:pt idx="636">
                  <c:v>3.521079484425349</c:v>
                </c:pt>
                <c:pt idx="637">
                  <c:v>3.1921321160042964</c:v>
                </c:pt>
                <c:pt idx="638">
                  <c:v>3.4136680988184755</c:v>
                </c:pt>
                <c:pt idx="639">
                  <c:v>3.4640171858216973</c:v>
                </c:pt>
                <c:pt idx="640">
                  <c:v>3.635204081632653</c:v>
                </c:pt>
                <c:pt idx="641">
                  <c:v>3.1854189044038672</c:v>
                </c:pt>
                <c:pt idx="642">
                  <c:v>3.3700322234156825</c:v>
                </c:pt>
                <c:pt idx="643">
                  <c:v>3.198845327604726</c:v>
                </c:pt>
                <c:pt idx="644">
                  <c:v>3.3633190118152529</c:v>
                </c:pt>
                <c:pt idx="645">
                  <c:v>3.5781417830290012</c:v>
                </c:pt>
                <c:pt idx="646">
                  <c:v>3.1787056928034372</c:v>
                </c:pt>
                <c:pt idx="647">
                  <c:v>3.202201933404941</c:v>
                </c:pt>
                <c:pt idx="648">
                  <c:v>3.2961868958109566</c:v>
                </c:pt>
                <c:pt idx="649">
                  <c:v>3.6251342642320092</c:v>
                </c:pt>
                <c:pt idx="650">
                  <c:v>3.4606605800214822</c:v>
                </c:pt>
                <c:pt idx="651">
                  <c:v>3.1753490870032226</c:v>
                </c:pt>
                <c:pt idx="652">
                  <c:v>3.0008055853920523</c:v>
                </c:pt>
                <c:pt idx="653">
                  <c:v>2.9940923737916227</c:v>
                </c:pt>
                <c:pt idx="654">
                  <c:v>3.2122717508055856</c:v>
                </c:pt>
                <c:pt idx="655">
                  <c:v>3.1417830290010742</c:v>
                </c:pt>
                <c:pt idx="656">
                  <c:v>3.2559076262083786</c:v>
                </c:pt>
                <c:pt idx="657">
                  <c:v>3.0612244897959191</c:v>
                </c:pt>
                <c:pt idx="658">
                  <c:v>3.3029001074113857</c:v>
                </c:pt>
                <c:pt idx="659">
                  <c:v>3.3801020408163267</c:v>
                </c:pt>
                <c:pt idx="660">
                  <c:v>3.2357679914070898</c:v>
                </c:pt>
                <c:pt idx="661">
                  <c:v>3.5042964554242757</c:v>
                </c:pt>
                <c:pt idx="662">
                  <c:v>3.1585660580021488</c:v>
                </c:pt>
                <c:pt idx="663">
                  <c:v>2.9202470461868955</c:v>
                </c:pt>
                <c:pt idx="664">
                  <c:v>3.128356605800215</c:v>
                </c:pt>
                <c:pt idx="665">
                  <c:v>3.1686358754027935</c:v>
                </c:pt>
                <c:pt idx="666">
                  <c:v>3.3062567132116012</c:v>
                </c:pt>
                <c:pt idx="667">
                  <c:v>3.0746509129967778</c:v>
                </c:pt>
                <c:pt idx="668">
                  <c:v>3.249194414607949</c:v>
                </c:pt>
                <c:pt idx="669">
                  <c:v>3.2961868958109566</c:v>
                </c:pt>
                <c:pt idx="670">
                  <c:v>3.2760472610096678</c:v>
                </c:pt>
                <c:pt idx="671">
                  <c:v>3.2324113856068748</c:v>
                </c:pt>
                <c:pt idx="672">
                  <c:v>2.9672395273899035</c:v>
                </c:pt>
                <c:pt idx="673">
                  <c:v>3.1954887218045114</c:v>
                </c:pt>
                <c:pt idx="674">
                  <c:v>3.1854189044038672</c:v>
                </c:pt>
                <c:pt idx="675">
                  <c:v>3.128356605800215</c:v>
                </c:pt>
                <c:pt idx="676">
                  <c:v>3.4371643394199789</c:v>
                </c:pt>
                <c:pt idx="677">
                  <c:v>3.3566058002148234</c:v>
                </c:pt>
                <c:pt idx="678">
                  <c:v>3.1652792696025775</c:v>
                </c:pt>
                <c:pt idx="679">
                  <c:v>3.5848549946294312</c:v>
                </c:pt>
                <c:pt idx="680">
                  <c:v>3.3566058002148234</c:v>
                </c:pt>
                <c:pt idx="681">
                  <c:v>3.4405209452201935</c:v>
                </c:pt>
                <c:pt idx="682">
                  <c:v>3.0511546723952745</c:v>
                </c:pt>
                <c:pt idx="683">
                  <c:v>3.3431793770139637</c:v>
                </c:pt>
                <c:pt idx="684">
                  <c:v>3.2290547798066602</c:v>
                </c:pt>
                <c:pt idx="685">
                  <c:v>3.4002416756176155</c:v>
                </c:pt>
                <c:pt idx="686">
                  <c:v>3.4338077336197639</c:v>
                </c:pt>
                <c:pt idx="687">
                  <c:v>3.2626208378088077</c:v>
                </c:pt>
                <c:pt idx="688">
                  <c:v>3.0310150375939857</c:v>
                </c:pt>
                <c:pt idx="689">
                  <c:v>3.3096133190118153</c:v>
                </c:pt>
                <c:pt idx="690">
                  <c:v>3.3968850698174009</c:v>
                </c:pt>
                <c:pt idx="691">
                  <c:v>3.1250000000000004</c:v>
                </c:pt>
                <c:pt idx="692">
                  <c:v>3.208915145005371</c:v>
                </c:pt>
                <c:pt idx="693">
                  <c:v>3.2928302900107411</c:v>
                </c:pt>
                <c:pt idx="694">
                  <c:v>3.0343716433941998</c:v>
                </c:pt>
                <c:pt idx="695">
                  <c:v>3.4170247046186901</c:v>
                </c:pt>
                <c:pt idx="696">
                  <c:v>3.2156283566058006</c:v>
                </c:pt>
                <c:pt idx="697">
                  <c:v>3.0108754027926965</c:v>
                </c:pt>
                <c:pt idx="698">
                  <c:v>3.0276584317937698</c:v>
                </c:pt>
                <c:pt idx="699">
                  <c:v>3.3801020408163267</c:v>
                </c:pt>
                <c:pt idx="700">
                  <c:v>3.2256981740064443</c:v>
                </c:pt>
                <c:pt idx="701">
                  <c:v>3.2827604726100978</c:v>
                </c:pt>
                <c:pt idx="702">
                  <c:v>3.2693340494092378</c:v>
                </c:pt>
                <c:pt idx="703">
                  <c:v>3.1048603651987112</c:v>
                </c:pt>
                <c:pt idx="704">
                  <c:v>3.2626208378088077</c:v>
                </c:pt>
                <c:pt idx="705">
                  <c:v>3.6016380236305054</c:v>
                </c:pt>
                <c:pt idx="706">
                  <c:v>3.205558539205156</c:v>
                </c:pt>
                <c:pt idx="707">
                  <c:v>3.2626208378088077</c:v>
                </c:pt>
                <c:pt idx="708">
                  <c:v>3.3566058002148234</c:v>
                </c:pt>
                <c:pt idx="709">
                  <c:v>3.2391245972073044</c:v>
                </c:pt>
                <c:pt idx="710">
                  <c:v>3.1820622986036526</c:v>
                </c:pt>
                <c:pt idx="711">
                  <c:v>3.0847207303974229</c:v>
                </c:pt>
                <c:pt idx="712">
                  <c:v>3.198845327604726</c:v>
                </c:pt>
                <c:pt idx="713">
                  <c:v>3.3834586466165408</c:v>
                </c:pt>
                <c:pt idx="714">
                  <c:v>3.1887755102040818</c:v>
                </c:pt>
                <c:pt idx="715">
                  <c:v>3.1585660580021488</c:v>
                </c:pt>
                <c:pt idx="716">
                  <c:v>3.0410848549946294</c:v>
                </c:pt>
                <c:pt idx="717">
                  <c:v>3.3901718582169722</c:v>
                </c:pt>
                <c:pt idx="718">
                  <c:v>3.2189849624060147</c:v>
                </c:pt>
                <c:pt idx="719">
                  <c:v>3.3935284640171859</c:v>
                </c:pt>
                <c:pt idx="720">
                  <c:v>3.5546455424274974</c:v>
                </c:pt>
                <c:pt idx="721">
                  <c:v>3.0645810955961332</c:v>
                </c:pt>
                <c:pt idx="722">
                  <c:v>3.2626208378088077</c:v>
                </c:pt>
                <c:pt idx="723">
                  <c:v>2.8430451127819549</c:v>
                </c:pt>
                <c:pt idx="724">
                  <c:v>3.5781417830290012</c:v>
                </c:pt>
                <c:pt idx="725">
                  <c:v>3.1719924812030076</c:v>
                </c:pt>
                <c:pt idx="726">
                  <c:v>3.1417830290010742</c:v>
                </c:pt>
                <c:pt idx="727">
                  <c:v>3.2290547798066602</c:v>
                </c:pt>
                <c:pt idx="728">
                  <c:v>3.2324113856068748</c:v>
                </c:pt>
                <c:pt idx="729">
                  <c:v>3.1451396348012901</c:v>
                </c:pt>
                <c:pt idx="730">
                  <c:v>3.1686358754027935</c:v>
                </c:pt>
                <c:pt idx="731">
                  <c:v>3.3331095596133187</c:v>
                </c:pt>
                <c:pt idx="732">
                  <c:v>2.7994092373791624</c:v>
                </c:pt>
                <c:pt idx="733">
                  <c:v>3.0780075187969929</c:v>
                </c:pt>
                <c:pt idx="734">
                  <c:v>3.2189849624060147</c:v>
                </c:pt>
                <c:pt idx="735">
                  <c:v>3.3532491944146074</c:v>
                </c:pt>
                <c:pt idx="736">
                  <c:v>3.0377282491944158</c:v>
                </c:pt>
                <c:pt idx="737">
                  <c:v>3.0813641245972065</c:v>
                </c:pt>
                <c:pt idx="738">
                  <c:v>3.1484962406015038</c:v>
                </c:pt>
                <c:pt idx="739">
                  <c:v>3.3331095596133187</c:v>
                </c:pt>
                <c:pt idx="740">
                  <c:v>3.3566058002148234</c:v>
                </c:pt>
                <c:pt idx="741">
                  <c:v>3.2626208378088077</c:v>
                </c:pt>
                <c:pt idx="742">
                  <c:v>3.3129699248120299</c:v>
                </c:pt>
                <c:pt idx="743">
                  <c:v>3.1854189044038672</c:v>
                </c:pt>
                <c:pt idx="744">
                  <c:v>3.3062567132116012</c:v>
                </c:pt>
                <c:pt idx="745">
                  <c:v>3.5512889366272837</c:v>
                </c:pt>
                <c:pt idx="746">
                  <c:v>3.5882116004296458</c:v>
                </c:pt>
                <c:pt idx="747">
                  <c:v>3.3868152524167563</c:v>
                </c:pt>
                <c:pt idx="748">
                  <c:v>3.1451396348012901</c:v>
                </c:pt>
                <c:pt idx="749">
                  <c:v>3.1518528464017188</c:v>
                </c:pt>
                <c:pt idx="750">
                  <c:v>3.1619226638023634</c:v>
                </c:pt>
                <c:pt idx="751">
                  <c:v>3.1518528464017188</c:v>
                </c:pt>
                <c:pt idx="752">
                  <c:v>3.252551020408164</c:v>
                </c:pt>
                <c:pt idx="753">
                  <c:v>3.1787056928034372</c:v>
                </c:pt>
                <c:pt idx="754">
                  <c:v>3.0712943071965628</c:v>
                </c:pt>
                <c:pt idx="755">
                  <c:v>3.5076530612244903</c:v>
                </c:pt>
                <c:pt idx="756">
                  <c:v>3.0880773361976366</c:v>
                </c:pt>
                <c:pt idx="757">
                  <c:v>3.5345059076262091</c:v>
                </c:pt>
                <c:pt idx="758">
                  <c:v>3.0276584317937698</c:v>
                </c:pt>
                <c:pt idx="759">
                  <c:v>3.2357679914070898</c:v>
                </c:pt>
                <c:pt idx="760">
                  <c:v>2.9571697099892584</c:v>
                </c:pt>
                <c:pt idx="761">
                  <c:v>3.13171321160043</c:v>
                </c:pt>
                <c:pt idx="762">
                  <c:v>3.13171321160043</c:v>
                </c:pt>
                <c:pt idx="763">
                  <c:v>3.2659774436090232</c:v>
                </c:pt>
                <c:pt idx="764">
                  <c:v>3.7359022556390977</c:v>
                </c:pt>
                <c:pt idx="765">
                  <c:v>3.5512889366272837</c:v>
                </c:pt>
                <c:pt idx="766">
                  <c:v>3.3901718582169722</c:v>
                </c:pt>
                <c:pt idx="767">
                  <c:v>3.4170247046186901</c:v>
                </c:pt>
                <c:pt idx="768">
                  <c:v>2.9638829215896889</c:v>
                </c:pt>
                <c:pt idx="769">
                  <c:v>3.1082169709989267</c:v>
                </c:pt>
                <c:pt idx="770">
                  <c:v>3.0377282491944158</c:v>
                </c:pt>
                <c:pt idx="771">
                  <c:v>3.4270945220193343</c:v>
                </c:pt>
                <c:pt idx="772">
                  <c:v>3.1149301825993563</c:v>
                </c:pt>
                <c:pt idx="773">
                  <c:v>3.208915145005371</c:v>
                </c:pt>
                <c:pt idx="774">
                  <c:v>3.3834586466165408</c:v>
                </c:pt>
                <c:pt idx="775">
                  <c:v>3.1082169709989267</c:v>
                </c:pt>
                <c:pt idx="776">
                  <c:v>3.2189849624060147</c:v>
                </c:pt>
                <c:pt idx="777">
                  <c:v>3.2693340494092378</c:v>
                </c:pt>
                <c:pt idx="778">
                  <c:v>3.1384264232008596</c:v>
                </c:pt>
                <c:pt idx="779">
                  <c:v>3.4740870032223419</c:v>
                </c:pt>
                <c:pt idx="780">
                  <c:v>3.091433941997852</c:v>
                </c:pt>
                <c:pt idx="781">
                  <c:v>3.2659774436090232</c:v>
                </c:pt>
                <c:pt idx="782">
                  <c:v>3.6318474758324384</c:v>
                </c:pt>
                <c:pt idx="783">
                  <c:v>3.5647153598281425</c:v>
                </c:pt>
                <c:pt idx="784">
                  <c:v>3.0343716433941998</c:v>
                </c:pt>
                <c:pt idx="785">
                  <c:v>3.0679377013963478</c:v>
                </c:pt>
                <c:pt idx="786">
                  <c:v>3.2726906552094523</c:v>
                </c:pt>
                <c:pt idx="787">
                  <c:v>3.091433941997852</c:v>
                </c:pt>
                <c:pt idx="788">
                  <c:v>3.5882116004296458</c:v>
                </c:pt>
                <c:pt idx="789">
                  <c:v>3.13171321160043</c:v>
                </c:pt>
                <c:pt idx="790">
                  <c:v>3.1115735767991404</c:v>
                </c:pt>
                <c:pt idx="791">
                  <c:v>3.645273899033298</c:v>
                </c:pt>
                <c:pt idx="792">
                  <c:v>2.9840225563909777</c:v>
                </c:pt>
                <c:pt idx="793">
                  <c:v>3.2223415682062297</c:v>
                </c:pt>
                <c:pt idx="794">
                  <c:v>3.13171321160043</c:v>
                </c:pt>
                <c:pt idx="795">
                  <c:v>3.1216433941997854</c:v>
                </c:pt>
                <c:pt idx="796">
                  <c:v>2.9739527389903326</c:v>
                </c:pt>
                <c:pt idx="797">
                  <c:v>3.2626208378088077</c:v>
                </c:pt>
                <c:pt idx="798">
                  <c:v>3.3062567132116012</c:v>
                </c:pt>
                <c:pt idx="799">
                  <c:v>3.323039742212675</c:v>
                </c:pt>
                <c:pt idx="800">
                  <c:v>3.205558539205156</c:v>
                </c:pt>
                <c:pt idx="801">
                  <c:v>2.8396885069817404</c:v>
                </c:pt>
                <c:pt idx="802">
                  <c:v>3.3767454350161121</c:v>
                </c:pt>
                <c:pt idx="803">
                  <c:v>2.9269602577873259</c:v>
                </c:pt>
                <c:pt idx="804">
                  <c:v>3.1350698174006446</c:v>
                </c:pt>
                <c:pt idx="805">
                  <c:v>3.3096133190118153</c:v>
                </c:pt>
                <c:pt idx="806">
                  <c:v>3.0612244897959191</c:v>
                </c:pt>
                <c:pt idx="807">
                  <c:v>3.3532491944146074</c:v>
                </c:pt>
                <c:pt idx="808">
                  <c:v>3.0780075187969929</c:v>
                </c:pt>
                <c:pt idx="809">
                  <c:v>3.0310150375939857</c:v>
                </c:pt>
                <c:pt idx="810">
                  <c:v>3.1350698174006446</c:v>
                </c:pt>
                <c:pt idx="811">
                  <c:v>3.0947905477980666</c:v>
                </c:pt>
                <c:pt idx="812">
                  <c:v>2.8698979591836742</c:v>
                </c:pt>
                <c:pt idx="813">
                  <c:v>3.1484962406015038</c:v>
                </c:pt>
                <c:pt idx="814">
                  <c:v>3.4573039742212677</c:v>
                </c:pt>
                <c:pt idx="815">
                  <c:v>3.3364661654135337</c:v>
                </c:pt>
                <c:pt idx="816">
                  <c:v>2.9269602577873259</c:v>
                </c:pt>
                <c:pt idx="817">
                  <c:v>3.1552094522019334</c:v>
                </c:pt>
                <c:pt idx="818">
                  <c:v>3.2794038668098819</c:v>
                </c:pt>
                <c:pt idx="819">
                  <c:v>3.7459720730397428</c:v>
                </c:pt>
                <c:pt idx="820">
                  <c:v>3.1552094522019334</c:v>
                </c:pt>
                <c:pt idx="821">
                  <c:v>3.0780075187969929</c:v>
                </c:pt>
                <c:pt idx="822">
                  <c:v>3.1082169709989267</c:v>
                </c:pt>
                <c:pt idx="823">
                  <c:v>3.645273899033298</c:v>
                </c:pt>
                <c:pt idx="824">
                  <c:v>3.1250000000000004</c:v>
                </c:pt>
                <c:pt idx="825">
                  <c:v>3.2659774436090232</c:v>
                </c:pt>
                <c:pt idx="826">
                  <c:v>3.5882116004296458</c:v>
                </c:pt>
                <c:pt idx="827">
                  <c:v>3.0209452201933407</c:v>
                </c:pt>
                <c:pt idx="828">
                  <c:v>3.0780075187969929</c:v>
                </c:pt>
                <c:pt idx="829">
                  <c:v>2.9672395273899035</c:v>
                </c:pt>
                <c:pt idx="830">
                  <c:v>2.9739527389903326</c:v>
                </c:pt>
                <c:pt idx="831">
                  <c:v>3.1417830290010742</c:v>
                </c:pt>
                <c:pt idx="832">
                  <c:v>3.3331095596133187</c:v>
                </c:pt>
                <c:pt idx="833">
                  <c:v>3.2592642320085932</c:v>
                </c:pt>
                <c:pt idx="834">
                  <c:v>3.0947905477980666</c:v>
                </c:pt>
                <c:pt idx="835">
                  <c:v>2.9605263157894739</c:v>
                </c:pt>
                <c:pt idx="836">
                  <c:v>2.8766111707841033</c:v>
                </c:pt>
                <c:pt idx="837">
                  <c:v>3.0410848549946294</c:v>
                </c:pt>
                <c:pt idx="838">
                  <c:v>3.1753490870032226</c:v>
                </c:pt>
                <c:pt idx="839">
                  <c:v>3.5177228786251344</c:v>
                </c:pt>
                <c:pt idx="840">
                  <c:v>3.4103114930182601</c:v>
                </c:pt>
                <c:pt idx="841">
                  <c:v>3.4203813104189051</c:v>
                </c:pt>
                <c:pt idx="842">
                  <c:v>3.2189849624060147</c:v>
                </c:pt>
                <c:pt idx="843">
                  <c:v>3.1149301825993563</c:v>
                </c:pt>
                <c:pt idx="844">
                  <c:v>3.4875134264232015</c:v>
                </c:pt>
                <c:pt idx="845">
                  <c:v>3.1350698174006446</c:v>
                </c:pt>
                <c:pt idx="846">
                  <c:v>2.7457035445757252</c:v>
                </c:pt>
                <c:pt idx="847">
                  <c:v>3.3364661654135337</c:v>
                </c:pt>
                <c:pt idx="848">
                  <c:v>3.3633190118152529</c:v>
                </c:pt>
                <c:pt idx="849">
                  <c:v>3.2894736842105265</c:v>
                </c:pt>
                <c:pt idx="850">
                  <c:v>2.9638829215896889</c:v>
                </c:pt>
                <c:pt idx="851">
                  <c:v>3.2256981740064443</c:v>
                </c:pt>
                <c:pt idx="852">
                  <c:v>3.0075187969924819</c:v>
                </c:pt>
                <c:pt idx="853">
                  <c:v>3.0477980665950595</c:v>
                </c:pt>
                <c:pt idx="854">
                  <c:v>3.0209452201933407</c:v>
                </c:pt>
                <c:pt idx="855">
                  <c:v>3.3096133190118153</c:v>
                </c:pt>
                <c:pt idx="856">
                  <c:v>3.3096133190118153</c:v>
                </c:pt>
                <c:pt idx="857">
                  <c:v>3.0813641245972065</c:v>
                </c:pt>
                <c:pt idx="858">
                  <c:v>3.1954887218045114</c:v>
                </c:pt>
                <c:pt idx="859">
                  <c:v>3.198845327604726</c:v>
                </c:pt>
                <c:pt idx="860">
                  <c:v>3.4270945220193343</c:v>
                </c:pt>
                <c:pt idx="861">
                  <c:v>3.4942266380236311</c:v>
                </c:pt>
                <c:pt idx="862">
                  <c:v>3.5277926960257795</c:v>
                </c:pt>
                <c:pt idx="863">
                  <c:v>3.198845327604726</c:v>
                </c:pt>
                <c:pt idx="864">
                  <c:v>3.1552094522019334</c:v>
                </c:pt>
                <c:pt idx="865">
                  <c:v>3.7896079484425353</c:v>
                </c:pt>
                <c:pt idx="866">
                  <c:v>2.9504564983888293</c:v>
                </c:pt>
                <c:pt idx="867">
                  <c:v>3.205558539205156</c:v>
                </c:pt>
                <c:pt idx="868">
                  <c:v>2.9236036519871109</c:v>
                </c:pt>
                <c:pt idx="869">
                  <c:v>2.7289205155746505</c:v>
                </c:pt>
                <c:pt idx="870">
                  <c:v>3.1451396348012901</c:v>
                </c:pt>
                <c:pt idx="871">
                  <c:v>3.0947905477980666</c:v>
                </c:pt>
                <c:pt idx="872">
                  <c:v>3.1820622986036526</c:v>
                </c:pt>
                <c:pt idx="873">
                  <c:v>3.4338077336197639</c:v>
                </c:pt>
                <c:pt idx="874">
                  <c:v>3.1417830290010742</c:v>
                </c:pt>
                <c:pt idx="875">
                  <c:v>3.1216433941997854</c:v>
                </c:pt>
                <c:pt idx="876">
                  <c:v>3.1921321160042964</c:v>
                </c:pt>
                <c:pt idx="877">
                  <c:v>3.0175886143931261</c:v>
                </c:pt>
                <c:pt idx="878">
                  <c:v>3.4808002148227719</c:v>
                </c:pt>
                <c:pt idx="879">
                  <c:v>3.0880773361976366</c:v>
                </c:pt>
                <c:pt idx="880">
                  <c:v>3.3196831364124599</c:v>
                </c:pt>
                <c:pt idx="881">
                  <c:v>3.2424812030075199</c:v>
                </c:pt>
                <c:pt idx="882">
                  <c:v>3.4203813104189051</c:v>
                </c:pt>
                <c:pt idx="883">
                  <c:v>3.0075187969924819</c:v>
                </c:pt>
                <c:pt idx="884">
                  <c:v>3.1484962406015038</c:v>
                </c:pt>
                <c:pt idx="885">
                  <c:v>3.3331095596133187</c:v>
                </c:pt>
                <c:pt idx="886">
                  <c:v>3.4035982814178309</c:v>
                </c:pt>
                <c:pt idx="887">
                  <c:v>3.1619226638023634</c:v>
                </c:pt>
                <c:pt idx="888">
                  <c:v>3.252551020408164</c:v>
                </c:pt>
                <c:pt idx="889">
                  <c:v>3.1216433941997854</c:v>
                </c:pt>
                <c:pt idx="890">
                  <c:v>3.0511546723952745</c:v>
                </c:pt>
                <c:pt idx="891">
                  <c:v>3.2626208378088077</c:v>
                </c:pt>
                <c:pt idx="892">
                  <c:v>3.1384264232008596</c:v>
                </c:pt>
                <c:pt idx="893">
                  <c:v>2.7826262083780877</c:v>
                </c:pt>
                <c:pt idx="894">
                  <c:v>3.1216433941997854</c:v>
                </c:pt>
                <c:pt idx="895">
                  <c:v>3.3767454350161121</c:v>
                </c:pt>
                <c:pt idx="896">
                  <c:v>3.323039742212675</c:v>
                </c:pt>
                <c:pt idx="897">
                  <c:v>3.2760472610096678</c:v>
                </c:pt>
                <c:pt idx="898">
                  <c:v>3.1015037593984962</c:v>
                </c:pt>
                <c:pt idx="899">
                  <c:v>3.2424812030075199</c:v>
                </c:pt>
                <c:pt idx="900">
                  <c:v>3.2357679914070898</c:v>
                </c:pt>
                <c:pt idx="901">
                  <c:v>3.0175886143931261</c:v>
                </c:pt>
                <c:pt idx="902">
                  <c:v>2.9269602577873259</c:v>
                </c:pt>
                <c:pt idx="903">
                  <c:v>2.9135338345864668</c:v>
                </c:pt>
                <c:pt idx="904">
                  <c:v>3.0209452201933407</c:v>
                </c:pt>
                <c:pt idx="905">
                  <c:v>3.1216433941997854</c:v>
                </c:pt>
                <c:pt idx="906">
                  <c:v>3.0947905477980666</c:v>
                </c:pt>
                <c:pt idx="907">
                  <c:v>2.8161922663802366</c:v>
                </c:pt>
                <c:pt idx="908">
                  <c:v>3.3062567132116012</c:v>
                </c:pt>
                <c:pt idx="909">
                  <c:v>3.0343716433941998</c:v>
                </c:pt>
                <c:pt idx="910">
                  <c:v>3.3599624060150379</c:v>
                </c:pt>
                <c:pt idx="911">
                  <c:v>3.0578678839957036</c:v>
                </c:pt>
                <c:pt idx="912">
                  <c:v>3.2290547798066602</c:v>
                </c:pt>
                <c:pt idx="913">
                  <c:v>3.0343716433941998</c:v>
                </c:pt>
                <c:pt idx="914">
                  <c:v>4.4575725026852862</c:v>
                </c:pt>
                <c:pt idx="915">
                  <c:v>3.0276584317937698</c:v>
                </c:pt>
                <c:pt idx="916">
                  <c:v>3.4875134264232015</c:v>
                </c:pt>
                <c:pt idx="917">
                  <c:v>3.0175886143931261</c:v>
                </c:pt>
                <c:pt idx="918">
                  <c:v>3.3566058002148234</c:v>
                </c:pt>
                <c:pt idx="919">
                  <c:v>2.9269602577873259</c:v>
                </c:pt>
                <c:pt idx="920">
                  <c:v>3.2122717508055856</c:v>
                </c:pt>
                <c:pt idx="921">
                  <c:v>2.9303168635875405</c:v>
                </c:pt>
                <c:pt idx="922">
                  <c:v>3.0981471535982816</c:v>
                </c:pt>
                <c:pt idx="923">
                  <c:v>3.2156283566058006</c:v>
                </c:pt>
                <c:pt idx="924">
                  <c:v>3.0108754027926965</c:v>
                </c:pt>
                <c:pt idx="925">
                  <c:v>2.8698979591836742</c:v>
                </c:pt>
                <c:pt idx="926">
                  <c:v>3.638560687432868</c:v>
                </c:pt>
                <c:pt idx="927">
                  <c:v>2.9202470461868955</c:v>
                </c:pt>
                <c:pt idx="928">
                  <c:v>3.0981471535982816</c:v>
                </c:pt>
                <c:pt idx="929">
                  <c:v>3.1585660580021488</c:v>
                </c:pt>
                <c:pt idx="930">
                  <c:v>3.4035982814178309</c:v>
                </c:pt>
                <c:pt idx="931">
                  <c:v>3.198845327604726</c:v>
                </c:pt>
                <c:pt idx="932">
                  <c:v>3.4472341568206231</c:v>
                </c:pt>
                <c:pt idx="933">
                  <c:v>3.3029001074113857</c:v>
                </c:pt>
                <c:pt idx="934">
                  <c:v>3.2659774436090232</c:v>
                </c:pt>
                <c:pt idx="935">
                  <c:v>2.8363319011815249</c:v>
                </c:pt>
                <c:pt idx="936">
                  <c:v>3.366675617615468</c:v>
                </c:pt>
                <c:pt idx="937">
                  <c:v>3.0947905477980666</c:v>
                </c:pt>
                <c:pt idx="938">
                  <c:v>3.0243018259935561</c:v>
                </c:pt>
                <c:pt idx="939">
                  <c:v>3.2122717508055856</c:v>
                </c:pt>
                <c:pt idx="940">
                  <c:v>3.0712943071965628</c:v>
                </c:pt>
                <c:pt idx="941">
                  <c:v>2.9303168635875405</c:v>
                </c:pt>
                <c:pt idx="942">
                  <c:v>3.208915145005371</c:v>
                </c:pt>
                <c:pt idx="943">
                  <c:v>3.3599624060150379</c:v>
                </c:pt>
                <c:pt idx="944">
                  <c:v>3.1921321160042964</c:v>
                </c:pt>
                <c:pt idx="945">
                  <c:v>3.1484962406015038</c:v>
                </c:pt>
                <c:pt idx="946">
                  <c:v>2.7624865735767994</c:v>
                </c:pt>
                <c:pt idx="947">
                  <c:v>3.0947905477980666</c:v>
                </c:pt>
                <c:pt idx="948">
                  <c:v>3.249194414607949</c:v>
                </c:pt>
                <c:pt idx="949">
                  <c:v>2.9705961331901185</c:v>
                </c:pt>
                <c:pt idx="950">
                  <c:v>3.1585660580021488</c:v>
                </c:pt>
                <c:pt idx="951">
                  <c:v>2.9605263157894739</c:v>
                </c:pt>
                <c:pt idx="952">
                  <c:v>3.3566058002148234</c:v>
                </c:pt>
                <c:pt idx="953">
                  <c:v>3.3431793770139637</c:v>
                </c:pt>
                <c:pt idx="954">
                  <c:v>3.0410848549946294</c:v>
                </c:pt>
                <c:pt idx="955">
                  <c:v>3.2122717508055856</c:v>
                </c:pt>
                <c:pt idx="956">
                  <c:v>3.675483351235231</c:v>
                </c:pt>
                <c:pt idx="957">
                  <c:v>2.7591299677765844</c:v>
                </c:pt>
                <c:pt idx="958">
                  <c:v>2.893394199785178</c:v>
                </c:pt>
                <c:pt idx="959">
                  <c:v>3.1015037593984962</c:v>
                </c:pt>
                <c:pt idx="960">
                  <c:v>2.7960526315789473</c:v>
                </c:pt>
                <c:pt idx="961">
                  <c:v>3.3163265306122449</c:v>
                </c:pt>
                <c:pt idx="962">
                  <c:v>3.0780075187969929</c:v>
                </c:pt>
                <c:pt idx="963">
                  <c:v>3.1585660580021488</c:v>
                </c:pt>
                <c:pt idx="964">
                  <c:v>3.2659774436090232</c:v>
                </c:pt>
                <c:pt idx="965">
                  <c:v>3.477443609022556</c:v>
                </c:pt>
                <c:pt idx="966">
                  <c:v>3.4975832438238452</c:v>
                </c:pt>
                <c:pt idx="967">
                  <c:v>3.5848549946294312</c:v>
                </c:pt>
                <c:pt idx="968">
                  <c:v>3.1384264232008596</c:v>
                </c:pt>
                <c:pt idx="969">
                  <c:v>3.3163265306122449</c:v>
                </c:pt>
                <c:pt idx="970">
                  <c:v>3.2223415682062297</c:v>
                </c:pt>
                <c:pt idx="971">
                  <c:v>3.208915145005371</c:v>
                </c:pt>
                <c:pt idx="972">
                  <c:v>3.3935284640171859</c:v>
                </c:pt>
                <c:pt idx="973">
                  <c:v>2.9303168635875405</c:v>
                </c:pt>
                <c:pt idx="974">
                  <c:v>2.8531149301825995</c:v>
                </c:pt>
                <c:pt idx="975">
                  <c:v>3.1451396348012901</c:v>
                </c:pt>
                <c:pt idx="976">
                  <c:v>2.7994092373791624</c:v>
                </c:pt>
                <c:pt idx="977">
                  <c:v>3.1015037593984962</c:v>
                </c:pt>
                <c:pt idx="978">
                  <c:v>3.3633190118152529</c:v>
                </c:pt>
                <c:pt idx="979">
                  <c:v>3.719119226638024</c:v>
                </c:pt>
                <c:pt idx="980">
                  <c:v>2.8430451127819549</c:v>
                </c:pt>
                <c:pt idx="981">
                  <c:v>2.9739527389903326</c:v>
                </c:pt>
                <c:pt idx="982">
                  <c:v>3.4539473684210527</c:v>
                </c:pt>
                <c:pt idx="983">
                  <c:v>2.9907357679914077</c:v>
                </c:pt>
                <c:pt idx="984">
                  <c:v>3.11828678839957</c:v>
                </c:pt>
                <c:pt idx="985">
                  <c:v>3.6251342642320092</c:v>
                </c:pt>
                <c:pt idx="986">
                  <c:v>3.1585660580021488</c:v>
                </c:pt>
                <c:pt idx="987">
                  <c:v>3.2424812030075199</c:v>
                </c:pt>
                <c:pt idx="988">
                  <c:v>3.2324113856068748</c:v>
                </c:pt>
                <c:pt idx="989">
                  <c:v>3.3599624060150379</c:v>
                </c:pt>
                <c:pt idx="990">
                  <c:v>3.6284908700322229</c:v>
                </c:pt>
                <c:pt idx="991">
                  <c:v>3.3935284640171859</c:v>
                </c:pt>
                <c:pt idx="992">
                  <c:v>3.1417830290010742</c:v>
                </c:pt>
                <c:pt idx="993">
                  <c:v>3.4875134264232015</c:v>
                </c:pt>
                <c:pt idx="994">
                  <c:v>3.0712943071965628</c:v>
                </c:pt>
                <c:pt idx="995">
                  <c:v>3.1350698174006446</c:v>
                </c:pt>
                <c:pt idx="996">
                  <c:v>3.0075187969924819</c:v>
                </c:pt>
                <c:pt idx="997">
                  <c:v>3.2894736842105265</c:v>
                </c:pt>
                <c:pt idx="998">
                  <c:v>3.0780075187969929</c:v>
                </c:pt>
                <c:pt idx="999">
                  <c:v>2.8262620837808812</c:v>
                </c:pt>
                <c:pt idx="1000">
                  <c:v>3.1887755102040818</c:v>
                </c:pt>
                <c:pt idx="1001">
                  <c:v>3.1787056928034372</c:v>
                </c:pt>
                <c:pt idx="1002">
                  <c:v>3.2156283566058006</c:v>
                </c:pt>
                <c:pt idx="1003">
                  <c:v>3.4237379162191188</c:v>
                </c:pt>
                <c:pt idx="1004">
                  <c:v>3.2290547798066602</c:v>
                </c:pt>
                <c:pt idx="1005">
                  <c:v>3.1048603651987112</c:v>
                </c:pt>
                <c:pt idx="1006">
                  <c:v>3.3263963480128895</c:v>
                </c:pt>
                <c:pt idx="1007">
                  <c:v>3.208915145005371</c:v>
                </c:pt>
                <c:pt idx="1008">
                  <c:v>3.2559076262083786</c:v>
                </c:pt>
                <c:pt idx="1009">
                  <c:v>3.4103114930182601</c:v>
                </c:pt>
                <c:pt idx="1010">
                  <c:v>2.9068206229860367</c:v>
                </c:pt>
                <c:pt idx="1011">
                  <c:v>3.0712943071965628</c:v>
                </c:pt>
                <c:pt idx="1012">
                  <c:v>3.5747851772287871</c:v>
                </c:pt>
                <c:pt idx="1013">
                  <c:v>3.128356605800215</c:v>
                </c:pt>
                <c:pt idx="1014">
                  <c:v>3.1250000000000004</c:v>
                </c:pt>
                <c:pt idx="1015">
                  <c:v>2.8833243823845329</c:v>
                </c:pt>
                <c:pt idx="1016">
                  <c:v>3.0075187969924819</c:v>
                </c:pt>
                <c:pt idx="1017">
                  <c:v>3.0746509129967778</c:v>
                </c:pt>
                <c:pt idx="1018">
                  <c:v>3.0545112781954891</c:v>
                </c:pt>
                <c:pt idx="1019">
                  <c:v>3.208915145005371</c:v>
                </c:pt>
                <c:pt idx="1020">
                  <c:v>3.2659774436090232</c:v>
                </c:pt>
                <c:pt idx="1021">
                  <c:v>3.0477980665950595</c:v>
                </c:pt>
                <c:pt idx="1022">
                  <c:v>3.3364661654135337</c:v>
                </c:pt>
                <c:pt idx="1023">
                  <c:v>3.2324113856068748</c:v>
                </c:pt>
                <c:pt idx="1024">
                  <c:v>3.2928302900107411</c:v>
                </c:pt>
                <c:pt idx="1025">
                  <c:v>3.4035982814178309</c:v>
                </c:pt>
                <c:pt idx="1026">
                  <c:v>3.0813641245972065</c:v>
                </c:pt>
                <c:pt idx="1027">
                  <c:v>2.9705961331901185</c:v>
                </c:pt>
                <c:pt idx="1028">
                  <c:v>3.0310150375939857</c:v>
                </c:pt>
                <c:pt idx="1029">
                  <c:v>2.9437432867883992</c:v>
                </c:pt>
                <c:pt idx="1030">
                  <c:v>3.13171321160043</c:v>
                </c:pt>
                <c:pt idx="1031">
                  <c:v>3.1753490870032226</c:v>
                </c:pt>
                <c:pt idx="1032">
                  <c:v>3.0377282491944158</c:v>
                </c:pt>
                <c:pt idx="1033">
                  <c:v>3.4136680988184755</c:v>
                </c:pt>
                <c:pt idx="1034">
                  <c:v>3.2659774436090232</c:v>
                </c:pt>
                <c:pt idx="1035">
                  <c:v>2.893394199785178</c:v>
                </c:pt>
                <c:pt idx="1036">
                  <c:v>2.9336734693877551</c:v>
                </c:pt>
                <c:pt idx="1037">
                  <c:v>3.0041621911922665</c:v>
                </c:pt>
                <c:pt idx="1038">
                  <c:v>3.208915145005371</c:v>
                </c:pt>
                <c:pt idx="1039">
                  <c:v>2.9437432867883992</c:v>
                </c:pt>
                <c:pt idx="1040">
                  <c:v>3.1787056928034372</c:v>
                </c:pt>
                <c:pt idx="1041">
                  <c:v>3.3398227712137483</c:v>
                </c:pt>
                <c:pt idx="1042">
                  <c:v>3.6083512352309355</c:v>
                </c:pt>
                <c:pt idx="1043">
                  <c:v>3.1417830290010742</c:v>
                </c:pt>
                <c:pt idx="1044">
                  <c:v>3.3062567132116012</c:v>
                </c:pt>
                <c:pt idx="1045">
                  <c:v>3.2156283566058006</c:v>
                </c:pt>
                <c:pt idx="1046">
                  <c:v>3.0209452201933407</c:v>
                </c:pt>
                <c:pt idx="1047">
                  <c:v>3.2894736842105265</c:v>
                </c:pt>
                <c:pt idx="1048">
                  <c:v>2.8598281417830291</c:v>
                </c:pt>
                <c:pt idx="1049">
                  <c:v>3.4069548872180451</c:v>
                </c:pt>
                <c:pt idx="1050">
                  <c:v>3.2659774436090232</c:v>
                </c:pt>
                <c:pt idx="1051">
                  <c:v>3.1787056928034372</c:v>
                </c:pt>
                <c:pt idx="1052">
                  <c:v>3.638560687432868</c:v>
                </c:pt>
                <c:pt idx="1053">
                  <c:v>3.4405209452201935</c:v>
                </c:pt>
                <c:pt idx="1054">
                  <c:v>3.3163265306122449</c:v>
                </c:pt>
                <c:pt idx="1055">
                  <c:v>3.0444414607948445</c:v>
                </c:pt>
                <c:pt idx="1056">
                  <c:v>3.1149301825993563</c:v>
                </c:pt>
                <c:pt idx="1057">
                  <c:v>3.2961868958109566</c:v>
                </c:pt>
                <c:pt idx="1058">
                  <c:v>3.0041621911922665</c:v>
                </c:pt>
                <c:pt idx="1059">
                  <c:v>2.9907357679914077</c:v>
                </c:pt>
                <c:pt idx="1060">
                  <c:v>3.0947905477980666</c:v>
                </c:pt>
                <c:pt idx="1061">
                  <c:v>3.3733888292158971</c:v>
                </c:pt>
                <c:pt idx="1062">
                  <c:v>3.2156283566058006</c:v>
                </c:pt>
                <c:pt idx="1063">
                  <c:v>2.8396885069817404</c:v>
                </c:pt>
                <c:pt idx="1064">
                  <c:v>3.2626208378088077</c:v>
                </c:pt>
                <c:pt idx="1065">
                  <c:v>2.9974489795918373</c:v>
                </c:pt>
                <c:pt idx="1066">
                  <c:v>3.245837808807734</c:v>
                </c:pt>
                <c:pt idx="1067">
                  <c:v>3.0947905477980666</c:v>
                </c:pt>
                <c:pt idx="1068">
                  <c:v>3.3062567132116012</c:v>
                </c:pt>
                <c:pt idx="1069">
                  <c:v>3.2223415682062297</c:v>
                </c:pt>
                <c:pt idx="1070">
                  <c:v>3.1854189044038672</c:v>
                </c:pt>
                <c:pt idx="1071">
                  <c:v>3.4606605800214822</c:v>
                </c:pt>
                <c:pt idx="1072">
                  <c:v>3.2424812030075199</c:v>
                </c:pt>
                <c:pt idx="1073">
                  <c:v>3.1216433941997854</c:v>
                </c:pt>
                <c:pt idx="1074">
                  <c:v>3.0310150375939857</c:v>
                </c:pt>
                <c:pt idx="1075">
                  <c:v>3.1619226638023634</c:v>
                </c:pt>
                <c:pt idx="1076">
                  <c:v>3.1854189044038672</c:v>
                </c:pt>
                <c:pt idx="1077">
                  <c:v>3.1015037593984962</c:v>
                </c:pt>
                <c:pt idx="1078">
                  <c:v>3.252551020408164</c:v>
                </c:pt>
                <c:pt idx="1079">
                  <c:v>3.1048603651987112</c:v>
                </c:pt>
                <c:pt idx="1080">
                  <c:v>3.2559076262083786</c:v>
                </c:pt>
                <c:pt idx="1081">
                  <c:v>3.0175886143931261</c:v>
                </c:pt>
                <c:pt idx="1082">
                  <c:v>3.5110096670247057</c:v>
                </c:pt>
                <c:pt idx="1083">
                  <c:v>3.2760472610096678</c:v>
                </c:pt>
                <c:pt idx="1084">
                  <c:v>3.3566058002148234</c:v>
                </c:pt>
                <c:pt idx="1085">
                  <c:v>3.0578678839957036</c:v>
                </c:pt>
                <c:pt idx="1086">
                  <c:v>3.1552094522019334</c:v>
                </c:pt>
                <c:pt idx="1087">
                  <c:v>3.3633190118152529</c:v>
                </c:pt>
                <c:pt idx="1088">
                  <c:v>3.1719924812030076</c:v>
                </c:pt>
                <c:pt idx="1089">
                  <c:v>3.1887755102040818</c:v>
                </c:pt>
                <c:pt idx="1090">
                  <c:v>3.2290547798066602</c:v>
                </c:pt>
                <c:pt idx="1091">
                  <c:v>3.3700322234156825</c:v>
                </c:pt>
                <c:pt idx="1092">
                  <c:v>3.1417830290010742</c:v>
                </c:pt>
                <c:pt idx="1093">
                  <c:v>3.4170247046186901</c:v>
                </c:pt>
                <c:pt idx="1094">
                  <c:v>3.3129699248120299</c:v>
                </c:pt>
                <c:pt idx="1095">
                  <c:v>3.3398227712137483</c:v>
                </c:pt>
                <c:pt idx="1096">
                  <c:v>2.9504564983888293</c:v>
                </c:pt>
                <c:pt idx="1097">
                  <c:v>3.0981471535982816</c:v>
                </c:pt>
                <c:pt idx="1098">
                  <c:v>3.4875134264232015</c:v>
                </c:pt>
                <c:pt idx="1099">
                  <c:v>3.5714285714285716</c:v>
                </c:pt>
                <c:pt idx="1100">
                  <c:v>3.1350698174006446</c:v>
                </c:pt>
                <c:pt idx="1101">
                  <c:v>3.0578678839957036</c:v>
                </c:pt>
                <c:pt idx="1102">
                  <c:v>3.5244360902255645</c:v>
                </c:pt>
                <c:pt idx="1103">
                  <c:v>3.3801020408163267</c:v>
                </c:pt>
                <c:pt idx="1104">
                  <c:v>3.4405209452201935</c:v>
                </c:pt>
                <c:pt idx="1105">
                  <c:v>3.0243018259935561</c:v>
                </c:pt>
                <c:pt idx="1106">
                  <c:v>3.2626208378088077</c:v>
                </c:pt>
                <c:pt idx="1107">
                  <c:v>3.3029001074113857</c:v>
                </c:pt>
                <c:pt idx="1108">
                  <c:v>3.1887755102040818</c:v>
                </c:pt>
                <c:pt idx="1109">
                  <c:v>3.0578678839957036</c:v>
                </c:pt>
                <c:pt idx="1110">
                  <c:v>3.1350698174006446</c:v>
                </c:pt>
                <c:pt idx="1111">
                  <c:v>3.3062567132116012</c:v>
                </c:pt>
                <c:pt idx="1112">
                  <c:v>3.3129699248120299</c:v>
                </c:pt>
                <c:pt idx="1113">
                  <c:v>3.3297529538131041</c:v>
                </c:pt>
                <c:pt idx="1114">
                  <c:v>3.5378625134264232</c:v>
                </c:pt>
                <c:pt idx="1115">
                  <c:v>3.0712943071965628</c:v>
                </c:pt>
                <c:pt idx="1116">
                  <c:v>3.5714285714285716</c:v>
                </c:pt>
                <c:pt idx="1117">
                  <c:v>3.3532491944146074</c:v>
                </c:pt>
                <c:pt idx="1118">
                  <c:v>3.2726906552094523</c:v>
                </c:pt>
                <c:pt idx="1119">
                  <c:v>3.3498925886143933</c:v>
                </c:pt>
                <c:pt idx="1120">
                  <c:v>4.0245703544575724</c:v>
                </c:pt>
                <c:pt idx="1121">
                  <c:v>3.245837808807734</c:v>
                </c:pt>
                <c:pt idx="1122">
                  <c:v>3.1887755102040818</c:v>
                </c:pt>
                <c:pt idx="1123">
                  <c:v>3.5177228786251344</c:v>
                </c:pt>
                <c:pt idx="1124">
                  <c:v>3.2961868958109566</c:v>
                </c:pt>
                <c:pt idx="1125">
                  <c:v>3.3431793770139637</c:v>
                </c:pt>
                <c:pt idx="1126">
                  <c:v>3.0243018259935561</c:v>
                </c:pt>
                <c:pt idx="1127">
                  <c:v>3.2256981740064443</c:v>
                </c:pt>
                <c:pt idx="1128">
                  <c:v>3.198845327604726</c:v>
                </c:pt>
                <c:pt idx="1129">
                  <c:v>3.249194414607949</c:v>
                </c:pt>
                <c:pt idx="1130">
                  <c:v>3.1015037593984962</c:v>
                </c:pt>
                <c:pt idx="1131">
                  <c:v>3.2693340494092378</c:v>
                </c:pt>
                <c:pt idx="1132">
                  <c:v>3.1484962406015038</c:v>
                </c:pt>
                <c:pt idx="1133">
                  <c:v>3.0444414607948445</c:v>
                </c:pt>
                <c:pt idx="1134">
                  <c:v>3.1820622986036526</c:v>
                </c:pt>
                <c:pt idx="1135">
                  <c:v>3.1753490870032226</c:v>
                </c:pt>
                <c:pt idx="1136">
                  <c:v>3.4875134264232015</c:v>
                </c:pt>
                <c:pt idx="1137">
                  <c:v>3.1149301825993563</c:v>
                </c:pt>
                <c:pt idx="1138">
                  <c:v>3.2760472610096678</c:v>
                </c:pt>
                <c:pt idx="1139">
                  <c:v>3.0780075187969929</c:v>
                </c:pt>
                <c:pt idx="1140">
                  <c:v>3.4808002148227719</c:v>
                </c:pt>
                <c:pt idx="1141">
                  <c:v>3.1015037593984962</c:v>
                </c:pt>
                <c:pt idx="1142">
                  <c:v>2.8900375939849625</c:v>
                </c:pt>
                <c:pt idx="1143">
                  <c:v>3.1250000000000004</c:v>
                </c:pt>
                <c:pt idx="1144">
                  <c:v>3.2659774436090232</c:v>
                </c:pt>
                <c:pt idx="1145">
                  <c:v>2.8363319011815249</c:v>
                </c:pt>
                <c:pt idx="1146">
                  <c:v>3.2861170784103111</c:v>
                </c:pt>
                <c:pt idx="1147">
                  <c:v>3.3733888292158971</c:v>
                </c:pt>
                <c:pt idx="1148">
                  <c:v>3.245837808807734</c:v>
                </c:pt>
                <c:pt idx="1149">
                  <c:v>3.2223415682062297</c:v>
                </c:pt>
                <c:pt idx="1150">
                  <c:v>3.3868152524167563</c:v>
                </c:pt>
                <c:pt idx="1151">
                  <c:v>3.3263963480128895</c:v>
                </c:pt>
                <c:pt idx="1152">
                  <c:v>3.3834586466165408</c:v>
                </c:pt>
                <c:pt idx="1153">
                  <c:v>3.4573039742212677</c:v>
                </c:pt>
                <c:pt idx="1154">
                  <c:v>3.0578678839957036</c:v>
                </c:pt>
                <c:pt idx="1155">
                  <c:v>3.252551020408164</c:v>
                </c:pt>
                <c:pt idx="1156">
                  <c:v>3.2156283566058006</c:v>
                </c:pt>
                <c:pt idx="1157">
                  <c:v>2.9840225563909777</c:v>
                </c:pt>
                <c:pt idx="1158">
                  <c:v>3.7224758324382381</c:v>
                </c:pt>
                <c:pt idx="1159">
                  <c:v>3.202201933404941</c:v>
                </c:pt>
                <c:pt idx="1160">
                  <c:v>2.9907357679914077</c:v>
                </c:pt>
                <c:pt idx="1161">
                  <c:v>3.1619226638023634</c:v>
                </c:pt>
                <c:pt idx="1162">
                  <c:v>3.2592642320085932</c:v>
                </c:pt>
                <c:pt idx="1163">
                  <c:v>3.1350698174006446</c:v>
                </c:pt>
                <c:pt idx="1164">
                  <c:v>3.2592642320085932</c:v>
                </c:pt>
                <c:pt idx="1165">
                  <c:v>3.0679377013963478</c:v>
                </c:pt>
                <c:pt idx="1166">
                  <c:v>3.3498925886143933</c:v>
                </c:pt>
                <c:pt idx="1167">
                  <c:v>3.1652792696025775</c:v>
                </c:pt>
                <c:pt idx="1168">
                  <c:v>3.2290547798066602</c:v>
                </c:pt>
                <c:pt idx="1169">
                  <c:v>3.4975832438238452</c:v>
                </c:pt>
                <c:pt idx="1170">
                  <c:v>3.3163265306122449</c:v>
                </c:pt>
                <c:pt idx="1171">
                  <c:v>3.4908700322234147</c:v>
                </c:pt>
                <c:pt idx="1172">
                  <c:v>3.2861170784103111</c:v>
                </c:pt>
                <c:pt idx="1173">
                  <c:v>3.0243018259935561</c:v>
                </c:pt>
                <c:pt idx="1174">
                  <c:v>3.2256981740064443</c:v>
                </c:pt>
                <c:pt idx="1175">
                  <c:v>3.1585660580021488</c:v>
                </c:pt>
                <c:pt idx="1176">
                  <c:v>2.9470998925886138</c:v>
                </c:pt>
                <c:pt idx="1177">
                  <c:v>3.3733888292158971</c:v>
                </c:pt>
                <c:pt idx="1178">
                  <c:v>3.3834586466165408</c:v>
                </c:pt>
                <c:pt idx="1179">
                  <c:v>3.2357679914070898</c:v>
                </c:pt>
                <c:pt idx="1180">
                  <c:v>3.3263963480128895</c:v>
                </c:pt>
                <c:pt idx="1181">
                  <c:v>3.2256981740064443</c:v>
                </c:pt>
                <c:pt idx="1182">
                  <c:v>3.0276584317937698</c:v>
                </c:pt>
                <c:pt idx="1183">
                  <c:v>2.9101772287862517</c:v>
                </c:pt>
                <c:pt idx="1184">
                  <c:v>3.4170247046186901</c:v>
                </c:pt>
                <c:pt idx="1185">
                  <c:v>3.252551020408164</c:v>
                </c:pt>
                <c:pt idx="1186">
                  <c:v>3.4707303974221264</c:v>
                </c:pt>
                <c:pt idx="1187">
                  <c:v>3.4371643394199789</c:v>
                </c:pt>
                <c:pt idx="1188">
                  <c:v>2.9840225563909777</c:v>
                </c:pt>
                <c:pt idx="1189">
                  <c:v>3.3163265306122449</c:v>
                </c:pt>
                <c:pt idx="1190">
                  <c:v>3.0847207303974229</c:v>
                </c:pt>
                <c:pt idx="1191">
                  <c:v>2.9672395273899035</c:v>
                </c:pt>
                <c:pt idx="1192">
                  <c:v>3.3431793770139637</c:v>
                </c:pt>
                <c:pt idx="1193">
                  <c:v>3.4841568206229856</c:v>
                </c:pt>
                <c:pt idx="1194">
                  <c:v>3.2324113856068748</c:v>
                </c:pt>
                <c:pt idx="1195">
                  <c:v>3.1417830290010742</c:v>
                </c:pt>
                <c:pt idx="1196">
                  <c:v>3.2156283566058006</c:v>
                </c:pt>
                <c:pt idx="1197">
                  <c:v>3.3465359828141783</c:v>
                </c:pt>
                <c:pt idx="1198">
                  <c:v>3.0142320085929111</c:v>
                </c:pt>
                <c:pt idx="1199">
                  <c:v>3.3431793770139637</c:v>
                </c:pt>
                <c:pt idx="1200">
                  <c:v>3.2357679914070898</c:v>
                </c:pt>
                <c:pt idx="1201">
                  <c:v>3.1787056928034372</c:v>
                </c:pt>
                <c:pt idx="1202">
                  <c:v>3.3733888292158971</c:v>
                </c:pt>
                <c:pt idx="1203">
                  <c:v>3.1686358754027935</c:v>
                </c:pt>
                <c:pt idx="1204">
                  <c:v>2.9907357679914077</c:v>
                </c:pt>
                <c:pt idx="1205">
                  <c:v>3.3868152524167563</c:v>
                </c:pt>
                <c:pt idx="1206">
                  <c:v>3.2424812030075199</c:v>
                </c:pt>
                <c:pt idx="1207">
                  <c:v>3.6284908700322229</c:v>
                </c:pt>
                <c:pt idx="1208">
                  <c:v>3.128356605800215</c:v>
                </c:pt>
                <c:pt idx="1209">
                  <c:v>3.2995435016111712</c:v>
                </c:pt>
                <c:pt idx="1210">
                  <c:v>3.4975832438238452</c:v>
                </c:pt>
                <c:pt idx="1211">
                  <c:v>3.4069548872180451</c:v>
                </c:pt>
                <c:pt idx="1212">
                  <c:v>3.323039742212675</c:v>
                </c:pt>
                <c:pt idx="1213">
                  <c:v>3.3599624060150379</c:v>
                </c:pt>
                <c:pt idx="1214">
                  <c:v>3.1954887218045114</c:v>
                </c:pt>
                <c:pt idx="1215">
                  <c:v>3.1921321160042964</c:v>
                </c:pt>
                <c:pt idx="1216">
                  <c:v>3.0981471535982816</c:v>
                </c:pt>
                <c:pt idx="1217">
                  <c:v>3.202201933404941</c:v>
                </c:pt>
                <c:pt idx="1218">
                  <c:v>3.3364661654135337</c:v>
                </c:pt>
                <c:pt idx="1219">
                  <c:v>3.0477980665950595</c:v>
                </c:pt>
                <c:pt idx="1220">
                  <c:v>3.1048603651987112</c:v>
                </c:pt>
                <c:pt idx="1221">
                  <c:v>3.5076530612244903</c:v>
                </c:pt>
                <c:pt idx="1222">
                  <c:v>3.1350698174006446</c:v>
                </c:pt>
                <c:pt idx="1223">
                  <c:v>3.3532491944146074</c:v>
                </c:pt>
                <c:pt idx="1224">
                  <c:v>3.3834586466165408</c:v>
                </c:pt>
                <c:pt idx="1225">
                  <c:v>3.1417830290010742</c:v>
                </c:pt>
                <c:pt idx="1226">
                  <c:v>3.4539473684210527</c:v>
                </c:pt>
                <c:pt idx="1227">
                  <c:v>3.2726906552094523</c:v>
                </c:pt>
                <c:pt idx="1228">
                  <c:v>3.5244360902255645</c:v>
                </c:pt>
                <c:pt idx="1229">
                  <c:v>3.3767454350161121</c:v>
                </c:pt>
                <c:pt idx="1230">
                  <c:v>3.3129699248120299</c:v>
                </c:pt>
                <c:pt idx="1231">
                  <c:v>3.3566058002148234</c:v>
                </c:pt>
                <c:pt idx="1232">
                  <c:v>3.4338077336197639</c:v>
                </c:pt>
                <c:pt idx="1233">
                  <c:v>3.1753490870032226</c:v>
                </c:pt>
                <c:pt idx="1234">
                  <c:v>3.208915145005371</c:v>
                </c:pt>
                <c:pt idx="1235">
                  <c:v>3.2659774436090232</c:v>
                </c:pt>
                <c:pt idx="1236">
                  <c:v>3.1384264232008596</c:v>
                </c:pt>
                <c:pt idx="1237">
                  <c:v>3.1652792696025775</c:v>
                </c:pt>
                <c:pt idx="1238">
                  <c:v>3.2995435016111712</c:v>
                </c:pt>
                <c:pt idx="1239">
                  <c:v>3.0813641245972065</c:v>
                </c:pt>
                <c:pt idx="1240">
                  <c:v>3.3566058002148234</c:v>
                </c:pt>
                <c:pt idx="1241">
                  <c:v>3.1585660580021488</c:v>
                </c:pt>
                <c:pt idx="1242">
                  <c:v>3.2290547798066602</c:v>
                </c:pt>
                <c:pt idx="1243">
                  <c:v>3.2827604726100978</c:v>
                </c:pt>
                <c:pt idx="1244">
                  <c:v>3.2626208378088077</c:v>
                </c:pt>
                <c:pt idx="1245">
                  <c:v>3.5345059076262091</c:v>
                </c:pt>
                <c:pt idx="1246">
                  <c:v>3.521079484425349</c:v>
                </c:pt>
                <c:pt idx="1247">
                  <c:v>3.1686358754027935</c:v>
                </c:pt>
                <c:pt idx="1248">
                  <c:v>3.0712943071965628</c:v>
                </c:pt>
                <c:pt idx="1249">
                  <c:v>3.6251342642320092</c:v>
                </c:pt>
                <c:pt idx="1250">
                  <c:v>3.245837808807734</c:v>
                </c:pt>
                <c:pt idx="1251">
                  <c:v>3.252551020408164</c:v>
                </c:pt>
                <c:pt idx="1252">
                  <c:v>3.3633190118152529</c:v>
                </c:pt>
                <c:pt idx="1253">
                  <c:v>3.3834586466165408</c:v>
                </c:pt>
                <c:pt idx="1254">
                  <c:v>3.1250000000000004</c:v>
                </c:pt>
                <c:pt idx="1255">
                  <c:v>3.3498925886143933</c:v>
                </c:pt>
                <c:pt idx="1256">
                  <c:v>3.2559076262083786</c:v>
                </c:pt>
                <c:pt idx="1257">
                  <c:v>3.1820622986036526</c:v>
                </c:pt>
                <c:pt idx="1258">
                  <c:v>3.2794038668098819</c:v>
                </c:pt>
                <c:pt idx="1259">
                  <c:v>3.2357679914070898</c:v>
                </c:pt>
                <c:pt idx="1260">
                  <c:v>3.3767454350161121</c:v>
                </c:pt>
                <c:pt idx="1261">
                  <c:v>3.0712943071965628</c:v>
                </c:pt>
                <c:pt idx="1262">
                  <c:v>3.3599624060150379</c:v>
                </c:pt>
                <c:pt idx="1263">
                  <c:v>3.3062567132116012</c:v>
                </c:pt>
                <c:pt idx="1264">
                  <c:v>3.1820622986036526</c:v>
                </c:pt>
                <c:pt idx="1265">
                  <c:v>3.3633190118152529</c:v>
                </c:pt>
                <c:pt idx="1266">
                  <c:v>3.2424812030075199</c:v>
                </c:pt>
                <c:pt idx="1267">
                  <c:v>3.3700322234156825</c:v>
                </c:pt>
                <c:pt idx="1268">
                  <c:v>3.2156283566058006</c:v>
                </c:pt>
                <c:pt idx="1269">
                  <c:v>3.2324113856068748</c:v>
                </c:pt>
                <c:pt idx="1270">
                  <c:v>3.1484962406015038</c:v>
                </c:pt>
                <c:pt idx="1271">
                  <c:v>3.3364661654135337</c:v>
                </c:pt>
                <c:pt idx="1272">
                  <c:v>3.2424812030075199</c:v>
                </c:pt>
                <c:pt idx="1273">
                  <c:v>3.2894736842105265</c:v>
                </c:pt>
                <c:pt idx="1274">
                  <c:v>3.2189849624060147</c:v>
                </c:pt>
                <c:pt idx="1275">
                  <c:v>3.1552094522019334</c:v>
                </c:pt>
                <c:pt idx="1276">
                  <c:v>3.0276584317937698</c:v>
                </c:pt>
                <c:pt idx="1277">
                  <c:v>3.4573039742212677</c:v>
                </c:pt>
                <c:pt idx="1278">
                  <c:v>3.7426154672395278</c:v>
                </c:pt>
                <c:pt idx="1279">
                  <c:v>3.4640171858216973</c:v>
                </c:pt>
                <c:pt idx="1280">
                  <c:v>3.1921321160042964</c:v>
                </c:pt>
                <c:pt idx="1281">
                  <c:v>3.2659774436090232</c:v>
                </c:pt>
                <c:pt idx="1282">
                  <c:v>3.3968850698174009</c:v>
                </c:pt>
                <c:pt idx="1283">
                  <c:v>3.3364661654135337</c:v>
                </c:pt>
                <c:pt idx="1284">
                  <c:v>3.5445757250268519</c:v>
                </c:pt>
                <c:pt idx="1285">
                  <c:v>3.1887755102040818</c:v>
                </c:pt>
                <c:pt idx="1286">
                  <c:v>3.7560418904403874</c:v>
                </c:pt>
                <c:pt idx="1287">
                  <c:v>3.2357679914070898</c:v>
                </c:pt>
                <c:pt idx="1288">
                  <c:v>3.0343716433941998</c:v>
                </c:pt>
                <c:pt idx="1289">
                  <c:v>3.1753490870032226</c:v>
                </c:pt>
                <c:pt idx="1290">
                  <c:v>3.3062567132116012</c:v>
                </c:pt>
                <c:pt idx="1291">
                  <c:v>3.2995435016111712</c:v>
                </c:pt>
                <c:pt idx="1292">
                  <c:v>3.1686358754027935</c:v>
                </c:pt>
                <c:pt idx="1293">
                  <c:v>3.198845327604726</c:v>
                </c:pt>
                <c:pt idx="1294">
                  <c:v>3.5009398496240607</c:v>
                </c:pt>
                <c:pt idx="1295">
                  <c:v>3.2122717508055856</c:v>
                </c:pt>
                <c:pt idx="1296">
                  <c:v>3.2861170784103111</c:v>
                </c:pt>
                <c:pt idx="1297">
                  <c:v>3.4673737916219118</c:v>
                </c:pt>
                <c:pt idx="1298">
                  <c:v>3.5345059076262091</c:v>
                </c:pt>
                <c:pt idx="1299">
                  <c:v>3.5277926960257795</c:v>
                </c:pt>
                <c:pt idx="1300">
                  <c:v>3.3062567132116012</c:v>
                </c:pt>
                <c:pt idx="1301">
                  <c:v>3.4539473684210527</c:v>
                </c:pt>
                <c:pt idx="1302">
                  <c:v>3.5277926960257795</c:v>
                </c:pt>
                <c:pt idx="1303">
                  <c:v>3.0477980665950595</c:v>
                </c:pt>
                <c:pt idx="1304">
                  <c:v>3.4136680988184755</c:v>
                </c:pt>
                <c:pt idx="1305">
                  <c:v>3.3633190118152529</c:v>
                </c:pt>
                <c:pt idx="1306">
                  <c:v>2.856471535982815</c:v>
                </c:pt>
                <c:pt idx="1307">
                  <c:v>3.0813641245972065</c:v>
                </c:pt>
                <c:pt idx="1308">
                  <c:v>3.4270945220193343</c:v>
                </c:pt>
                <c:pt idx="1309">
                  <c:v>3.1921321160042964</c:v>
                </c:pt>
                <c:pt idx="1310">
                  <c:v>3.5546455424274974</c:v>
                </c:pt>
                <c:pt idx="1311">
                  <c:v>3.1787056928034372</c:v>
                </c:pt>
                <c:pt idx="1312">
                  <c:v>3.4103114930182601</c:v>
                </c:pt>
                <c:pt idx="1313">
                  <c:v>3.1954887218045114</c:v>
                </c:pt>
                <c:pt idx="1314">
                  <c:v>3.3767454350161121</c:v>
                </c:pt>
                <c:pt idx="1315">
                  <c:v>3.1820622986036526</c:v>
                </c:pt>
                <c:pt idx="1316">
                  <c:v>3.0981471535982816</c:v>
                </c:pt>
                <c:pt idx="1317">
                  <c:v>3.4002416756176155</c:v>
                </c:pt>
                <c:pt idx="1318">
                  <c:v>3.3431793770139637</c:v>
                </c:pt>
                <c:pt idx="1319">
                  <c:v>3.3163265306122449</c:v>
                </c:pt>
                <c:pt idx="1320">
                  <c:v>3.2861170784103111</c:v>
                </c:pt>
                <c:pt idx="1321">
                  <c:v>3.7392588614393127</c:v>
                </c:pt>
                <c:pt idx="1322">
                  <c:v>3.2794038668098819</c:v>
                </c:pt>
                <c:pt idx="1323">
                  <c:v>3.3163265306122449</c:v>
                </c:pt>
                <c:pt idx="1324">
                  <c:v>3.4304511278195489</c:v>
                </c:pt>
                <c:pt idx="1325">
                  <c:v>3.4539473684210527</c:v>
                </c:pt>
                <c:pt idx="1326">
                  <c:v>3.2961868958109566</c:v>
                </c:pt>
                <c:pt idx="1327">
                  <c:v>3.4002416756176155</c:v>
                </c:pt>
                <c:pt idx="1328">
                  <c:v>3.4841568206229856</c:v>
                </c:pt>
                <c:pt idx="1329">
                  <c:v>3.1350698174006446</c:v>
                </c:pt>
                <c:pt idx="1330">
                  <c:v>3.1015037593984962</c:v>
                </c:pt>
                <c:pt idx="1331">
                  <c:v>3.0645810955961332</c:v>
                </c:pt>
                <c:pt idx="1332">
                  <c:v>3.3733888292158971</c:v>
                </c:pt>
                <c:pt idx="1333">
                  <c:v>3.3801020408163267</c:v>
                </c:pt>
                <c:pt idx="1334">
                  <c:v>3.0880773361976366</c:v>
                </c:pt>
                <c:pt idx="1335">
                  <c:v>3.3029001074113857</c:v>
                </c:pt>
                <c:pt idx="1336">
                  <c:v>3.3599624060150379</c:v>
                </c:pt>
                <c:pt idx="1337">
                  <c:v>3.2256981740064443</c:v>
                </c:pt>
                <c:pt idx="1338">
                  <c:v>3.5244360902255645</c:v>
                </c:pt>
                <c:pt idx="1339">
                  <c:v>2.9773093447905481</c:v>
                </c:pt>
                <c:pt idx="1340">
                  <c:v>3.1652792696025775</c:v>
                </c:pt>
                <c:pt idx="1341">
                  <c:v>3.0477980665950595</c:v>
                </c:pt>
                <c:pt idx="1342">
                  <c:v>3.3968850698174009</c:v>
                </c:pt>
                <c:pt idx="1343">
                  <c:v>3.3498925886143933</c:v>
                </c:pt>
                <c:pt idx="1344">
                  <c:v>3.2961868958109566</c:v>
                </c:pt>
                <c:pt idx="1345">
                  <c:v>3.1652792696025775</c:v>
                </c:pt>
                <c:pt idx="1346">
                  <c:v>3.5445757250268519</c:v>
                </c:pt>
                <c:pt idx="1347">
                  <c:v>3.0847207303974229</c:v>
                </c:pt>
                <c:pt idx="1348">
                  <c:v>3.3498925886143933</c:v>
                </c:pt>
                <c:pt idx="1349">
                  <c:v>3.1082169709989267</c:v>
                </c:pt>
                <c:pt idx="1350">
                  <c:v>3.0477980665950595</c:v>
                </c:pt>
                <c:pt idx="1351">
                  <c:v>3.4203813104189051</c:v>
                </c:pt>
                <c:pt idx="1352">
                  <c:v>3.208915145005371</c:v>
                </c:pt>
                <c:pt idx="1353">
                  <c:v>3.3029001074113857</c:v>
                </c:pt>
                <c:pt idx="1354">
                  <c:v>3.2626208378088077</c:v>
                </c:pt>
                <c:pt idx="1355">
                  <c:v>3.1417830290010742</c:v>
                </c:pt>
                <c:pt idx="1356">
                  <c:v>3.13171321160043</c:v>
                </c:pt>
                <c:pt idx="1357">
                  <c:v>3.1686358754027935</c:v>
                </c:pt>
                <c:pt idx="1358">
                  <c:v>3.5949248120300763</c:v>
                </c:pt>
                <c:pt idx="1359">
                  <c:v>3.0578678839957036</c:v>
                </c:pt>
                <c:pt idx="1360">
                  <c:v>3.208915145005371</c:v>
                </c:pt>
                <c:pt idx="1361">
                  <c:v>3.2290547798066602</c:v>
                </c:pt>
                <c:pt idx="1362">
                  <c:v>3.1149301825993563</c:v>
                </c:pt>
                <c:pt idx="1363">
                  <c:v>3.0847207303974229</c:v>
                </c:pt>
                <c:pt idx="1364">
                  <c:v>3.2626208378088077</c:v>
                </c:pt>
                <c:pt idx="1365">
                  <c:v>3.208915145005371</c:v>
                </c:pt>
                <c:pt idx="1366">
                  <c:v>3.4539473684210527</c:v>
                </c:pt>
                <c:pt idx="1367">
                  <c:v>3.1753490870032226</c:v>
                </c:pt>
                <c:pt idx="1368">
                  <c:v>3.5814983888292167</c:v>
                </c:pt>
                <c:pt idx="1369">
                  <c:v>3.11828678839957</c:v>
                </c:pt>
                <c:pt idx="1370">
                  <c:v>3.2324113856068748</c:v>
                </c:pt>
                <c:pt idx="1371">
                  <c:v>3.1854189044038672</c:v>
                </c:pt>
                <c:pt idx="1372">
                  <c:v>3.2324113856068748</c:v>
                </c:pt>
                <c:pt idx="1373">
                  <c:v>3.0981471535982816</c:v>
                </c:pt>
                <c:pt idx="1374">
                  <c:v>3.2760472610096678</c:v>
                </c:pt>
                <c:pt idx="1375">
                  <c:v>3.1652792696025775</c:v>
                </c:pt>
                <c:pt idx="1376">
                  <c:v>3.0008055853920523</c:v>
                </c:pt>
                <c:pt idx="1377">
                  <c:v>3.1954887218045114</c:v>
                </c:pt>
                <c:pt idx="1378">
                  <c:v>3.1686358754027935</c:v>
                </c:pt>
                <c:pt idx="1379">
                  <c:v>3.1048603651987112</c:v>
                </c:pt>
                <c:pt idx="1380">
                  <c:v>2.9336734693877551</c:v>
                </c:pt>
                <c:pt idx="1381">
                  <c:v>3.2961868958109566</c:v>
                </c:pt>
                <c:pt idx="1382">
                  <c:v>3.4069548872180451</c:v>
                </c:pt>
                <c:pt idx="1383">
                  <c:v>3.1048603651987112</c:v>
                </c:pt>
                <c:pt idx="1384">
                  <c:v>3.0444414607948445</c:v>
                </c:pt>
                <c:pt idx="1385">
                  <c:v>3.3700322234156825</c:v>
                </c:pt>
                <c:pt idx="1386">
                  <c:v>3.3599624060150379</c:v>
                </c:pt>
                <c:pt idx="1387">
                  <c:v>3.4069548872180451</c:v>
                </c:pt>
                <c:pt idx="1388">
                  <c:v>3.1753490870032226</c:v>
                </c:pt>
                <c:pt idx="1389">
                  <c:v>3.3498925886143933</c:v>
                </c:pt>
                <c:pt idx="1390">
                  <c:v>3.1854189044038672</c:v>
                </c:pt>
                <c:pt idx="1391">
                  <c:v>3.1082169709989267</c:v>
                </c:pt>
                <c:pt idx="1392">
                  <c:v>3.2189849624060147</c:v>
                </c:pt>
                <c:pt idx="1393">
                  <c:v>3.2156283566058006</c:v>
                </c:pt>
                <c:pt idx="1394">
                  <c:v>3.4841568206229856</c:v>
                </c:pt>
                <c:pt idx="1395">
                  <c:v>3.4472341568206231</c:v>
                </c:pt>
                <c:pt idx="1396">
                  <c:v>3.4270945220193343</c:v>
                </c:pt>
                <c:pt idx="1397">
                  <c:v>3.2357679914070898</c:v>
                </c:pt>
                <c:pt idx="1398">
                  <c:v>3.3062567132116012</c:v>
                </c:pt>
                <c:pt idx="1399">
                  <c:v>3.2693340494092378</c:v>
                </c:pt>
                <c:pt idx="1400">
                  <c:v>3.5042964554242757</c:v>
                </c:pt>
                <c:pt idx="1401">
                  <c:v>2.9873791621911927</c:v>
                </c:pt>
                <c:pt idx="1402">
                  <c:v>3.3801020408163267</c:v>
                </c:pt>
                <c:pt idx="1403">
                  <c:v>3.2659774436090232</c:v>
                </c:pt>
                <c:pt idx="1404">
                  <c:v>3.0645810955961332</c:v>
                </c:pt>
                <c:pt idx="1405">
                  <c:v>3.3700322234156825</c:v>
                </c:pt>
                <c:pt idx="1406">
                  <c:v>3.3163265306122449</c:v>
                </c:pt>
                <c:pt idx="1407">
                  <c:v>3.3129699248120299</c:v>
                </c:pt>
                <c:pt idx="1408">
                  <c:v>3.1753490870032226</c:v>
                </c:pt>
                <c:pt idx="1409">
                  <c:v>3.4035982814178309</c:v>
                </c:pt>
                <c:pt idx="1410">
                  <c:v>3.3062567132116012</c:v>
                </c:pt>
                <c:pt idx="1411">
                  <c:v>3.2559076262083786</c:v>
                </c:pt>
                <c:pt idx="1412">
                  <c:v>3.3465359828141783</c:v>
                </c:pt>
                <c:pt idx="1413">
                  <c:v>3.2794038668098819</c:v>
                </c:pt>
                <c:pt idx="1414">
                  <c:v>3.0243018259935561</c:v>
                </c:pt>
                <c:pt idx="1415">
                  <c:v>3.205558539205156</c:v>
                </c:pt>
                <c:pt idx="1416">
                  <c:v>3.6083512352309355</c:v>
                </c:pt>
                <c:pt idx="1417">
                  <c:v>3.5042964554242757</c:v>
                </c:pt>
                <c:pt idx="1418">
                  <c:v>3.2156283566058006</c:v>
                </c:pt>
                <c:pt idx="1419">
                  <c:v>3.0947905477980666</c:v>
                </c:pt>
                <c:pt idx="1420">
                  <c:v>3.2693340494092378</c:v>
                </c:pt>
                <c:pt idx="1421">
                  <c:v>3.366675617615468</c:v>
                </c:pt>
                <c:pt idx="1422">
                  <c:v>3.5277926960257795</c:v>
                </c:pt>
                <c:pt idx="1423">
                  <c:v>3.3767454350161121</c:v>
                </c:pt>
                <c:pt idx="1424">
                  <c:v>3.2626208378088077</c:v>
                </c:pt>
                <c:pt idx="1425">
                  <c:v>3.1250000000000004</c:v>
                </c:pt>
                <c:pt idx="1426">
                  <c:v>3.1149301825993563</c:v>
                </c:pt>
                <c:pt idx="1427">
                  <c:v>3.208915145005371</c:v>
                </c:pt>
                <c:pt idx="1428">
                  <c:v>3.0947905477980666</c:v>
                </c:pt>
                <c:pt idx="1429">
                  <c:v>3.2290547798066602</c:v>
                </c:pt>
                <c:pt idx="1430">
                  <c:v>3.2122717508055856</c:v>
                </c:pt>
                <c:pt idx="1431">
                  <c:v>3.4505907626208376</c:v>
                </c:pt>
                <c:pt idx="1432">
                  <c:v>3.2424812030075199</c:v>
                </c:pt>
                <c:pt idx="1433">
                  <c:v>3.3599624060150379</c:v>
                </c:pt>
                <c:pt idx="1434">
                  <c:v>3.4304511278195489</c:v>
                </c:pt>
                <c:pt idx="1435">
                  <c:v>3.245837808807734</c:v>
                </c:pt>
                <c:pt idx="1436">
                  <c:v>3.3532491944146074</c:v>
                </c:pt>
                <c:pt idx="1437">
                  <c:v>3.2592642320085932</c:v>
                </c:pt>
                <c:pt idx="1438">
                  <c:v>3.1753490870032226</c:v>
                </c:pt>
                <c:pt idx="1439">
                  <c:v>3.2189849624060147</c:v>
                </c:pt>
                <c:pt idx="1440">
                  <c:v>3.1048603651987112</c:v>
                </c:pt>
                <c:pt idx="1441">
                  <c:v>2.9470998925886138</c:v>
                </c:pt>
                <c:pt idx="1442">
                  <c:v>3.208915145005371</c:v>
                </c:pt>
                <c:pt idx="1443">
                  <c:v>3.1954887218045114</c:v>
                </c:pt>
                <c:pt idx="1444">
                  <c:v>3.1417830290010742</c:v>
                </c:pt>
                <c:pt idx="1445">
                  <c:v>3.128356605800215</c:v>
                </c:pt>
                <c:pt idx="1446">
                  <c:v>3.4740870032223419</c:v>
                </c:pt>
                <c:pt idx="1447">
                  <c:v>3.1652792696025775</c:v>
                </c:pt>
                <c:pt idx="1448">
                  <c:v>3.3163265306122449</c:v>
                </c:pt>
                <c:pt idx="1449">
                  <c:v>3.3700322234156825</c:v>
                </c:pt>
                <c:pt idx="1450">
                  <c:v>3.208915145005371</c:v>
                </c:pt>
                <c:pt idx="1451">
                  <c:v>3.2760472610096678</c:v>
                </c:pt>
                <c:pt idx="1452">
                  <c:v>3.5177228786251344</c:v>
                </c:pt>
                <c:pt idx="1453">
                  <c:v>3.2559076262083786</c:v>
                </c:pt>
                <c:pt idx="1454">
                  <c:v>3.3263963480128895</c:v>
                </c:pt>
                <c:pt idx="1455">
                  <c:v>3.1115735767991404</c:v>
                </c:pt>
                <c:pt idx="1456">
                  <c:v>3.0209452201933407</c:v>
                </c:pt>
                <c:pt idx="1457">
                  <c:v>3.249194414607949</c:v>
                </c:pt>
                <c:pt idx="1458">
                  <c:v>2.9907357679914077</c:v>
                </c:pt>
                <c:pt idx="1459">
                  <c:v>3.4371643394199789</c:v>
                </c:pt>
                <c:pt idx="1460">
                  <c:v>3.2659774436090232</c:v>
                </c:pt>
                <c:pt idx="1461">
                  <c:v>3.1384264232008596</c:v>
                </c:pt>
                <c:pt idx="1462">
                  <c:v>3.2357679914070898</c:v>
                </c:pt>
                <c:pt idx="1463">
                  <c:v>3.3129699248120299</c:v>
                </c:pt>
                <c:pt idx="1464">
                  <c:v>3.4270945220193343</c:v>
                </c:pt>
                <c:pt idx="1465">
                  <c:v>3.0981471535982816</c:v>
                </c:pt>
                <c:pt idx="1466">
                  <c:v>3.1552094522019334</c:v>
                </c:pt>
                <c:pt idx="1467">
                  <c:v>3.2122717508055856</c:v>
                </c:pt>
                <c:pt idx="1468">
                  <c:v>3.3263963480128895</c:v>
                </c:pt>
                <c:pt idx="1469">
                  <c:v>3.2726906552094523</c:v>
                </c:pt>
                <c:pt idx="1470">
                  <c:v>3.1686358754027935</c:v>
                </c:pt>
                <c:pt idx="1471">
                  <c:v>3.2592642320085932</c:v>
                </c:pt>
                <c:pt idx="1472">
                  <c:v>3.0343716433941998</c:v>
                </c:pt>
                <c:pt idx="1473">
                  <c:v>3.3935284640171859</c:v>
                </c:pt>
                <c:pt idx="1474">
                  <c:v>3.2122717508055856</c:v>
                </c:pt>
                <c:pt idx="1475">
                  <c:v>3.4808002148227719</c:v>
                </c:pt>
                <c:pt idx="1476">
                  <c:v>3.477443609022556</c:v>
                </c:pt>
                <c:pt idx="1477">
                  <c:v>3.249194414607949</c:v>
                </c:pt>
                <c:pt idx="1478">
                  <c:v>3.2760472610096678</c:v>
                </c:pt>
                <c:pt idx="1479">
                  <c:v>3.3767454350161121</c:v>
                </c:pt>
                <c:pt idx="1480">
                  <c:v>2.9907357679914077</c:v>
                </c:pt>
                <c:pt idx="1481">
                  <c:v>3.2256981740064443</c:v>
                </c:pt>
                <c:pt idx="1482">
                  <c:v>3.0243018259935561</c:v>
                </c:pt>
                <c:pt idx="1483">
                  <c:v>3.208915145005371</c:v>
                </c:pt>
                <c:pt idx="1484">
                  <c:v>3.2693340494092378</c:v>
                </c:pt>
                <c:pt idx="1485">
                  <c:v>3.1585660580021488</c:v>
                </c:pt>
                <c:pt idx="1486">
                  <c:v>3.245837808807734</c:v>
                </c:pt>
                <c:pt idx="1487">
                  <c:v>3.091433941997852</c:v>
                </c:pt>
                <c:pt idx="1488">
                  <c:v>2.9370300751879705</c:v>
                </c:pt>
                <c:pt idx="1489">
                  <c:v>3.4338077336197639</c:v>
                </c:pt>
                <c:pt idx="1490">
                  <c:v>3.2256981740064443</c:v>
                </c:pt>
                <c:pt idx="1491">
                  <c:v>3.202201933404941</c:v>
                </c:pt>
                <c:pt idx="1492">
                  <c:v>3.4002416756176155</c:v>
                </c:pt>
                <c:pt idx="1493">
                  <c:v>2.9638829215896889</c:v>
                </c:pt>
                <c:pt idx="1494">
                  <c:v>3.3129699248120299</c:v>
                </c:pt>
                <c:pt idx="1495">
                  <c:v>3.2827604726100978</c:v>
                </c:pt>
                <c:pt idx="1496">
                  <c:v>3.1686358754027935</c:v>
                </c:pt>
                <c:pt idx="1497">
                  <c:v>3.3431793770139637</c:v>
                </c:pt>
                <c:pt idx="1498">
                  <c:v>3.3834586466165408</c:v>
                </c:pt>
                <c:pt idx="1499">
                  <c:v>3.6519871106337267</c:v>
                </c:pt>
                <c:pt idx="1500">
                  <c:v>3.0780075187969929</c:v>
                </c:pt>
                <c:pt idx="1501">
                  <c:v>3.0243018259935561</c:v>
                </c:pt>
                <c:pt idx="1502">
                  <c:v>3.1619226638023634</c:v>
                </c:pt>
                <c:pt idx="1503">
                  <c:v>3.5512889366272837</c:v>
                </c:pt>
                <c:pt idx="1504">
                  <c:v>3.1350698174006446</c:v>
                </c:pt>
                <c:pt idx="1505">
                  <c:v>3.245837808807734</c:v>
                </c:pt>
                <c:pt idx="1506">
                  <c:v>3.252551020408164</c:v>
                </c:pt>
                <c:pt idx="1507">
                  <c:v>3.3498925886143933</c:v>
                </c:pt>
                <c:pt idx="1508">
                  <c:v>3.2928302900107411</c:v>
                </c:pt>
                <c:pt idx="1509">
                  <c:v>3.3767454350161121</c:v>
                </c:pt>
                <c:pt idx="1510">
                  <c:v>3.4841568206229856</c:v>
                </c:pt>
                <c:pt idx="1511">
                  <c:v>3.2995435016111712</c:v>
                </c:pt>
                <c:pt idx="1512">
                  <c:v>3.2693340494092378</c:v>
                </c:pt>
                <c:pt idx="1513">
                  <c:v>3.2592642320085932</c:v>
                </c:pt>
                <c:pt idx="1514">
                  <c:v>3.2357679914070898</c:v>
                </c:pt>
                <c:pt idx="1515">
                  <c:v>3.4405209452201935</c:v>
                </c:pt>
                <c:pt idx="1516">
                  <c:v>3.443877551020408</c:v>
                </c:pt>
                <c:pt idx="1517">
                  <c:v>3.3566058002148234</c:v>
                </c:pt>
                <c:pt idx="1518">
                  <c:v>3.4304511278195489</c:v>
                </c:pt>
                <c:pt idx="1519">
                  <c:v>3.249194414607949</c:v>
                </c:pt>
                <c:pt idx="1520">
                  <c:v>3.2928302900107411</c:v>
                </c:pt>
                <c:pt idx="1521">
                  <c:v>3.202201933404941</c:v>
                </c:pt>
                <c:pt idx="1522">
                  <c:v>3.198845327604726</c:v>
                </c:pt>
                <c:pt idx="1523">
                  <c:v>3.2156283566058006</c:v>
                </c:pt>
                <c:pt idx="1524">
                  <c:v>3.3935284640171859</c:v>
                </c:pt>
                <c:pt idx="1525">
                  <c:v>3.0377282491944158</c:v>
                </c:pt>
                <c:pt idx="1526">
                  <c:v>3.5110096670247057</c:v>
                </c:pt>
                <c:pt idx="1527">
                  <c:v>2.9873791621911927</c:v>
                </c:pt>
                <c:pt idx="1528">
                  <c:v>3.3935284640171859</c:v>
                </c:pt>
                <c:pt idx="1529">
                  <c:v>3.1585660580021488</c:v>
                </c:pt>
                <c:pt idx="1530">
                  <c:v>3.3163265306122449</c:v>
                </c:pt>
                <c:pt idx="1531">
                  <c:v>3.2559076262083786</c:v>
                </c:pt>
                <c:pt idx="1532">
                  <c:v>3.3062567132116012</c:v>
                </c:pt>
                <c:pt idx="1533">
                  <c:v>3.11828678839957</c:v>
                </c:pt>
                <c:pt idx="1534">
                  <c:v>3.2559076262083786</c:v>
                </c:pt>
                <c:pt idx="1535">
                  <c:v>3.2559076262083786</c:v>
                </c:pt>
                <c:pt idx="1536">
                  <c:v>3.4505907626208376</c:v>
                </c:pt>
                <c:pt idx="1537">
                  <c:v>3.1149301825993563</c:v>
                </c:pt>
                <c:pt idx="1538">
                  <c:v>3.2223415682062297</c:v>
                </c:pt>
                <c:pt idx="1539">
                  <c:v>3.0410848549946294</c:v>
                </c:pt>
                <c:pt idx="1540">
                  <c:v>3.1082169709989267</c:v>
                </c:pt>
                <c:pt idx="1541">
                  <c:v>3.2592642320085932</c:v>
                </c:pt>
                <c:pt idx="1542">
                  <c:v>3.245837808807734</c:v>
                </c:pt>
                <c:pt idx="1543">
                  <c:v>3.0813641245972065</c:v>
                </c:pt>
                <c:pt idx="1544">
                  <c:v>3.1552094522019334</c:v>
                </c:pt>
                <c:pt idx="1545">
                  <c:v>3.4640171858216973</c:v>
                </c:pt>
                <c:pt idx="1546">
                  <c:v>3.245837808807734</c:v>
                </c:pt>
                <c:pt idx="1547">
                  <c:v>3.2894736842105265</c:v>
                </c:pt>
                <c:pt idx="1548">
                  <c:v>3.3263963480128895</c:v>
                </c:pt>
                <c:pt idx="1549">
                  <c:v>3.2256981740064443</c:v>
                </c:pt>
                <c:pt idx="1550">
                  <c:v>3.4942266380236311</c:v>
                </c:pt>
                <c:pt idx="1551">
                  <c:v>3.2122717508055856</c:v>
                </c:pt>
                <c:pt idx="1552">
                  <c:v>3.4304511278195489</c:v>
                </c:pt>
                <c:pt idx="1553">
                  <c:v>2.8665413533834583</c:v>
                </c:pt>
                <c:pt idx="1554">
                  <c:v>3.2357679914070898</c:v>
                </c:pt>
                <c:pt idx="1555">
                  <c:v>2.9101772287862517</c:v>
                </c:pt>
                <c:pt idx="1556">
                  <c:v>3.5277926960257795</c:v>
                </c:pt>
                <c:pt idx="1557">
                  <c:v>3.1686358754027935</c:v>
                </c:pt>
                <c:pt idx="1558">
                  <c:v>3.245837808807734</c:v>
                </c:pt>
                <c:pt idx="1559">
                  <c:v>3.1048603651987112</c:v>
                </c:pt>
                <c:pt idx="1560">
                  <c:v>3.2559076262083786</c:v>
                </c:pt>
                <c:pt idx="1561">
                  <c:v>3.2626208378088077</c:v>
                </c:pt>
                <c:pt idx="1562">
                  <c:v>3.1887755102040818</c:v>
                </c:pt>
                <c:pt idx="1563">
                  <c:v>3.1250000000000004</c:v>
                </c:pt>
                <c:pt idx="1564">
                  <c:v>3.2592642320085932</c:v>
                </c:pt>
                <c:pt idx="1565">
                  <c:v>3.3096133190118153</c:v>
                </c:pt>
                <c:pt idx="1566">
                  <c:v>3.0545112781954891</c:v>
                </c:pt>
                <c:pt idx="1567">
                  <c:v>3.1854189044038672</c:v>
                </c:pt>
                <c:pt idx="1568">
                  <c:v>3.0947905477980666</c:v>
                </c:pt>
                <c:pt idx="1569">
                  <c:v>2.9437432867883992</c:v>
                </c:pt>
                <c:pt idx="1570">
                  <c:v>3.3767454350161121</c:v>
                </c:pt>
                <c:pt idx="1571">
                  <c:v>3.5143662728249194</c:v>
                </c:pt>
                <c:pt idx="1572">
                  <c:v>3.2424812030075199</c:v>
                </c:pt>
                <c:pt idx="1573">
                  <c:v>3.5445757250268519</c:v>
                </c:pt>
                <c:pt idx="1574">
                  <c:v>3.5110096670247057</c:v>
                </c:pt>
                <c:pt idx="1575">
                  <c:v>3.5412191192266387</c:v>
                </c:pt>
                <c:pt idx="1576">
                  <c:v>3.202201933404941</c:v>
                </c:pt>
                <c:pt idx="1577">
                  <c:v>3.0645810955961332</c:v>
                </c:pt>
                <c:pt idx="1578">
                  <c:v>3.0310150375939857</c:v>
                </c:pt>
                <c:pt idx="1579">
                  <c:v>3.366675617615468</c:v>
                </c:pt>
                <c:pt idx="1580">
                  <c:v>3.3297529538131041</c:v>
                </c:pt>
                <c:pt idx="1581">
                  <c:v>3.4606605800214822</c:v>
                </c:pt>
                <c:pt idx="1582">
                  <c:v>3.1887755102040818</c:v>
                </c:pt>
                <c:pt idx="1583">
                  <c:v>3.0679377013963478</c:v>
                </c:pt>
                <c:pt idx="1584">
                  <c:v>3.2861170784103111</c:v>
                </c:pt>
                <c:pt idx="1585">
                  <c:v>3.4069548872180451</c:v>
                </c:pt>
                <c:pt idx="1586">
                  <c:v>3.2290547798066602</c:v>
                </c:pt>
                <c:pt idx="1587">
                  <c:v>3.960794844253491</c:v>
                </c:pt>
                <c:pt idx="1588">
                  <c:v>3.0444414607948445</c:v>
                </c:pt>
                <c:pt idx="1589">
                  <c:v>3.3398227712137483</c:v>
                </c:pt>
                <c:pt idx="1590">
                  <c:v>3.3498925886143933</c:v>
                </c:pt>
                <c:pt idx="1591">
                  <c:v>3.5378625134264232</c:v>
                </c:pt>
                <c:pt idx="1592">
                  <c:v>3.2760472610096678</c:v>
                </c:pt>
                <c:pt idx="1593">
                  <c:v>3.1048603651987112</c:v>
                </c:pt>
                <c:pt idx="1594">
                  <c:v>3.5110096670247057</c:v>
                </c:pt>
                <c:pt idx="1595">
                  <c:v>3.4505907626208376</c:v>
                </c:pt>
                <c:pt idx="1596">
                  <c:v>3.2894736842105265</c:v>
                </c:pt>
                <c:pt idx="1597">
                  <c:v>3.0981471535982816</c:v>
                </c:pt>
                <c:pt idx="1598">
                  <c:v>3.4808002148227719</c:v>
                </c:pt>
                <c:pt idx="1599">
                  <c:v>3.645273899033298</c:v>
                </c:pt>
                <c:pt idx="1600">
                  <c:v>3.198845327604726</c:v>
                </c:pt>
                <c:pt idx="1601">
                  <c:v>3.2760472610096678</c:v>
                </c:pt>
                <c:pt idx="1602">
                  <c:v>3.0880773361976366</c:v>
                </c:pt>
                <c:pt idx="1603">
                  <c:v>3.1250000000000004</c:v>
                </c:pt>
                <c:pt idx="1604">
                  <c:v>3.7090494092373794</c:v>
                </c:pt>
                <c:pt idx="1605">
                  <c:v>3.3029001074113857</c:v>
                </c:pt>
                <c:pt idx="1606">
                  <c:v>3.323039742212675</c:v>
                </c:pt>
                <c:pt idx="1607">
                  <c:v>3.3498925886143933</c:v>
                </c:pt>
                <c:pt idx="1608">
                  <c:v>3.205558539205156</c:v>
                </c:pt>
                <c:pt idx="1609">
                  <c:v>3.0612244897959191</c:v>
                </c:pt>
                <c:pt idx="1610">
                  <c:v>3.3297529538131041</c:v>
                </c:pt>
                <c:pt idx="1611">
                  <c:v>3.3297529538131041</c:v>
                </c:pt>
                <c:pt idx="1612">
                  <c:v>3.1350698174006446</c:v>
                </c:pt>
                <c:pt idx="1613">
                  <c:v>3.2223415682062297</c:v>
                </c:pt>
                <c:pt idx="1614">
                  <c:v>3.2290547798066602</c:v>
                </c:pt>
                <c:pt idx="1615">
                  <c:v>3.1484962406015038</c:v>
                </c:pt>
                <c:pt idx="1616">
                  <c:v>3.3129699248120299</c:v>
                </c:pt>
                <c:pt idx="1617">
                  <c:v>3.2156283566058006</c:v>
                </c:pt>
                <c:pt idx="1618">
                  <c:v>3.0209452201933407</c:v>
                </c:pt>
                <c:pt idx="1619">
                  <c:v>3.2861170784103111</c:v>
                </c:pt>
                <c:pt idx="1620">
                  <c:v>3.366675617615468</c:v>
                </c:pt>
                <c:pt idx="1621">
                  <c:v>3.3868152524167563</c:v>
                </c:pt>
                <c:pt idx="1622">
                  <c:v>3.2693340494092378</c:v>
                </c:pt>
                <c:pt idx="1623">
                  <c:v>3.3364661654135337</c:v>
                </c:pt>
                <c:pt idx="1624">
                  <c:v>3.1250000000000004</c:v>
                </c:pt>
                <c:pt idx="1625">
                  <c:v>3.3801020408163267</c:v>
                </c:pt>
                <c:pt idx="1626">
                  <c:v>2.8766111707841033</c:v>
                </c:pt>
                <c:pt idx="1627">
                  <c:v>3.2223415682062297</c:v>
                </c:pt>
                <c:pt idx="1628">
                  <c:v>3.1954887218045114</c:v>
                </c:pt>
                <c:pt idx="1629">
                  <c:v>3.0847207303974229</c:v>
                </c:pt>
                <c:pt idx="1630">
                  <c:v>3.2928302900107411</c:v>
                </c:pt>
                <c:pt idx="1631">
                  <c:v>3.4875134264232015</c:v>
                </c:pt>
                <c:pt idx="1632">
                  <c:v>3.3767454350161121</c:v>
                </c:pt>
                <c:pt idx="1633">
                  <c:v>3.1753490870032226</c:v>
                </c:pt>
                <c:pt idx="1634">
                  <c:v>3.3398227712137483</c:v>
                </c:pt>
                <c:pt idx="1635">
                  <c:v>3.6687701396348014</c:v>
                </c:pt>
                <c:pt idx="1636">
                  <c:v>3.2693340494092378</c:v>
                </c:pt>
                <c:pt idx="1637">
                  <c:v>3.3062567132116012</c:v>
                </c:pt>
                <c:pt idx="1638">
                  <c:v>3.2894736842105265</c:v>
                </c:pt>
                <c:pt idx="1639">
                  <c:v>2.9940923737916227</c:v>
                </c:pt>
                <c:pt idx="1640">
                  <c:v>3.4505907626208376</c:v>
                </c:pt>
                <c:pt idx="1641">
                  <c:v>3.366675617615468</c:v>
                </c:pt>
                <c:pt idx="1642">
                  <c:v>3.3163265306122449</c:v>
                </c:pt>
                <c:pt idx="1643">
                  <c:v>3.3062567132116012</c:v>
                </c:pt>
                <c:pt idx="1644">
                  <c:v>3.0947905477980666</c:v>
                </c:pt>
                <c:pt idx="1645">
                  <c:v>3.323039742212675</c:v>
                </c:pt>
                <c:pt idx="1646">
                  <c:v>3.0410848549946294</c:v>
                </c:pt>
                <c:pt idx="1647">
                  <c:v>3.0645810955961332</c:v>
                </c:pt>
                <c:pt idx="1648">
                  <c:v>3.0511546723952745</c:v>
                </c:pt>
                <c:pt idx="1649">
                  <c:v>3.0645810955961332</c:v>
                </c:pt>
                <c:pt idx="1650">
                  <c:v>3.1686358754027935</c:v>
                </c:pt>
                <c:pt idx="1651">
                  <c:v>3.2391245972073044</c:v>
                </c:pt>
                <c:pt idx="1652">
                  <c:v>3.2391245972073044</c:v>
                </c:pt>
                <c:pt idx="1653">
                  <c:v>3.0511546723952745</c:v>
                </c:pt>
                <c:pt idx="1654">
                  <c:v>3.3297529538131041</c:v>
                </c:pt>
                <c:pt idx="1655">
                  <c:v>2.9403866809881851</c:v>
                </c:pt>
                <c:pt idx="1656">
                  <c:v>2.8497583243823845</c:v>
                </c:pt>
                <c:pt idx="1657">
                  <c:v>3.4170247046186901</c:v>
                </c:pt>
                <c:pt idx="1658">
                  <c:v>3.5949248120300763</c:v>
                </c:pt>
                <c:pt idx="1659">
                  <c:v>3.3431793770139637</c:v>
                </c:pt>
                <c:pt idx="1660">
                  <c:v>3.2861170784103111</c:v>
                </c:pt>
                <c:pt idx="1661">
                  <c:v>3.2156283566058006</c:v>
                </c:pt>
                <c:pt idx="1662">
                  <c:v>2.893394199785178</c:v>
                </c:pt>
                <c:pt idx="1663">
                  <c:v>3.249194414607949</c:v>
                </c:pt>
                <c:pt idx="1664">
                  <c:v>3.3700322234156825</c:v>
                </c:pt>
                <c:pt idx="1665">
                  <c:v>3.1954887218045114</c:v>
                </c:pt>
                <c:pt idx="1666">
                  <c:v>3.1820622986036526</c:v>
                </c:pt>
                <c:pt idx="1667">
                  <c:v>3.1115735767991404</c:v>
                </c:pt>
                <c:pt idx="1668">
                  <c:v>3.1518528464017188</c:v>
                </c:pt>
                <c:pt idx="1669">
                  <c:v>3.1887755102040818</c:v>
                </c:pt>
                <c:pt idx="1670">
                  <c:v>3.245837808807734</c:v>
                </c:pt>
                <c:pt idx="1671">
                  <c:v>3.249194414607949</c:v>
                </c:pt>
                <c:pt idx="1672">
                  <c:v>3.205558539205156</c:v>
                </c:pt>
                <c:pt idx="1673">
                  <c:v>3.2961868958109566</c:v>
                </c:pt>
                <c:pt idx="1674">
                  <c:v>3.1585660580021488</c:v>
                </c:pt>
                <c:pt idx="1675">
                  <c:v>3.245837808807734</c:v>
                </c:pt>
                <c:pt idx="1676">
                  <c:v>3.3733888292158971</c:v>
                </c:pt>
                <c:pt idx="1677">
                  <c:v>3.3801020408163267</c:v>
                </c:pt>
                <c:pt idx="1678">
                  <c:v>3.128356605800215</c:v>
                </c:pt>
                <c:pt idx="1679">
                  <c:v>3.3633190118152529</c:v>
                </c:pt>
                <c:pt idx="1680">
                  <c:v>3.2256981740064443</c:v>
                </c:pt>
                <c:pt idx="1681">
                  <c:v>3.4237379162191188</c:v>
                </c:pt>
                <c:pt idx="1682">
                  <c:v>3.0981471535982816</c:v>
                </c:pt>
                <c:pt idx="1683">
                  <c:v>3.4841568206229856</c:v>
                </c:pt>
                <c:pt idx="1684">
                  <c:v>3.1820622986036526</c:v>
                </c:pt>
                <c:pt idx="1685">
                  <c:v>3.0813641245972065</c:v>
                </c:pt>
                <c:pt idx="1686">
                  <c:v>2.9168904403866818</c:v>
                </c:pt>
                <c:pt idx="1687">
                  <c:v>3.4002416756176155</c:v>
                </c:pt>
                <c:pt idx="1688">
                  <c:v>3.3767454350161121</c:v>
                </c:pt>
                <c:pt idx="1689">
                  <c:v>3.2928302900107411</c:v>
                </c:pt>
                <c:pt idx="1690">
                  <c:v>3.2794038668098819</c:v>
                </c:pt>
                <c:pt idx="1691">
                  <c:v>3.2961868958109566</c:v>
                </c:pt>
                <c:pt idx="1692">
                  <c:v>3.2324113856068748</c:v>
                </c:pt>
                <c:pt idx="1693">
                  <c:v>3.0276584317937698</c:v>
                </c:pt>
                <c:pt idx="1694">
                  <c:v>3.6519871106337267</c:v>
                </c:pt>
                <c:pt idx="1695">
                  <c:v>3.5580021482277124</c:v>
                </c:pt>
                <c:pt idx="1696">
                  <c:v>3.2223415682062297</c:v>
                </c:pt>
                <c:pt idx="1697">
                  <c:v>2.9437432867883992</c:v>
                </c:pt>
                <c:pt idx="1698">
                  <c:v>3.0880773361976366</c:v>
                </c:pt>
                <c:pt idx="1699">
                  <c:v>3.208915145005371</c:v>
                </c:pt>
                <c:pt idx="1700">
                  <c:v>3.3633190118152529</c:v>
                </c:pt>
                <c:pt idx="1701">
                  <c:v>3.205558539205156</c:v>
                </c:pt>
                <c:pt idx="1702">
                  <c:v>3.2928302900107411</c:v>
                </c:pt>
                <c:pt idx="1703">
                  <c:v>3.1753490870032226</c:v>
                </c:pt>
                <c:pt idx="1704">
                  <c:v>3.0108754027926965</c:v>
                </c:pt>
                <c:pt idx="1705">
                  <c:v>3.3398227712137483</c:v>
                </c:pt>
                <c:pt idx="1706">
                  <c:v>3.4808002148227719</c:v>
                </c:pt>
                <c:pt idx="1707">
                  <c:v>3.2290547798066602</c:v>
                </c:pt>
                <c:pt idx="1708">
                  <c:v>3.252551020408164</c:v>
                </c:pt>
                <c:pt idx="1709">
                  <c:v>3.3062567132116012</c:v>
                </c:pt>
                <c:pt idx="1710">
                  <c:v>3.1787056928034372</c:v>
                </c:pt>
                <c:pt idx="1711">
                  <c:v>3.4841568206229856</c:v>
                </c:pt>
                <c:pt idx="1712">
                  <c:v>3.4338077336197639</c:v>
                </c:pt>
                <c:pt idx="1713">
                  <c:v>3.252551020408164</c:v>
                </c:pt>
                <c:pt idx="1714">
                  <c:v>3.2794038668098819</c:v>
                </c:pt>
                <c:pt idx="1715">
                  <c:v>3.0444414607948445</c:v>
                </c:pt>
                <c:pt idx="1716">
                  <c:v>3.249194414607949</c:v>
                </c:pt>
                <c:pt idx="1717">
                  <c:v>2.9168904403866818</c:v>
                </c:pt>
                <c:pt idx="1718">
                  <c:v>3.0746509129967778</c:v>
                </c:pt>
                <c:pt idx="1719">
                  <c:v>3.198845327604726</c:v>
                </c:pt>
                <c:pt idx="1720">
                  <c:v>3.3498925886143933</c:v>
                </c:pt>
                <c:pt idx="1721">
                  <c:v>3.2391245972073044</c:v>
                </c:pt>
                <c:pt idx="1722">
                  <c:v>3.3297529538131041</c:v>
                </c:pt>
                <c:pt idx="1723">
                  <c:v>3.3868152524167563</c:v>
                </c:pt>
                <c:pt idx="1724">
                  <c:v>3.0209452201933407</c:v>
                </c:pt>
                <c:pt idx="1725">
                  <c:v>3.1854189044038672</c:v>
                </c:pt>
                <c:pt idx="1726">
                  <c:v>3.3901718582169722</c:v>
                </c:pt>
                <c:pt idx="1727">
                  <c:v>3.252551020408164</c:v>
                </c:pt>
                <c:pt idx="1728">
                  <c:v>3.0847207303974229</c:v>
                </c:pt>
                <c:pt idx="1729">
                  <c:v>3.1585660580021488</c:v>
                </c:pt>
                <c:pt idx="1730">
                  <c:v>3.1820622986036526</c:v>
                </c:pt>
                <c:pt idx="1731">
                  <c:v>3.252551020408164</c:v>
                </c:pt>
                <c:pt idx="1732">
                  <c:v>3.1921321160042964</c:v>
                </c:pt>
                <c:pt idx="1733">
                  <c:v>3.3834586466165408</c:v>
                </c:pt>
                <c:pt idx="1734">
                  <c:v>3.3331095596133187</c:v>
                </c:pt>
                <c:pt idx="1735">
                  <c:v>3.3129699248120299</c:v>
                </c:pt>
                <c:pt idx="1736">
                  <c:v>3.2894736842105265</c:v>
                </c:pt>
                <c:pt idx="1737">
                  <c:v>3.2894736842105265</c:v>
                </c:pt>
                <c:pt idx="1738">
                  <c:v>2.9773093447905481</c:v>
                </c:pt>
                <c:pt idx="1739">
                  <c:v>3.2256981740064443</c:v>
                </c:pt>
                <c:pt idx="1740">
                  <c:v>3.252551020408164</c:v>
                </c:pt>
                <c:pt idx="1741">
                  <c:v>3.3733888292158971</c:v>
                </c:pt>
                <c:pt idx="1742">
                  <c:v>3.0142320085929111</c:v>
                </c:pt>
                <c:pt idx="1743">
                  <c:v>3.1015037593984962</c:v>
                </c:pt>
                <c:pt idx="1744">
                  <c:v>3.3196831364124599</c:v>
                </c:pt>
                <c:pt idx="1745">
                  <c:v>3.4136680988184755</c:v>
                </c:pt>
                <c:pt idx="1746">
                  <c:v>3.2995435016111712</c:v>
                </c:pt>
                <c:pt idx="1747">
                  <c:v>3.3801020408163267</c:v>
                </c:pt>
                <c:pt idx="1748">
                  <c:v>3.3465359828141783</c:v>
                </c:pt>
                <c:pt idx="1749">
                  <c:v>3.3364661654135337</c:v>
                </c:pt>
                <c:pt idx="1750">
                  <c:v>3.0477980665950595</c:v>
                </c:pt>
                <c:pt idx="1751">
                  <c:v>3.4371643394199789</c:v>
                </c:pt>
                <c:pt idx="1752">
                  <c:v>3.4237379162191188</c:v>
                </c:pt>
                <c:pt idx="1753">
                  <c:v>3.0712943071965628</c:v>
                </c:pt>
                <c:pt idx="1754">
                  <c:v>3.1384264232008596</c:v>
                </c:pt>
                <c:pt idx="1755">
                  <c:v>3.0175886143931261</c:v>
                </c:pt>
                <c:pt idx="1756">
                  <c:v>3.3566058002148234</c:v>
                </c:pt>
                <c:pt idx="1757">
                  <c:v>3.2961868958109566</c:v>
                </c:pt>
                <c:pt idx="1758">
                  <c:v>3.2659774436090232</c:v>
                </c:pt>
                <c:pt idx="1759">
                  <c:v>3.2391245972073044</c:v>
                </c:pt>
                <c:pt idx="1760">
                  <c:v>3.1787056928034372</c:v>
                </c:pt>
                <c:pt idx="1761">
                  <c:v>3.1451396348012901</c:v>
                </c:pt>
                <c:pt idx="1762">
                  <c:v>3.1820622986036526</c:v>
                </c:pt>
                <c:pt idx="1763">
                  <c:v>3.1149301825993563</c:v>
                </c:pt>
                <c:pt idx="1764">
                  <c:v>3.4304511278195489</c:v>
                </c:pt>
                <c:pt idx="1765">
                  <c:v>3.0679377013963478</c:v>
                </c:pt>
                <c:pt idx="1766">
                  <c:v>3.091433941997852</c:v>
                </c:pt>
                <c:pt idx="1767">
                  <c:v>3.4338077336197639</c:v>
                </c:pt>
                <c:pt idx="1768">
                  <c:v>3.0142320085929111</c:v>
                </c:pt>
                <c:pt idx="1769">
                  <c:v>3.2794038668098819</c:v>
                </c:pt>
                <c:pt idx="1770">
                  <c:v>3.2760472610096678</c:v>
                </c:pt>
                <c:pt idx="1771">
                  <c:v>3.5311493018259932</c:v>
                </c:pt>
                <c:pt idx="1772">
                  <c:v>3.3498925886143933</c:v>
                </c:pt>
                <c:pt idx="1773">
                  <c:v>3.1417830290010742</c:v>
                </c:pt>
                <c:pt idx="1774">
                  <c:v>3.1082169709989267</c:v>
                </c:pt>
                <c:pt idx="1775">
                  <c:v>3.2928302900107411</c:v>
                </c:pt>
                <c:pt idx="1776">
                  <c:v>3.1921321160042964</c:v>
                </c:pt>
                <c:pt idx="1777">
                  <c:v>3.13171321160043</c:v>
                </c:pt>
                <c:pt idx="1778">
                  <c:v>3.245837808807734</c:v>
                </c:pt>
                <c:pt idx="1779">
                  <c:v>3.3263963480128895</c:v>
                </c:pt>
                <c:pt idx="1780">
                  <c:v>3.4505907626208376</c:v>
                </c:pt>
                <c:pt idx="1781">
                  <c:v>3.2794038668098819</c:v>
                </c:pt>
                <c:pt idx="1782">
                  <c:v>3.1015037593984962</c:v>
                </c:pt>
                <c:pt idx="1783">
                  <c:v>3.1719924812030076</c:v>
                </c:pt>
                <c:pt idx="1784">
                  <c:v>3.245837808807734</c:v>
                </c:pt>
                <c:pt idx="1785">
                  <c:v>3.245837808807734</c:v>
                </c:pt>
                <c:pt idx="1786">
                  <c:v>3.4203813104189051</c:v>
                </c:pt>
                <c:pt idx="1787">
                  <c:v>3.4808002148227719</c:v>
                </c:pt>
                <c:pt idx="1788">
                  <c:v>3.4539473684210527</c:v>
                </c:pt>
                <c:pt idx="1789">
                  <c:v>3.1820622986036526</c:v>
                </c:pt>
                <c:pt idx="1790">
                  <c:v>3.4975832438238452</c:v>
                </c:pt>
                <c:pt idx="1791">
                  <c:v>3.3801020408163267</c:v>
                </c:pt>
                <c:pt idx="1792">
                  <c:v>3.1753490870032226</c:v>
                </c:pt>
                <c:pt idx="1793">
                  <c:v>3.2659774436090232</c:v>
                </c:pt>
                <c:pt idx="1794">
                  <c:v>3.3129699248120299</c:v>
                </c:pt>
                <c:pt idx="1795">
                  <c:v>3.0310150375939857</c:v>
                </c:pt>
                <c:pt idx="1796">
                  <c:v>3.2592642320085932</c:v>
                </c:pt>
                <c:pt idx="1797">
                  <c:v>3.128356605800215</c:v>
                </c:pt>
                <c:pt idx="1798">
                  <c:v>3.2256981740064443</c:v>
                </c:pt>
                <c:pt idx="1799">
                  <c:v>3.4103114930182601</c:v>
                </c:pt>
                <c:pt idx="1800">
                  <c:v>3.0981471535982816</c:v>
                </c:pt>
                <c:pt idx="1801">
                  <c:v>3.2961868958109566</c:v>
                </c:pt>
                <c:pt idx="1802">
                  <c:v>3.0377282491944158</c:v>
                </c:pt>
                <c:pt idx="1803">
                  <c:v>3.2693340494092378</c:v>
                </c:pt>
                <c:pt idx="1804">
                  <c:v>3.0880773361976366</c:v>
                </c:pt>
                <c:pt idx="1805">
                  <c:v>3.2659774436090232</c:v>
                </c:pt>
                <c:pt idx="1806">
                  <c:v>3.3062567132116012</c:v>
                </c:pt>
                <c:pt idx="1807">
                  <c:v>3.323039742212675</c:v>
                </c:pt>
                <c:pt idx="1808">
                  <c:v>3.1854189044038672</c:v>
                </c:pt>
                <c:pt idx="1809">
                  <c:v>3.0947905477980666</c:v>
                </c:pt>
                <c:pt idx="1810">
                  <c:v>3.4640171858216973</c:v>
                </c:pt>
                <c:pt idx="1811">
                  <c:v>3.3029001074113857</c:v>
                </c:pt>
                <c:pt idx="1812">
                  <c:v>3.4640171858216973</c:v>
                </c:pt>
                <c:pt idx="1813">
                  <c:v>3.4237379162191188</c:v>
                </c:pt>
                <c:pt idx="1814">
                  <c:v>3.13171321160043</c:v>
                </c:pt>
                <c:pt idx="1815">
                  <c:v>3.3733888292158971</c:v>
                </c:pt>
                <c:pt idx="1816">
                  <c:v>2.9336734693877551</c:v>
                </c:pt>
                <c:pt idx="1817">
                  <c:v>3.0679377013963478</c:v>
                </c:pt>
                <c:pt idx="1818">
                  <c:v>3.11828678839957</c:v>
                </c:pt>
                <c:pt idx="1819">
                  <c:v>3.2223415682062297</c:v>
                </c:pt>
                <c:pt idx="1820">
                  <c:v>3.2223415682062297</c:v>
                </c:pt>
                <c:pt idx="1821">
                  <c:v>3.3398227712137483</c:v>
                </c:pt>
                <c:pt idx="1822">
                  <c:v>3.5244360902255645</c:v>
                </c:pt>
                <c:pt idx="1823">
                  <c:v>3.3901718582169722</c:v>
                </c:pt>
                <c:pt idx="1824">
                  <c:v>3.3364661654135337</c:v>
                </c:pt>
                <c:pt idx="1825">
                  <c:v>3.252551020408164</c:v>
                </c:pt>
                <c:pt idx="1826">
                  <c:v>3.2559076262083786</c:v>
                </c:pt>
                <c:pt idx="1827">
                  <c:v>3.2559076262083786</c:v>
                </c:pt>
                <c:pt idx="1828">
                  <c:v>3.198845327604726</c:v>
                </c:pt>
                <c:pt idx="1829">
                  <c:v>2.7222073039742209</c:v>
                </c:pt>
                <c:pt idx="1830">
                  <c:v>3.5378625134264232</c:v>
                </c:pt>
                <c:pt idx="1831">
                  <c:v>3.0947905477980666</c:v>
                </c:pt>
                <c:pt idx="1832">
                  <c:v>3.2760472610096678</c:v>
                </c:pt>
                <c:pt idx="1833">
                  <c:v>3.0175886143931261</c:v>
                </c:pt>
                <c:pt idx="1834">
                  <c:v>3.2156283566058006</c:v>
                </c:pt>
                <c:pt idx="1835">
                  <c:v>3.1585660580021488</c:v>
                </c:pt>
                <c:pt idx="1836">
                  <c:v>3.4002416756176155</c:v>
                </c:pt>
                <c:pt idx="1837">
                  <c:v>3.0209452201933407</c:v>
                </c:pt>
                <c:pt idx="1838">
                  <c:v>2.9638829215896889</c:v>
                </c:pt>
                <c:pt idx="1839">
                  <c:v>3.2256981740064443</c:v>
                </c:pt>
                <c:pt idx="1840">
                  <c:v>3.2659774436090232</c:v>
                </c:pt>
                <c:pt idx="1841">
                  <c:v>3.1552094522019334</c:v>
                </c:pt>
                <c:pt idx="1842">
                  <c:v>3.3096133190118153</c:v>
                </c:pt>
                <c:pt idx="1843">
                  <c:v>2.8766111707841033</c:v>
                </c:pt>
                <c:pt idx="1844">
                  <c:v>3.2693340494092378</c:v>
                </c:pt>
                <c:pt idx="1845">
                  <c:v>3.4203813104189051</c:v>
                </c:pt>
                <c:pt idx="1846">
                  <c:v>3.1686358754027935</c:v>
                </c:pt>
                <c:pt idx="1847">
                  <c:v>3.5277926960257795</c:v>
                </c:pt>
                <c:pt idx="1848">
                  <c:v>3.1854189044038672</c:v>
                </c:pt>
                <c:pt idx="1849">
                  <c:v>2.9135338345864668</c:v>
                </c:pt>
                <c:pt idx="1850">
                  <c:v>3.2189849624060147</c:v>
                </c:pt>
                <c:pt idx="1851">
                  <c:v>3.2324113856068748</c:v>
                </c:pt>
                <c:pt idx="1852">
                  <c:v>3.4237379162191188</c:v>
                </c:pt>
                <c:pt idx="1853">
                  <c:v>3.3868152524167563</c:v>
                </c:pt>
                <c:pt idx="1854">
                  <c:v>3.4069548872180451</c:v>
                </c:pt>
                <c:pt idx="1855">
                  <c:v>2.9403866809881851</c:v>
                </c:pt>
                <c:pt idx="1856">
                  <c:v>3.0746509129967778</c:v>
                </c:pt>
                <c:pt idx="1857">
                  <c:v>3.2223415682062297</c:v>
                </c:pt>
                <c:pt idx="1858">
                  <c:v>3.2290547798066602</c:v>
                </c:pt>
                <c:pt idx="1859">
                  <c:v>3.2559076262083786</c:v>
                </c:pt>
                <c:pt idx="1860">
                  <c:v>3.2559076262083786</c:v>
                </c:pt>
                <c:pt idx="1861">
                  <c:v>3.2827604726100978</c:v>
                </c:pt>
                <c:pt idx="1862">
                  <c:v>3.1552094522019334</c:v>
                </c:pt>
                <c:pt idx="1863">
                  <c:v>3.0175886143931261</c:v>
                </c:pt>
                <c:pt idx="1864">
                  <c:v>3.2961868958109566</c:v>
                </c:pt>
                <c:pt idx="1865">
                  <c:v>3.3532491944146074</c:v>
                </c:pt>
                <c:pt idx="1866">
                  <c:v>3.3196831364124599</c:v>
                </c:pt>
                <c:pt idx="1867">
                  <c:v>3.1719924812030076</c:v>
                </c:pt>
                <c:pt idx="1868">
                  <c:v>3.1854189044038672</c:v>
                </c:pt>
                <c:pt idx="1869">
                  <c:v>3.1787056928034372</c:v>
                </c:pt>
                <c:pt idx="1870">
                  <c:v>3.0343716433941998</c:v>
                </c:pt>
                <c:pt idx="1871">
                  <c:v>3.2256981740064443</c:v>
                </c:pt>
                <c:pt idx="1872">
                  <c:v>3.1619226638023634</c:v>
                </c:pt>
                <c:pt idx="1873">
                  <c:v>3.4002416756176155</c:v>
                </c:pt>
                <c:pt idx="1874">
                  <c:v>3.1115735767991404</c:v>
                </c:pt>
                <c:pt idx="1875">
                  <c:v>3.5714285714285716</c:v>
                </c:pt>
                <c:pt idx="1876">
                  <c:v>3.3431793770139637</c:v>
                </c:pt>
                <c:pt idx="1877">
                  <c:v>3.1015037593984962</c:v>
                </c:pt>
                <c:pt idx="1878">
                  <c:v>3.4103114930182601</c:v>
                </c:pt>
                <c:pt idx="1879">
                  <c:v>3.366675617615468</c:v>
                </c:pt>
                <c:pt idx="1880">
                  <c:v>3.7661117078410311</c:v>
                </c:pt>
                <c:pt idx="1881">
                  <c:v>3.3196831364124599</c:v>
                </c:pt>
                <c:pt idx="1882">
                  <c:v>3.1216433941997854</c:v>
                </c:pt>
                <c:pt idx="1883">
                  <c:v>3.4405209452201935</c:v>
                </c:pt>
                <c:pt idx="1884">
                  <c:v>3.3096133190118153</c:v>
                </c:pt>
                <c:pt idx="1885">
                  <c:v>3.4237379162191188</c:v>
                </c:pt>
                <c:pt idx="1886">
                  <c:v>3.6553437164339422</c:v>
                </c:pt>
                <c:pt idx="1887">
                  <c:v>3.2626208378088077</c:v>
                </c:pt>
                <c:pt idx="1888">
                  <c:v>3.1719924812030076</c:v>
                </c:pt>
                <c:pt idx="1889">
                  <c:v>3.1048603651987112</c:v>
                </c:pt>
                <c:pt idx="1890">
                  <c:v>3.3062567132116012</c:v>
                </c:pt>
                <c:pt idx="1891">
                  <c:v>2.9672395273899035</c:v>
                </c:pt>
                <c:pt idx="1892">
                  <c:v>3.1250000000000004</c:v>
                </c:pt>
                <c:pt idx="1893">
                  <c:v>3.0477980665950595</c:v>
                </c:pt>
                <c:pt idx="1894">
                  <c:v>3.4338077336197639</c:v>
                </c:pt>
                <c:pt idx="1895">
                  <c:v>3.5311493018259932</c:v>
                </c:pt>
                <c:pt idx="1896">
                  <c:v>3.2995435016111712</c:v>
                </c:pt>
                <c:pt idx="1897">
                  <c:v>3.2760472610096678</c:v>
                </c:pt>
                <c:pt idx="1898">
                  <c:v>3.3431793770139637</c:v>
                </c:pt>
                <c:pt idx="1899">
                  <c:v>3.1350698174006446</c:v>
                </c:pt>
                <c:pt idx="1900">
                  <c:v>3.3163265306122449</c:v>
                </c:pt>
                <c:pt idx="1901">
                  <c:v>3.198845327604726</c:v>
                </c:pt>
                <c:pt idx="1902">
                  <c:v>3.2995435016111712</c:v>
                </c:pt>
                <c:pt idx="1903">
                  <c:v>3.3767454350161121</c:v>
                </c:pt>
                <c:pt idx="1904">
                  <c:v>3.3599624060150379</c:v>
                </c:pt>
                <c:pt idx="1905">
                  <c:v>3.2189849624060147</c:v>
                </c:pt>
                <c:pt idx="1906">
                  <c:v>3.2961868958109566</c:v>
                </c:pt>
                <c:pt idx="1907">
                  <c:v>3.1585660580021488</c:v>
                </c:pt>
                <c:pt idx="1908">
                  <c:v>3.0880773361976366</c:v>
                </c:pt>
                <c:pt idx="1909">
                  <c:v>3.1921321160042964</c:v>
                </c:pt>
                <c:pt idx="1910">
                  <c:v>3.205558539205156</c:v>
                </c:pt>
                <c:pt idx="1911">
                  <c:v>3.2760472610096678</c:v>
                </c:pt>
                <c:pt idx="1912">
                  <c:v>3.3431793770139637</c:v>
                </c:pt>
                <c:pt idx="1913">
                  <c:v>3.2324113856068748</c:v>
                </c:pt>
                <c:pt idx="1914">
                  <c:v>3.1887755102040818</c:v>
                </c:pt>
                <c:pt idx="1915">
                  <c:v>3.1585660580021488</c:v>
                </c:pt>
                <c:pt idx="1916">
                  <c:v>3.5311493018259932</c:v>
                </c:pt>
                <c:pt idx="1917">
                  <c:v>3.1921321160042964</c:v>
                </c:pt>
                <c:pt idx="1918">
                  <c:v>3.0813641245972065</c:v>
                </c:pt>
                <c:pt idx="1919">
                  <c:v>3.1048603651987112</c:v>
                </c:pt>
                <c:pt idx="1920">
                  <c:v>3.1585660580021488</c:v>
                </c:pt>
                <c:pt idx="1921">
                  <c:v>3.2324113856068748</c:v>
                </c:pt>
                <c:pt idx="1922">
                  <c:v>3.1753490870032226</c:v>
                </c:pt>
                <c:pt idx="1923">
                  <c:v>3.3532491944146074</c:v>
                </c:pt>
                <c:pt idx="1924">
                  <c:v>3.1384264232008596</c:v>
                </c:pt>
                <c:pt idx="1925">
                  <c:v>3.1854189044038672</c:v>
                </c:pt>
                <c:pt idx="1926">
                  <c:v>3.2592642320085932</c:v>
                </c:pt>
                <c:pt idx="1927">
                  <c:v>3.0712943071965628</c:v>
                </c:pt>
                <c:pt idx="1928">
                  <c:v>3.2391245972073044</c:v>
                </c:pt>
                <c:pt idx="1929">
                  <c:v>2.9806659505907622</c:v>
                </c:pt>
                <c:pt idx="1930">
                  <c:v>3.2122717508055856</c:v>
                </c:pt>
                <c:pt idx="1931">
                  <c:v>3.2827604726100978</c:v>
                </c:pt>
                <c:pt idx="1932">
                  <c:v>2.9236036519871109</c:v>
                </c:pt>
                <c:pt idx="1933">
                  <c:v>3.3498925886143933</c:v>
                </c:pt>
                <c:pt idx="1934">
                  <c:v>3.1954887218045114</c:v>
                </c:pt>
                <c:pt idx="1935">
                  <c:v>3.1787056928034372</c:v>
                </c:pt>
                <c:pt idx="1936">
                  <c:v>3.3801020408163267</c:v>
                </c:pt>
                <c:pt idx="1937">
                  <c:v>3.2726906552094523</c:v>
                </c:pt>
                <c:pt idx="1938">
                  <c:v>3.11828678839957</c:v>
                </c:pt>
                <c:pt idx="1939">
                  <c:v>3.1719924812030076</c:v>
                </c:pt>
                <c:pt idx="1940">
                  <c:v>3.3801020408163267</c:v>
                </c:pt>
                <c:pt idx="1941">
                  <c:v>3.0545112781954891</c:v>
                </c:pt>
                <c:pt idx="1942">
                  <c:v>3.4371643394199789</c:v>
                </c:pt>
                <c:pt idx="1943">
                  <c:v>3.0444414607948445</c:v>
                </c:pt>
                <c:pt idx="1944">
                  <c:v>3.3834586466165408</c:v>
                </c:pt>
                <c:pt idx="1945">
                  <c:v>3.2592642320085932</c:v>
                </c:pt>
                <c:pt idx="1946">
                  <c:v>3.1619226638023634</c:v>
                </c:pt>
                <c:pt idx="1947">
                  <c:v>3.1619226638023634</c:v>
                </c:pt>
                <c:pt idx="1948">
                  <c:v>3.1216433941997854</c:v>
                </c:pt>
                <c:pt idx="1949">
                  <c:v>2.8799677765843184</c:v>
                </c:pt>
                <c:pt idx="1950">
                  <c:v>3.3297529538131041</c:v>
                </c:pt>
                <c:pt idx="1951">
                  <c:v>3.1585660580021488</c:v>
                </c:pt>
                <c:pt idx="1952">
                  <c:v>3.1552094522019334</c:v>
                </c:pt>
                <c:pt idx="1953">
                  <c:v>3.0243018259935561</c:v>
                </c:pt>
                <c:pt idx="1954">
                  <c:v>3.2424812030075199</c:v>
                </c:pt>
                <c:pt idx="1955">
                  <c:v>3.3733888292158971</c:v>
                </c:pt>
                <c:pt idx="1956">
                  <c:v>3.1652792696025775</c:v>
                </c:pt>
                <c:pt idx="1957">
                  <c:v>3.2223415682062297</c:v>
                </c:pt>
                <c:pt idx="1958">
                  <c:v>3.1350698174006446</c:v>
                </c:pt>
                <c:pt idx="1959">
                  <c:v>3.0075187969924819</c:v>
                </c:pt>
                <c:pt idx="1960">
                  <c:v>3.0410848549946294</c:v>
                </c:pt>
                <c:pt idx="1961">
                  <c:v>2.9001074113856076</c:v>
                </c:pt>
                <c:pt idx="1962">
                  <c:v>3.208915145005371</c:v>
                </c:pt>
                <c:pt idx="1963">
                  <c:v>3.5009398496240607</c:v>
                </c:pt>
                <c:pt idx="1964">
                  <c:v>3.2256981740064443</c:v>
                </c:pt>
                <c:pt idx="1965">
                  <c:v>3.4472341568206231</c:v>
                </c:pt>
                <c:pt idx="1966">
                  <c:v>3.2324113856068748</c:v>
                </c:pt>
                <c:pt idx="1967">
                  <c:v>3.249194414607949</c:v>
                </c:pt>
                <c:pt idx="1968">
                  <c:v>2.9571697099892584</c:v>
                </c:pt>
                <c:pt idx="1969">
                  <c:v>3.3129699248120299</c:v>
                </c:pt>
                <c:pt idx="1970">
                  <c:v>3.3532491944146074</c:v>
                </c:pt>
                <c:pt idx="1971">
                  <c:v>3.1115735767991404</c:v>
                </c:pt>
                <c:pt idx="1972">
                  <c:v>3.2223415682062297</c:v>
                </c:pt>
                <c:pt idx="1973">
                  <c:v>3.205558539205156</c:v>
                </c:pt>
                <c:pt idx="1974">
                  <c:v>3.4539473684210527</c:v>
                </c:pt>
                <c:pt idx="1975">
                  <c:v>3.2995435016111712</c:v>
                </c:pt>
                <c:pt idx="1976">
                  <c:v>3.2726906552094523</c:v>
                </c:pt>
                <c:pt idx="1977">
                  <c:v>3.091433941997852</c:v>
                </c:pt>
                <c:pt idx="1978">
                  <c:v>3.3801020408163267</c:v>
                </c:pt>
                <c:pt idx="1979">
                  <c:v>3.2626208378088077</c:v>
                </c:pt>
                <c:pt idx="1980">
                  <c:v>3.1552094522019334</c:v>
                </c:pt>
                <c:pt idx="1981">
                  <c:v>3.0880773361976366</c:v>
                </c:pt>
                <c:pt idx="1982">
                  <c:v>3.4539473684210527</c:v>
                </c:pt>
                <c:pt idx="1983">
                  <c:v>3.2928302900107411</c:v>
                </c:pt>
                <c:pt idx="1984">
                  <c:v>3.3935284640171859</c:v>
                </c:pt>
                <c:pt idx="1985">
                  <c:v>3.3834586466165408</c:v>
                </c:pt>
                <c:pt idx="1986">
                  <c:v>3.252551020408164</c:v>
                </c:pt>
                <c:pt idx="1987">
                  <c:v>3.1921321160042964</c:v>
                </c:pt>
                <c:pt idx="1988">
                  <c:v>3.3801020408163267</c:v>
                </c:pt>
                <c:pt idx="1989">
                  <c:v>3.2189849624060147</c:v>
                </c:pt>
                <c:pt idx="1990">
                  <c:v>3.3599624060150379</c:v>
                </c:pt>
                <c:pt idx="1991">
                  <c:v>3.1015037593984962</c:v>
                </c:pt>
                <c:pt idx="1992">
                  <c:v>3.6117078410311487</c:v>
                </c:pt>
                <c:pt idx="1993">
                  <c:v>3.4270945220193343</c:v>
                </c:pt>
                <c:pt idx="1994">
                  <c:v>3.3700322234156825</c:v>
                </c:pt>
                <c:pt idx="1995">
                  <c:v>3.0343716433941998</c:v>
                </c:pt>
                <c:pt idx="1996">
                  <c:v>3.3834586466165408</c:v>
                </c:pt>
                <c:pt idx="1997">
                  <c:v>3.1787056928034372</c:v>
                </c:pt>
                <c:pt idx="1998">
                  <c:v>3.3532491944146074</c:v>
                </c:pt>
                <c:pt idx="1999">
                  <c:v>3.5412191192266387</c:v>
                </c:pt>
                <c:pt idx="2000">
                  <c:v>3.3834586466165408</c:v>
                </c:pt>
                <c:pt idx="2001">
                  <c:v>3.3498925886143933</c:v>
                </c:pt>
                <c:pt idx="2002">
                  <c:v>2.9437432867883992</c:v>
                </c:pt>
                <c:pt idx="2003">
                  <c:v>3.128356605800215</c:v>
                </c:pt>
                <c:pt idx="2004">
                  <c:v>3.2122717508055856</c:v>
                </c:pt>
                <c:pt idx="2005">
                  <c:v>3.0746509129967778</c:v>
                </c:pt>
                <c:pt idx="2006">
                  <c:v>3.1619226638023634</c:v>
                </c:pt>
                <c:pt idx="2007">
                  <c:v>3.4338077336197639</c:v>
                </c:pt>
                <c:pt idx="2008">
                  <c:v>3.3498925886143933</c:v>
                </c:pt>
                <c:pt idx="2009">
                  <c:v>3.2760472610096678</c:v>
                </c:pt>
                <c:pt idx="2010">
                  <c:v>3.0981471535982816</c:v>
                </c:pt>
                <c:pt idx="2011">
                  <c:v>3.2156283566058006</c:v>
                </c:pt>
                <c:pt idx="2012">
                  <c:v>3.2391245972073044</c:v>
                </c:pt>
                <c:pt idx="2013">
                  <c:v>3.5277926960257795</c:v>
                </c:pt>
                <c:pt idx="2014">
                  <c:v>3.128356605800215</c:v>
                </c:pt>
                <c:pt idx="2015">
                  <c:v>3.477443609022556</c:v>
                </c:pt>
                <c:pt idx="2016">
                  <c:v>3.1652792696025775</c:v>
                </c:pt>
                <c:pt idx="2017">
                  <c:v>3.2995435016111712</c:v>
                </c:pt>
                <c:pt idx="2018">
                  <c:v>3.2693340494092378</c:v>
                </c:pt>
                <c:pt idx="2019">
                  <c:v>3.366675617615468</c:v>
                </c:pt>
                <c:pt idx="2020">
                  <c:v>3.1585660580021488</c:v>
                </c:pt>
                <c:pt idx="2021">
                  <c:v>3.4942266380236311</c:v>
                </c:pt>
                <c:pt idx="2022">
                  <c:v>3.5613587540279266</c:v>
                </c:pt>
                <c:pt idx="2023">
                  <c:v>3.2928302900107411</c:v>
                </c:pt>
                <c:pt idx="2024">
                  <c:v>3.3700322234156825</c:v>
                </c:pt>
                <c:pt idx="2025">
                  <c:v>3.3129699248120299</c:v>
                </c:pt>
                <c:pt idx="2026">
                  <c:v>3.2156283566058006</c:v>
                </c:pt>
                <c:pt idx="2027">
                  <c:v>3.4640171858216973</c:v>
                </c:pt>
                <c:pt idx="2028">
                  <c:v>3.1451396348012901</c:v>
                </c:pt>
                <c:pt idx="2029">
                  <c:v>3.1921321160042964</c:v>
                </c:pt>
                <c:pt idx="2030">
                  <c:v>3.0477980665950595</c:v>
                </c:pt>
                <c:pt idx="2031">
                  <c:v>3.2861170784103111</c:v>
                </c:pt>
                <c:pt idx="2032">
                  <c:v>3.11828678839957</c:v>
                </c:pt>
                <c:pt idx="2033">
                  <c:v>3.3398227712137483</c:v>
                </c:pt>
                <c:pt idx="2034">
                  <c:v>3.6251342642320092</c:v>
                </c:pt>
                <c:pt idx="2035">
                  <c:v>3.1652792696025775</c:v>
                </c:pt>
                <c:pt idx="2036">
                  <c:v>3.1015037593984962</c:v>
                </c:pt>
                <c:pt idx="2037">
                  <c:v>3.1115735767991404</c:v>
                </c:pt>
                <c:pt idx="2038">
                  <c:v>3.2324113856068748</c:v>
                </c:pt>
                <c:pt idx="2039">
                  <c:v>3.1619226638023634</c:v>
                </c:pt>
                <c:pt idx="2040">
                  <c:v>3.2256981740064443</c:v>
                </c:pt>
                <c:pt idx="2041">
                  <c:v>3.1518528464017188</c:v>
                </c:pt>
                <c:pt idx="2042">
                  <c:v>3.252551020408164</c:v>
                </c:pt>
                <c:pt idx="2043">
                  <c:v>3.1015037593984962</c:v>
                </c:pt>
                <c:pt idx="2044">
                  <c:v>3.2961868958109566</c:v>
                </c:pt>
                <c:pt idx="2045">
                  <c:v>2.9370300751879705</c:v>
                </c:pt>
                <c:pt idx="2046">
                  <c:v>3.645273899033298</c:v>
                </c:pt>
                <c:pt idx="2047">
                  <c:v>3.0310150375939857</c:v>
                </c:pt>
                <c:pt idx="2048">
                  <c:v>3.2928302900107411</c:v>
                </c:pt>
                <c:pt idx="2049">
                  <c:v>2.9403866809881851</c:v>
                </c:pt>
                <c:pt idx="2050">
                  <c:v>3.1552094522019334</c:v>
                </c:pt>
                <c:pt idx="2051">
                  <c:v>3.2189849624060147</c:v>
                </c:pt>
                <c:pt idx="2052">
                  <c:v>3.0813641245972065</c:v>
                </c:pt>
                <c:pt idx="2053">
                  <c:v>3.1787056928034372</c:v>
                </c:pt>
                <c:pt idx="2054">
                  <c:v>3.3700322234156825</c:v>
                </c:pt>
                <c:pt idx="2055">
                  <c:v>3.1048603651987112</c:v>
                </c:pt>
                <c:pt idx="2056">
                  <c:v>3.5445757250268519</c:v>
                </c:pt>
                <c:pt idx="2057">
                  <c:v>3.198845327604726</c:v>
                </c:pt>
                <c:pt idx="2058">
                  <c:v>3.1686358754027935</c:v>
                </c:pt>
                <c:pt idx="2059">
                  <c:v>3.1518528464017188</c:v>
                </c:pt>
                <c:pt idx="2060">
                  <c:v>3.3901718582169722</c:v>
                </c:pt>
                <c:pt idx="2061">
                  <c:v>3.3331095596133187</c:v>
                </c:pt>
                <c:pt idx="2062">
                  <c:v>3.2559076262083786</c:v>
                </c:pt>
                <c:pt idx="2063">
                  <c:v>3.252551020408164</c:v>
                </c:pt>
                <c:pt idx="2064">
                  <c:v>3.3566058002148234</c:v>
                </c:pt>
                <c:pt idx="2065">
                  <c:v>3.2894736842105265</c:v>
                </c:pt>
                <c:pt idx="2066">
                  <c:v>3.0612244897959191</c:v>
                </c:pt>
                <c:pt idx="2067">
                  <c:v>3.245837808807734</c:v>
                </c:pt>
                <c:pt idx="2068">
                  <c:v>3.198845327604726</c:v>
                </c:pt>
                <c:pt idx="2069">
                  <c:v>3.1954887218045114</c:v>
                </c:pt>
                <c:pt idx="2070">
                  <c:v>3.128356605800215</c:v>
                </c:pt>
                <c:pt idx="2071">
                  <c:v>3.3263963480128895</c:v>
                </c:pt>
                <c:pt idx="2072">
                  <c:v>3.3062567132116012</c:v>
                </c:pt>
                <c:pt idx="2073">
                  <c:v>3.2256981740064443</c:v>
                </c:pt>
                <c:pt idx="2074">
                  <c:v>3.0679377013963478</c:v>
                </c:pt>
                <c:pt idx="2075">
                  <c:v>3.5277926960257795</c:v>
                </c:pt>
                <c:pt idx="2076">
                  <c:v>3.0880773361976366</c:v>
                </c:pt>
                <c:pt idx="2077">
                  <c:v>3.4875134264232015</c:v>
                </c:pt>
                <c:pt idx="2078">
                  <c:v>3.2760472610096678</c:v>
                </c:pt>
                <c:pt idx="2079">
                  <c:v>3.0847207303974229</c:v>
                </c:pt>
                <c:pt idx="2080">
                  <c:v>2.9672395273899035</c:v>
                </c:pt>
                <c:pt idx="2081">
                  <c:v>3.0612244897959191</c:v>
                </c:pt>
                <c:pt idx="2082">
                  <c:v>3.2693340494092378</c:v>
                </c:pt>
                <c:pt idx="2083">
                  <c:v>3.3901718582169722</c:v>
                </c:pt>
                <c:pt idx="2084">
                  <c:v>3.3968850698174009</c:v>
                </c:pt>
                <c:pt idx="2085">
                  <c:v>3.0679377013963478</c:v>
                </c:pt>
                <c:pt idx="2086">
                  <c:v>3.3633190118152529</c:v>
                </c:pt>
                <c:pt idx="2087">
                  <c:v>3.6419172932330834</c:v>
                </c:pt>
                <c:pt idx="2088">
                  <c:v>3.2861170784103111</c:v>
                </c:pt>
                <c:pt idx="2089">
                  <c:v>3.5009398496240607</c:v>
                </c:pt>
                <c:pt idx="2090">
                  <c:v>3.1015037593984962</c:v>
                </c:pt>
                <c:pt idx="2091">
                  <c:v>3.1854189044038672</c:v>
                </c:pt>
                <c:pt idx="2092">
                  <c:v>3.4539473684210527</c:v>
                </c:pt>
                <c:pt idx="2093">
                  <c:v>3.128356605800215</c:v>
                </c:pt>
                <c:pt idx="2094">
                  <c:v>3.3733888292158971</c:v>
                </c:pt>
                <c:pt idx="2095">
                  <c:v>3.4539473684210527</c:v>
                </c:pt>
                <c:pt idx="2096">
                  <c:v>3.2122717508055856</c:v>
                </c:pt>
                <c:pt idx="2097">
                  <c:v>3.4002416756176155</c:v>
                </c:pt>
                <c:pt idx="2098">
                  <c:v>3.4136680988184755</c:v>
                </c:pt>
                <c:pt idx="2099">
                  <c:v>3.1854189044038672</c:v>
                </c:pt>
                <c:pt idx="2100">
                  <c:v>3.5445757250268519</c:v>
                </c:pt>
                <c:pt idx="2101">
                  <c:v>3.1417830290010742</c:v>
                </c:pt>
                <c:pt idx="2102">
                  <c:v>3.3633190118152529</c:v>
                </c:pt>
                <c:pt idx="2103">
                  <c:v>3.4472341568206231</c:v>
                </c:pt>
                <c:pt idx="2104">
                  <c:v>3.4673737916219118</c:v>
                </c:pt>
                <c:pt idx="2105">
                  <c:v>3.5311493018259932</c:v>
                </c:pt>
                <c:pt idx="2106">
                  <c:v>3.4203813104189051</c:v>
                </c:pt>
                <c:pt idx="2107">
                  <c:v>3.3297529538131041</c:v>
                </c:pt>
                <c:pt idx="2108">
                  <c:v>3.5345059076262091</c:v>
                </c:pt>
                <c:pt idx="2109">
                  <c:v>3.3096133190118153</c:v>
                </c:pt>
                <c:pt idx="2110">
                  <c:v>3.4740870032223419</c:v>
                </c:pt>
                <c:pt idx="2111">
                  <c:v>3.4942266380236311</c:v>
                </c:pt>
                <c:pt idx="2112">
                  <c:v>3.4035982814178309</c:v>
                </c:pt>
                <c:pt idx="2113">
                  <c:v>3.2659774436090232</c:v>
                </c:pt>
                <c:pt idx="2114">
                  <c:v>3.2961868958109566</c:v>
                </c:pt>
                <c:pt idx="2115">
                  <c:v>3.4505907626208376</c:v>
                </c:pt>
                <c:pt idx="2116">
                  <c:v>3.2391245972073044</c:v>
                </c:pt>
                <c:pt idx="2117">
                  <c:v>3.4270945220193343</c:v>
                </c:pt>
                <c:pt idx="2118">
                  <c:v>3.2659774436090232</c:v>
                </c:pt>
                <c:pt idx="2119">
                  <c:v>3.13171321160043</c:v>
                </c:pt>
                <c:pt idx="2120">
                  <c:v>3.1686358754027935</c:v>
                </c:pt>
                <c:pt idx="2121">
                  <c:v>3.245837808807734</c:v>
                </c:pt>
                <c:pt idx="2122">
                  <c:v>3.2559076262083786</c:v>
                </c:pt>
                <c:pt idx="2123">
                  <c:v>3.2760472610096678</c:v>
                </c:pt>
                <c:pt idx="2124">
                  <c:v>3.521079484425349</c:v>
                </c:pt>
                <c:pt idx="2125">
                  <c:v>3.1854189044038672</c:v>
                </c:pt>
                <c:pt idx="2126">
                  <c:v>3.4707303974221264</c:v>
                </c:pt>
                <c:pt idx="2127">
                  <c:v>3.4203813104189051</c:v>
                </c:pt>
                <c:pt idx="2128">
                  <c:v>3.2760472610096678</c:v>
                </c:pt>
                <c:pt idx="2129">
                  <c:v>3.5680719656283562</c:v>
                </c:pt>
                <c:pt idx="2130">
                  <c:v>3.4472341568206231</c:v>
                </c:pt>
                <c:pt idx="2131">
                  <c:v>3.1552094522019334</c:v>
                </c:pt>
                <c:pt idx="2132">
                  <c:v>3.0545112781954891</c:v>
                </c:pt>
                <c:pt idx="2133">
                  <c:v>3.2559076262083786</c:v>
                </c:pt>
                <c:pt idx="2134">
                  <c:v>3.4304511278195489</c:v>
                </c:pt>
                <c:pt idx="2135">
                  <c:v>3.13171321160043</c:v>
                </c:pt>
                <c:pt idx="2136">
                  <c:v>3.3263963480128895</c:v>
                </c:pt>
                <c:pt idx="2137">
                  <c:v>3.4103114930182601</c:v>
                </c:pt>
                <c:pt idx="2138">
                  <c:v>3.4237379162191188</c:v>
                </c:pt>
                <c:pt idx="2139">
                  <c:v>3.2592642320085932</c:v>
                </c:pt>
                <c:pt idx="2140">
                  <c:v>3.4136680988184755</c:v>
                </c:pt>
                <c:pt idx="2141">
                  <c:v>3.5244360902255645</c:v>
                </c:pt>
                <c:pt idx="2142">
                  <c:v>3.5747851772287871</c:v>
                </c:pt>
                <c:pt idx="2143">
                  <c:v>3.245837808807734</c:v>
                </c:pt>
                <c:pt idx="2144">
                  <c:v>3.4270945220193343</c:v>
                </c:pt>
                <c:pt idx="2145">
                  <c:v>3.3263963480128895</c:v>
                </c:pt>
                <c:pt idx="2146">
                  <c:v>3.5244360902255645</c:v>
                </c:pt>
                <c:pt idx="2147">
                  <c:v>3.4304511278195489</c:v>
                </c:pt>
                <c:pt idx="2148">
                  <c:v>3.4270945220193343</c:v>
                </c:pt>
                <c:pt idx="2149">
                  <c:v>3.3733888292158971</c:v>
                </c:pt>
                <c:pt idx="2150">
                  <c:v>3.205558539205156</c:v>
                </c:pt>
                <c:pt idx="2151">
                  <c:v>3.1048603651987112</c:v>
                </c:pt>
                <c:pt idx="2152">
                  <c:v>3.323039742212675</c:v>
                </c:pt>
                <c:pt idx="2153">
                  <c:v>3.3700322234156825</c:v>
                </c:pt>
                <c:pt idx="2154">
                  <c:v>3.0243018259935561</c:v>
                </c:pt>
                <c:pt idx="2155">
                  <c:v>3.4808002148227719</c:v>
                </c:pt>
                <c:pt idx="2156">
                  <c:v>3.2290547798066602</c:v>
                </c:pt>
                <c:pt idx="2157">
                  <c:v>3.3196831364124599</c:v>
                </c:pt>
                <c:pt idx="2158">
                  <c:v>3.3029001074113857</c:v>
                </c:pt>
                <c:pt idx="2159">
                  <c:v>3.1518528464017188</c:v>
                </c:pt>
                <c:pt idx="2160">
                  <c:v>3.3364661654135337</c:v>
                </c:pt>
                <c:pt idx="2161">
                  <c:v>3.5177228786251344</c:v>
                </c:pt>
                <c:pt idx="2162">
                  <c:v>3.3968850698174009</c:v>
                </c:pt>
                <c:pt idx="2163">
                  <c:v>3.1854189044038672</c:v>
                </c:pt>
                <c:pt idx="2164">
                  <c:v>3.5009398496240607</c:v>
                </c:pt>
                <c:pt idx="2165">
                  <c:v>3.4405209452201935</c:v>
                </c:pt>
                <c:pt idx="2166">
                  <c:v>3.5412191192266387</c:v>
                </c:pt>
                <c:pt idx="2167">
                  <c:v>3.2961868958109566</c:v>
                </c:pt>
                <c:pt idx="2168">
                  <c:v>3.2827604726100978</c:v>
                </c:pt>
                <c:pt idx="2169">
                  <c:v>3.732545649838884</c:v>
                </c:pt>
                <c:pt idx="2170">
                  <c:v>3.0209452201933407</c:v>
                </c:pt>
                <c:pt idx="2171">
                  <c:v>3.7124060150375953</c:v>
                </c:pt>
                <c:pt idx="2172">
                  <c:v>3.4472341568206231</c:v>
                </c:pt>
                <c:pt idx="2173">
                  <c:v>3.5680719656283562</c:v>
                </c:pt>
                <c:pt idx="2174">
                  <c:v>3.0410848549946294</c:v>
                </c:pt>
                <c:pt idx="2175">
                  <c:v>3.4237379162191188</c:v>
                </c:pt>
                <c:pt idx="2176">
                  <c:v>3.2827604726100978</c:v>
                </c:pt>
                <c:pt idx="2177">
                  <c:v>3.4942266380236311</c:v>
                </c:pt>
                <c:pt idx="2178">
                  <c:v>3.3868152524167563</c:v>
                </c:pt>
                <c:pt idx="2179">
                  <c:v>3.2424812030075199</c:v>
                </c:pt>
                <c:pt idx="2180">
                  <c:v>3.4203813104189051</c:v>
                </c:pt>
                <c:pt idx="2181">
                  <c:v>3.2391245972073044</c:v>
                </c:pt>
                <c:pt idx="2182">
                  <c:v>3.7224758324382381</c:v>
                </c:pt>
                <c:pt idx="2183">
                  <c:v>3.521079484425349</c:v>
                </c:pt>
                <c:pt idx="2184">
                  <c:v>3.759398496240602</c:v>
                </c:pt>
                <c:pt idx="2185">
                  <c:v>3.7929645542427504</c:v>
                </c:pt>
                <c:pt idx="2186">
                  <c:v>3.6419172932330834</c:v>
                </c:pt>
                <c:pt idx="2187">
                  <c:v>3.5311493018259932</c:v>
                </c:pt>
                <c:pt idx="2188">
                  <c:v>3.6821965628356601</c:v>
                </c:pt>
                <c:pt idx="2189">
                  <c:v>3.5110096670247057</c:v>
                </c:pt>
                <c:pt idx="2190">
                  <c:v>3.5143662728249194</c:v>
                </c:pt>
                <c:pt idx="2191">
                  <c:v>3.5814983888292167</c:v>
                </c:pt>
                <c:pt idx="2192">
                  <c:v>3.0746509129967778</c:v>
                </c:pt>
                <c:pt idx="2193">
                  <c:v>3.2626208378088077</c:v>
                </c:pt>
                <c:pt idx="2194">
                  <c:v>3.0612244897959191</c:v>
                </c:pt>
                <c:pt idx="2195">
                  <c:v>3.2894736842105265</c:v>
                </c:pt>
                <c:pt idx="2196">
                  <c:v>3.5009398496240607</c:v>
                </c:pt>
                <c:pt idx="2197">
                  <c:v>3.5546455424274974</c:v>
                </c:pt>
                <c:pt idx="2198">
                  <c:v>3.5177228786251344</c:v>
                </c:pt>
                <c:pt idx="2199">
                  <c:v>3.4304511278195489</c:v>
                </c:pt>
                <c:pt idx="2200">
                  <c:v>3.3364661654135337</c:v>
                </c:pt>
                <c:pt idx="2201">
                  <c:v>2.9940923737916227</c:v>
                </c:pt>
                <c:pt idx="2202">
                  <c:v>3.3498925886143933</c:v>
                </c:pt>
                <c:pt idx="2203">
                  <c:v>3.252551020408164</c:v>
                </c:pt>
                <c:pt idx="2204">
                  <c:v>3.3129699248120299</c:v>
                </c:pt>
                <c:pt idx="2205">
                  <c:v>3.0880773361976366</c:v>
                </c:pt>
                <c:pt idx="2206">
                  <c:v>3.4808002148227719</c:v>
                </c:pt>
                <c:pt idx="2207">
                  <c:v>3.8802363050483351</c:v>
                </c:pt>
                <c:pt idx="2208">
                  <c:v>3.8265306122448988</c:v>
                </c:pt>
                <c:pt idx="2209">
                  <c:v>3.4707303974221264</c:v>
                </c:pt>
                <c:pt idx="2210">
                  <c:v>3.3968850698174009</c:v>
                </c:pt>
                <c:pt idx="2211">
                  <c:v>3.4505907626208376</c:v>
                </c:pt>
                <c:pt idx="2212">
                  <c:v>3.0142320085929111</c:v>
                </c:pt>
                <c:pt idx="2213">
                  <c:v>3.6251342642320092</c:v>
                </c:pt>
                <c:pt idx="2214">
                  <c:v>3.1921321160042964</c:v>
                </c:pt>
                <c:pt idx="2215">
                  <c:v>3.2559076262083786</c:v>
                </c:pt>
                <c:pt idx="2216">
                  <c:v>3.2391245972073044</c:v>
                </c:pt>
                <c:pt idx="2217">
                  <c:v>3.2928302900107411</c:v>
                </c:pt>
                <c:pt idx="2218">
                  <c:v>3.4908700322234147</c:v>
                </c:pt>
                <c:pt idx="2219">
                  <c:v>3.5512889366272837</c:v>
                </c:pt>
                <c:pt idx="2220">
                  <c:v>3.2726906552094523</c:v>
                </c:pt>
                <c:pt idx="2221">
                  <c:v>3.477443609022556</c:v>
                </c:pt>
                <c:pt idx="2222">
                  <c:v>3.3498925886143933</c:v>
                </c:pt>
                <c:pt idx="2223">
                  <c:v>3.5479323308270678</c:v>
                </c:pt>
                <c:pt idx="2224">
                  <c:v>3.3801020408163267</c:v>
                </c:pt>
                <c:pt idx="2225">
                  <c:v>3.5714285714285716</c:v>
                </c:pt>
                <c:pt idx="2226">
                  <c:v>3.4170247046186901</c:v>
                </c:pt>
                <c:pt idx="2227">
                  <c:v>3.2290547798066602</c:v>
                </c:pt>
                <c:pt idx="2228">
                  <c:v>3.5277926960257795</c:v>
                </c:pt>
                <c:pt idx="2229">
                  <c:v>3.3062567132116012</c:v>
                </c:pt>
                <c:pt idx="2230">
                  <c:v>4.0312835660580024</c:v>
                </c:pt>
                <c:pt idx="2231">
                  <c:v>3.323039742212675</c:v>
                </c:pt>
                <c:pt idx="2232">
                  <c:v>3.4808002148227719</c:v>
                </c:pt>
                <c:pt idx="2233">
                  <c:v>3.4606605800214822</c:v>
                </c:pt>
                <c:pt idx="2234">
                  <c:v>3.3901718582169722</c:v>
                </c:pt>
                <c:pt idx="2235">
                  <c:v>3.5949248120300763</c:v>
                </c:pt>
                <c:pt idx="2236">
                  <c:v>3.7291890440386686</c:v>
                </c:pt>
                <c:pt idx="2237">
                  <c:v>3.6217776584317942</c:v>
                </c:pt>
                <c:pt idx="2238">
                  <c:v>3.645273899033298</c:v>
                </c:pt>
                <c:pt idx="2239">
                  <c:v>3.9641514500537052</c:v>
                </c:pt>
                <c:pt idx="2240">
                  <c:v>3.5479323308270678</c:v>
                </c:pt>
                <c:pt idx="2241">
                  <c:v>3.7090494092373794</c:v>
                </c:pt>
                <c:pt idx="2242">
                  <c:v>3.4270945220193343</c:v>
                </c:pt>
                <c:pt idx="2243">
                  <c:v>3.4035982814178309</c:v>
                </c:pt>
                <c:pt idx="2244">
                  <c:v>3.6184210526315792</c:v>
                </c:pt>
                <c:pt idx="2245">
                  <c:v>3.7560418904403874</c:v>
                </c:pt>
                <c:pt idx="2246">
                  <c:v>3.3599624060150379</c:v>
                </c:pt>
                <c:pt idx="2247">
                  <c:v>3.4573039742212677</c:v>
                </c:pt>
                <c:pt idx="2248">
                  <c:v>3.2861170784103111</c:v>
                </c:pt>
                <c:pt idx="2249">
                  <c:v>3.3498925886143933</c:v>
                </c:pt>
                <c:pt idx="2250">
                  <c:v>3.2827604726100978</c:v>
                </c:pt>
                <c:pt idx="2251">
                  <c:v>3.2626208378088077</c:v>
                </c:pt>
                <c:pt idx="2252">
                  <c:v>3.6855531686358751</c:v>
                </c:pt>
                <c:pt idx="2253">
                  <c:v>3.3129699248120299</c:v>
                </c:pt>
                <c:pt idx="2254">
                  <c:v>3.3834586466165408</c:v>
                </c:pt>
                <c:pt idx="2255">
                  <c:v>3.5546455424274974</c:v>
                </c:pt>
                <c:pt idx="2256">
                  <c:v>3.4103114930182601</c:v>
                </c:pt>
                <c:pt idx="2257">
                  <c:v>3.3633190118152529</c:v>
                </c:pt>
                <c:pt idx="2258">
                  <c:v>3.6486305048335135</c:v>
                </c:pt>
                <c:pt idx="2259">
                  <c:v>3.3029001074113857</c:v>
                </c:pt>
                <c:pt idx="2260">
                  <c:v>3.2324113856068748</c:v>
                </c:pt>
                <c:pt idx="2261">
                  <c:v>3.6922663802363047</c:v>
                </c:pt>
                <c:pt idx="2262">
                  <c:v>3.3901718582169722</c:v>
                </c:pt>
                <c:pt idx="2263">
                  <c:v>3.4136680988184755</c:v>
                </c:pt>
                <c:pt idx="2264">
                  <c:v>3.5042964554242757</c:v>
                </c:pt>
                <c:pt idx="2265">
                  <c:v>3.4841568206229856</c:v>
                </c:pt>
                <c:pt idx="2266">
                  <c:v>3.3599624060150379</c:v>
                </c:pt>
                <c:pt idx="2267">
                  <c:v>3.2659774436090232</c:v>
                </c:pt>
                <c:pt idx="2268">
                  <c:v>3.5345059076262091</c:v>
                </c:pt>
                <c:pt idx="2269">
                  <c:v>3.4472341568206231</c:v>
                </c:pt>
                <c:pt idx="2270">
                  <c:v>3.6284908700322229</c:v>
                </c:pt>
                <c:pt idx="2271">
                  <c:v>3.4841568206229856</c:v>
                </c:pt>
                <c:pt idx="2272">
                  <c:v>3.4875134264232015</c:v>
                </c:pt>
                <c:pt idx="2273">
                  <c:v>3.521079484425349</c:v>
                </c:pt>
                <c:pt idx="2274">
                  <c:v>3.7291890440386686</c:v>
                </c:pt>
                <c:pt idx="2275">
                  <c:v>3.6150644468313642</c:v>
                </c:pt>
                <c:pt idx="2276">
                  <c:v>3.6821965628356601</c:v>
                </c:pt>
                <c:pt idx="2277">
                  <c:v>3.4606605800214822</c:v>
                </c:pt>
                <c:pt idx="2278">
                  <c:v>3.5110096670247057</c:v>
                </c:pt>
                <c:pt idx="2279">
                  <c:v>3.3398227712137483</c:v>
                </c:pt>
                <c:pt idx="2280">
                  <c:v>3.5949248120300763</c:v>
                </c:pt>
                <c:pt idx="2281">
                  <c:v>3.5781417830290012</c:v>
                </c:pt>
                <c:pt idx="2282">
                  <c:v>3.3834586466165408</c:v>
                </c:pt>
                <c:pt idx="2283">
                  <c:v>3.5110096670247057</c:v>
                </c:pt>
                <c:pt idx="2284">
                  <c:v>3.3633190118152529</c:v>
                </c:pt>
                <c:pt idx="2285">
                  <c:v>3.7359022556390977</c:v>
                </c:pt>
                <c:pt idx="2286">
                  <c:v>3.5042964554242757</c:v>
                </c:pt>
                <c:pt idx="2287">
                  <c:v>3.3868152524167563</c:v>
                </c:pt>
                <c:pt idx="2288">
                  <c:v>3.5915682062298599</c:v>
                </c:pt>
                <c:pt idx="2289">
                  <c:v>3.4573039742212677</c:v>
                </c:pt>
                <c:pt idx="2290">
                  <c:v>3.3532491944146074</c:v>
                </c:pt>
                <c:pt idx="2291">
                  <c:v>3.5244360902255645</c:v>
                </c:pt>
                <c:pt idx="2292">
                  <c:v>3.3129699248120299</c:v>
                </c:pt>
                <c:pt idx="2293">
                  <c:v>3.3096133190118153</c:v>
                </c:pt>
                <c:pt idx="2294">
                  <c:v>3.4069548872180451</c:v>
                </c:pt>
                <c:pt idx="2295">
                  <c:v>0.40614930182599368</c:v>
                </c:pt>
                <c:pt idx="2296">
                  <c:v>3819.5723684210529</c:v>
                </c:pt>
                <c:pt idx="2297">
                  <c:v>5697.1905209452216</c:v>
                </c:pt>
                <c:pt idx="2298">
                  <c:v>3773.1169441460806</c:v>
                </c:pt>
                <c:pt idx="2299">
                  <c:v>2356.3607679914071</c:v>
                </c:pt>
                <c:pt idx="2300">
                  <c:v>1598.0028195488724</c:v>
                </c:pt>
                <c:pt idx="2301">
                  <c:v>1163.4566326530612</c:v>
                </c:pt>
                <c:pt idx="2302">
                  <c:v>906.03853383458647</c:v>
                </c:pt>
                <c:pt idx="2303">
                  <c:v>739.95367883995698</c:v>
                </c:pt>
                <c:pt idx="2304">
                  <c:v>621.93541890440383</c:v>
                </c:pt>
                <c:pt idx="2305">
                  <c:v>537.50335660580015</c:v>
                </c:pt>
                <c:pt idx="2306">
                  <c:v>472.68394199785172</c:v>
                </c:pt>
                <c:pt idx="2307">
                  <c:v>421.39500537056921</c:v>
                </c:pt>
                <c:pt idx="2308">
                  <c:v>380.39070891514501</c:v>
                </c:pt>
                <c:pt idx="2309">
                  <c:v>346.2540279269603</c:v>
                </c:pt>
                <c:pt idx="2310">
                  <c:v>318.17937701396352</c:v>
                </c:pt>
                <c:pt idx="2311">
                  <c:v>293.82384532760477</c:v>
                </c:pt>
                <c:pt idx="2312">
                  <c:v>274.56364124597212</c:v>
                </c:pt>
                <c:pt idx="2313">
                  <c:v>256.04524704618694</c:v>
                </c:pt>
                <c:pt idx="2314">
                  <c:v>241.22583243823848</c:v>
                </c:pt>
                <c:pt idx="2315">
                  <c:v>227.81954887218046</c:v>
                </c:pt>
                <c:pt idx="2316">
                  <c:v>215.99758324382384</c:v>
                </c:pt>
                <c:pt idx="2317">
                  <c:v>204.89393125671324</c:v>
                </c:pt>
                <c:pt idx="2318">
                  <c:v>195.38466702470464</c:v>
                </c:pt>
                <c:pt idx="2319">
                  <c:v>185.73442534908705</c:v>
                </c:pt>
                <c:pt idx="2320">
                  <c:v>177.29591836734699</c:v>
                </c:pt>
                <c:pt idx="2321">
                  <c:v>169.88453276047264</c:v>
                </c:pt>
                <c:pt idx="2322">
                  <c:v>162.69468313641244</c:v>
                </c:pt>
                <c:pt idx="2323">
                  <c:v>156.71321160042967</c:v>
                </c:pt>
                <c:pt idx="2324">
                  <c:v>150.77873254564983</c:v>
                </c:pt>
                <c:pt idx="2325">
                  <c:v>145.25375939849627</c:v>
                </c:pt>
                <c:pt idx="2326">
                  <c:v>140.17857142857142</c:v>
                </c:pt>
                <c:pt idx="2327">
                  <c:v>135.52295918367346</c:v>
                </c:pt>
                <c:pt idx="2328">
                  <c:v>130.79014500537056</c:v>
                </c:pt>
                <c:pt idx="2329">
                  <c:v>126.48361976369495</c:v>
                </c:pt>
                <c:pt idx="2330">
                  <c:v>122.75443071965628</c:v>
                </c:pt>
                <c:pt idx="2331">
                  <c:v>119.38775510204086</c:v>
                </c:pt>
                <c:pt idx="2332">
                  <c:v>115.94052094522021</c:v>
                </c:pt>
                <c:pt idx="2333">
                  <c:v>112.88265306122449</c:v>
                </c:pt>
                <c:pt idx="2334">
                  <c:v>110.05974758324386</c:v>
                </c:pt>
                <c:pt idx="2335">
                  <c:v>107.2939044038668</c:v>
                </c:pt>
                <c:pt idx="2336">
                  <c:v>104.41058002148228</c:v>
                </c:pt>
                <c:pt idx="2337">
                  <c:v>101.95354457572503</c:v>
                </c:pt>
                <c:pt idx="2338">
                  <c:v>99.875805585392072</c:v>
                </c:pt>
                <c:pt idx="2339">
                  <c:v>97.224087003222351</c:v>
                </c:pt>
                <c:pt idx="2340">
                  <c:v>95.226906552094519</c:v>
                </c:pt>
                <c:pt idx="2341">
                  <c:v>93.327067669172934</c:v>
                </c:pt>
                <c:pt idx="2342">
                  <c:v>91.202336197636939</c:v>
                </c:pt>
                <c:pt idx="2343">
                  <c:v>89.067534908700324</c:v>
                </c:pt>
                <c:pt idx="2344">
                  <c:v>87.798737916219125</c:v>
                </c:pt>
                <c:pt idx="2345">
                  <c:v>85.912325456498408</c:v>
                </c:pt>
                <c:pt idx="2346">
                  <c:v>83.975563909774436</c:v>
                </c:pt>
                <c:pt idx="2347">
                  <c:v>82.465091299677781</c:v>
                </c:pt>
                <c:pt idx="2348">
                  <c:v>81.172798066595078</c:v>
                </c:pt>
                <c:pt idx="2349">
                  <c:v>79.380370569280359</c:v>
                </c:pt>
                <c:pt idx="2350">
                  <c:v>78.101503759398511</c:v>
                </c:pt>
                <c:pt idx="2351">
                  <c:v>77.091165413533844</c:v>
                </c:pt>
                <c:pt idx="2352">
                  <c:v>75.738453276047267</c:v>
                </c:pt>
                <c:pt idx="2353">
                  <c:v>74.580424274973154</c:v>
                </c:pt>
                <c:pt idx="2354">
                  <c:v>73.613721804511286</c:v>
                </c:pt>
                <c:pt idx="2355">
                  <c:v>72.660445757250272</c:v>
                </c:pt>
                <c:pt idx="2356">
                  <c:v>71.193609022556402</c:v>
                </c:pt>
                <c:pt idx="2357">
                  <c:v>69.793904403866833</c:v>
                </c:pt>
                <c:pt idx="2358">
                  <c:v>68.948039742212686</c:v>
                </c:pt>
                <c:pt idx="2359">
                  <c:v>67.796723952739001</c:v>
                </c:pt>
                <c:pt idx="2360">
                  <c:v>67.128759398496243</c:v>
                </c:pt>
                <c:pt idx="2361">
                  <c:v>66.101638023630514</c:v>
                </c:pt>
                <c:pt idx="2362">
                  <c:v>65.309479054779814</c:v>
                </c:pt>
                <c:pt idx="2363">
                  <c:v>64.030612244897952</c:v>
                </c:pt>
                <c:pt idx="2364">
                  <c:v>63.141111707841041</c:v>
                </c:pt>
                <c:pt idx="2365">
                  <c:v>62.369092373791624</c:v>
                </c:pt>
                <c:pt idx="2366">
                  <c:v>61.566863587540283</c:v>
                </c:pt>
                <c:pt idx="2367">
                  <c:v>60.741138560687432</c:v>
                </c:pt>
                <c:pt idx="2368">
                  <c:v>60.21415145005372</c:v>
                </c:pt>
                <c:pt idx="2369">
                  <c:v>59.294441460794843</c:v>
                </c:pt>
                <c:pt idx="2370">
                  <c:v>58.858082706766922</c:v>
                </c:pt>
                <c:pt idx="2371">
                  <c:v>57.448308270676691</c:v>
                </c:pt>
                <c:pt idx="2372">
                  <c:v>57.226772287862516</c:v>
                </c:pt>
                <c:pt idx="2373">
                  <c:v>56.602443609022572</c:v>
                </c:pt>
                <c:pt idx="2374">
                  <c:v>55.978114930182613</c:v>
                </c:pt>
                <c:pt idx="2375">
                  <c:v>55.337003222341572</c:v>
                </c:pt>
                <c:pt idx="2376">
                  <c:v>54.115198711063378</c:v>
                </c:pt>
                <c:pt idx="2377">
                  <c:v>53.745972073039752</c:v>
                </c:pt>
                <c:pt idx="2378">
                  <c:v>53.031015037593988</c:v>
                </c:pt>
                <c:pt idx="2379">
                  <c:v>52.779269602577877</c:v>
                </c:pt>
                <c:pt idx="2380">
                  <c:v>51.738721804511279</c:v>
                </c:pt>
                <c:pt idx="2381">
                  <c:v>51.27215359828142</c:v>
                </c:pt>
                <c:pt idx="2382">
                  <c:v>50.899570354457587</c:v>
                </c:pt>
                <c:pt idx="2383">
                  <c:v>50.114124597207315</c:v>
                </c:pt>
                <c:pt idx="2384">
                  <c:v>49.744897959183668</c:v>
                </c:pt>
                <c:pt idx="2385">
                  <c:v>49.332035445757263</c:v>
                </c:pt>
                <c:pt idx="2386">
                  <c:v>48.862110633727184</c:v>
                </c:pt>
                <c:pt idx="2387">
                  <c:v>48.274704618689583</c:v>
                </c:pt>
                <c:pt idx="2388">
                  <c:v>47.700725026852844</c:v>
                </c:pt>
                <c:pt idx="2389">
                  <c:v>47.160311493018256</c:v>
                </c:pt>
                <c:pt idx="2390">
                  <c:v>46.992481203007529</c:v>
                </c:pt>
                <c:pt idx="2391">
                  <c:v>46.280880773361986</c:v>
                </c:pt>
                <c:pt idx="2392">
                  <c:v>45.65655209452202</c:v>
                </c:pt>
                <c:pt idx="2393">
                  <c:v>45.186627282491941</c:v>
                </c:pt>
                <c:pt idx="2394">
                  <c:v>44.891245972073051</c:v>
                </c:pt>
                <c:pt idx="2395">
                  <c:v>44.575725026852858</c:v>
                </c:pt>
                <c:pt idx="2396">
                  <c:v>44.454887218045123</c:v>
                </c:pt>
                <c:pt idx="2397">
                  <c:v>43.682867883995698</c:v>
                </c:pt>
                <c:pt idx="2398">
                  <c:v>43.4344790547798</c:v>
                </c:pt>
                <c:pt idx="2399">
                  <c:v>42.712808807733623</c:v>
                </c:pt>
                <c:pt idx="2400">
                  <c:v>42.682599355531693</c:v>
                </c:pt>
                <c:pt idx="2401">
                  <c:v>42.038131041890445</c:v>
                </c:pt>
                <c:pt idx="2402">
                  <c:v>41.920649838882937</c:v>
                </c:pt>
                <c:pt idx="2403">
                  <c:v>41.762889366272837</c:v>
                </c:pt>
                <c:pt idx="2404">
                  <c:v>41.011009667024709</c:v>
                </c:pt>
                <c:pt idx="2405">
                  <c:v>40.604860365198725</c:v>
                </c:pt>
                <c:pt idx="2406">
                  <c:v>40.343045112781958</c:v>
                </c:pt>
                <c:pt idx="2407">
                  <c:v>40.225563909774444</c:v>
                </c:pt>
                <c:pt idx="2408">
                  <c:v>39.621374865735774</c:v>
                </c:pt>
                <c:pt idx="2409">
                  <c:v>39.252148227712155</c:v>
                </c:pt>
                <c:pt idx="2410">
                  <c:v>38.741944146079483</c:v>
                </c:pt>
                <c:pt idx="2411">
                  <c:v>38.684881847475836</c:v>
                </c:pt>
                <c:pt idx="2412">
                  <c:v>38.178034371643392</c:v>
                </c:pt>
                <c:pt idx="2413">
                  <c:v>37.986707841031155</c:v>
                </c:pt>
                <c:pt idx="2414">
                  <c:v>37.828947368421062</c:v>
                </c:pt>
                <c:pt idx="2415">
                  <c:v>37.419441460794857</c:v>
                </c:pt>
                <c:pt idx="2416">
                  <c:v>37.224758324382393</c:v>
                </c:pt>
                <c:pt idx="2417">
                  <c:v>37.07371106337272</c:v>
                </c:pt>
                <c:pt idx="2418">
                  <c:v>36.540010741138559</c:v>
                </c:pt>
                <c:pt idx="2419">
                  <c:v>36.180853920515574</c:v>
                </c:pt>
                <c:pt idx="2420">
                  <c:v>36.241272824919449</c:v>
                </c:pt>
                <c:pt idx="2421">
                  <c:v>35.428974221267453</c:v>
                </c:pt>
                <c:pt idx="2422">
                  <c:v>35.573308270676698</c:v>
                </c:pt>
                <c:pt idx="2423">
                  <c:v>35.177228786251341</c:v>
                </c:pt>
                <c:pt idx="2424">
                  <c:v>34.811358754027935</c:v>
                </c:pt>
                <c:pt idx="2425">
                  <c:v>34.499194414607956</c:v>
                </c:pt>
                <c:pt idx="2426">
                  <c:v>34.361573576799138</c:v>
                </c:pt>
                <c:pt idx="2427">
                  <c:v>34.368286788399573</c:v>
                </c:pt>
                <c:pt idx="2428">
                  <c:v>34.40520945220193</c:v>
                </c:pt>
                <c:pt idx="2429">
                  <c:v>33.633190118152527</c:v>
                </c:pt>
                <c:pt idx="2430">
                  <c:v>33.663399570354464</c:v>
                </c:pt>
                <c:pt idx="2431">
                  <c:v>33.39487110633727</c:v>
                </c:pt>
                <c:pt idx="2432">
                  <c:v>33.284103114930183</c:v>
                </c:pt>
                <c:pt idx="2433">
                  <c:v>32.985365198711072</c:v>
                </c:pt>
                <c:pt idx="2434">
                  <c:v>32.538936627282496</c:v>
                </c:pt>
                <c:pt idx="2435">
                  <c:v>32.612781954887218</c:v>
                </c:pt>
                <c:pt idx="2436">
                  <c:v>32.559076262083778</c:v>
                </c:pt>
                <c:pt idx="2437">
                  <c:v>31.944817400644478</c:v>
                </c:pt>
                <c:pt idx="2438">
                  <c:v>31.800483351235236</c:v>
                </c:pt>
                <c:pt idx="2439">
                  <c:v>31.787056928034371</c:v>
                </c:pt>
                <c:pt idx="2440">
                  <c:v>31.531954887218046</c:v>
                </c:pt>
                <c:pt idx="2441">
                  <c:v>31.582303974221272</c:v>
                </c:pt>
                <c:pt idx="2442">
                  <c:v>30.780075187969928</c:v>
                </c:pt>
                <c:pt idx="2443">
                  <c:v>31.088882921589693</c:v>
                </c:pt>
                <c:pt idx="2444">
                  <c:v>30.538399570354461</c:v>
                </c:pt>
                <c:pt idx="2445">
                  <c:v>30.578678839957043</c:v>
                </c:pt>
                <c:pt idx="2446">
                  <c:v>30.269871106337266</c:v>
                </c:pt>
                <c:pt idx="2447">
                  <c:v>30.169172932330831</c:v>
                </c:pt>
                <c:pt idx="2448">
                  <c:v>29.917427497314719</c:v>
                </c:pt>
                <c:pt idx="2449">
                  <c:v>29.857008592910855</c:v>
                </c:pt>
                <c:pt idx="2450">
                  <c:v>29.672395273899035</c:v>
                </c:pt>
                <c:pt idx="2451">
                  <c:v>29.34344790547798</c:v>
                </c:pt>
                <c:pt idx="2452">
                  <c:v>29.759667024704623</c:v>
                </c:pt>
                <c:pt idx="2453">
                  <c:v>29.289742212674543</c:v>
                </c:pt>
                <c:pt idx="2454">
                  <c:v>28.920515574650921</c:v>
                </c:pt>
                <c:pt idx="2455">
                  <c:v>28.688909774436095</c:v>
                </c:pt>
                <c:pt idx="2456">
                  <c:v>28.527792696025784</c:v>
                </c:pt>
                <c:pt idx="2457">
                  <c:v>28.719119226638025</c:v>
                </c:pt>
                <c:pt idx="2458">
                  <c:v>28.480800214822775</c:v>
                </c:pt>
                <c:pt idx="2459">
                  <c:v>28.17870569280344</c:v>
                </c:pt>
                <c:pt idx="2460">
                  <c:v>28.158566058002148</c:v>
                </c:pt>
                <c:pt idx="2461">
                  <c:v>27.933673469387763</c:v>
                </c:pt>
                <c:pt idx="2462">
                  <c:v>27.571160042964554</c:v>
                </c:pt>
                <c:pt idx="2463">
                  <c:v>27.527524167561765</c:v>
                </c:pt>
                <c:pt idx="2464">
                  <c:v>27.467105263157897</c:v>
                </c:pt>
                <c:pt idx="2465">
                  <c:v>27.366407089151448</c:v>
                </c:pt>
                <c:pt idx="2466">
                  <c:v>27.175080558539207</c:v>
                </c:pt>
                <c:pt idx="2467">
                  <c:v>27.369763694951665</c:v>
                </c:pt>
                <c:pt idx="2468">
                  <c:v>26.862916219119231</c:v>
                </c:pt>
                <c:pt idx="2469">
                  <c:v>27.047529538131048</c:v>
                </c:pt>
                <c:pt idx="2470">
                  <c:v>27.071025778732551</c:v>
                </c:pt>
                <c:pt idx="2471">
                  <c:v>26.775644468313651</c:v>
                </c:pt>
                <c:pt idx="2472">
                  <c:v>26.419844253490872</c:v>
                </c:pt>
                <c:pt idx="2473">
                  <c:v>26.483619763694954</c:v>
                </c:pt>
                <c:pt idx="2474">
                  <c:v>26.258727175080566</c:v>
                </c:pt>
                <c:pt idx="2475">
                  <c:v>26.134532760472613</c:v>
                </c:pt>
                <c:pt idx="2476">
                  <c:v>26.104323308270683</c:v>
                </c:pt>
                <c:pt idx="2477">
                  <c:v>25.916353383458652</c:v>
                </c:pt>
                <c:pt idx="2478">
                  <c:v>25.614258861439314</c:v>
                </c:pt>
                <c:pt idx="2479">
                  <c:v>25.661251342642323</c:v>
                </c:pt>
                <c:pt idx="2480">
                  <c:v>25.177900107411389</c:v>
                </c:pt>
                <c:pt idx="2481">
                  <c:v>25.58069280343717</c:v>
                </c:pt>
                <c:pt idx="2482">
                  <c:v>25.248388829215898</c:v>
                </c:pt>
                <c:pt idx="2483">
                  <c:v>25.372583243823847</c:v>
                </c:pt>
                <c:pt idx="2484">
                  <c:v>25.315520945220197</c:v>
                </c:pt>
                <c:pt idx="2485">
                  <c:v>24.986573576799145</c:v>
                </c:pt>
                <c:pt idx="2486">
                  <c:v>24.73482814178303</c:v>
                </c:pt>
                <c:pt idx="2487">
                  <c:v>24.566997851772289</c:v>
                </c:pt>
                <c:pt idx="2488">
                  <c:v>24.60392051557465</c:v>
                </c:pt>
                <c:pt idx="2489">
                  <c:v>24.402524167561765</c:v>
                </c:pt>
                <c:pt idx="2490">
                  <c:v>24.258190118152523</c:v>
                </c:pt>
                <c:pt idx="2491">
                  <c:v>24.285042964554243</c:v>
                </c:pt>
                <c:pt idx="2492">
                  <c:v>24.194414607948449</c:v>
                </c:pt>
                <c:pt idx="2493">
                  <c:v>23.932599355531689</c:v>
                </c:pt>
                <c:pt idx="2494">
                  <c:v>23.784908700322234</c:v>
                </c:pt>
                <c:pt idx="2495">
                  <c:v>23.694280343716436</c:v>
                </c:pt>
                <c:pt idx="2496">
                  <c:v>23.563372717508052</c:v>
                </c:pt>
                <c:pt idx="2497">
                  <c:v>23.17400644468314</c:v>
                </c:pt>
                <c:pt idx="2498">
                  <c:v>23.560016111707842</c:v>
                </c:pt>
                <c:pt idx="2499">
                  <c:v>23.321697099892596</c:v>
                </c:pt>
                <c:pt idx="2500">
                  <c:v>23.318340494092379</c:v>
                </c:pt>
                <c:pt idx="2501">
                  <c:v>23.227712137486577</c:v>
                </c:pt>
                <c:pt idx="2502">
                  <c:v>23.348549946294305</c:v>
                </c:pt>
                <c:pt idx="2503">
                  <c:v>22.945757250268539</c:v>
                </c:pt>
                <c:pt idx="2504">
                  <c:v>22.841702470461875</c:v>
                </c:pt>
                <c:pt idx="2505">
                  <c:v>23.066595059076267</c:v>
                </c:pt>
                <c:pt idx="2506">
                  <c:v>22.479189044038666</c:v>
                </c:pt>
                <c:pt idx="2507">
                  <c:v>22.730934479054781</c:v>
                </c:pt>
                <c:pt idx="2508">
                  <c:v>22.845059076262086</c:v>
                </c:pt>
                <c:pt idx="2509">
                  <c:v>22.546321160042964</c:v>
                </c:pt>
                <c:pt idx="2510">
                  <c:v>22.358351235230938</c:v>
                </c:pt>
                <c:pt idx="2511">
                  <c:v>22.294575725026853</c:v>
                </c:pt>
                <c:pt idx="2512">
                  <c:v>22.173737916219125</c:v>
                </c:pt>
                <c:pt idx="2513">
                  <c:v>22.116675617615467</c:v>
                </c:pt>
                <c:pt idx="2514">
                  <c:v>22.019334049409235</c:v>
                </c:pt>
                <c:pt idx="2515">
                  <c:v>22.046186895810955</c:v>
                </c:pt>
                <c:pt idx="2516">
                  <c:v>21.828007518796991</c:v>
                </c:pt>
                <c:pt idx="2517">
                  <c:v>22.106605800214822</c:v>
                </c:pt>
                <c:pt idx="2518">
                  <c:v>21.499060150375939</c:v>
                </c:pt>
                <c:pt idx="2519">
                  <c:v>21.606471535982813</c:v>
                </c:pt>
                <c:pt idx="2520">
                  <c:v>21.458780880773361</c:v>
                </c:pt>
                <c:pt idx="2521">
                  <c:v>21.650107411385608</c:v>
                </c:pt>
                <c:pt idx="2522">
                  <c:v>21.337943071965626</c:v>
                </c:pt>
                <c:pt idx="2523">
                  <c:v>21.39500537056928</c:v>
                </c:pt>
                <c:pt idx="2524">
                  <c:v>21.213748657357684</c:v>
                </c:pt>
                <c:pt idx="2525">
                  <c:v>21.012352309344788</c:v>
                </c:pt>
                <c:pt idx="2526">
                  <c:v>21.270810955961338</c:v>
                </c:pt>
                <c:pt idx="2527">
                  <c:v>20.727040816326532</c:v>
                </c:pt>
                <c:pt idx="2528">
                  <c:v>20.794172932330827</c:v>
                </c:pt>
                <c:pt idx="2529">
                  <c:v>20.901584317937704</c:v>
                </c:pt>
                <c:pt idx="2530">
                  <c:v>20.404806659505908</c:v>
                </c:pt>
                <c:pt idx="2531">
                  <c:v>21.052631578947373</c:v>
                </c:pt>
                <c:pt idx="2532">
                  <c:v>20.65655209452202</c:v>
                </c:pt>
                <c:pt idx="2533">
                  <c:v>20.23026315789474</c:v>
                </c:pt>
                <c:pt idx="2534">
                  <c:v>20.569280343716436</c:v>
                </c:pt>
                <c:pt idx="2535">
                  <c:v>20.441729323308266</c:v>
                </c:pt>
                <c:pt idx="2536">
                  <c:v>20.226906552094526</c:v>
                </c:pt>
                <c:pt idx="2537">
                  <c:v>20.307465091299679</c:v>
                </c:pt>
                <c:pt idx="2538">
                  <c:v>20.149704618689583</c:v>
                </c:pt>
                <c:pt idx="2539">
                  <c:v>20.116138560687435</c:v>
                </c:pt>
                <c:pt idx="2540">
                  <c:v>19.659640171858218</c:v>
                </c:pt>
                <c:pt idx="2541">
                  <c:v>19.850966702470462</c:v>
                </c:pt>
                <c:pt idx="2542">
                  <c:v>20.233619763694957</c:v>
                </c:pt>
                <c:pt idx="2543">
                  <c:v>19.918098818474757</c:v>
                </c:pt>
                <c:pt idx="2544">
                  <c:v>19.5421589688507</c:v>
                </c:pt>
                <c:pt idx="2545">
                  <c:v>19.777121374865736</c:v>
                </c:pt>
                <c:pt idx="2546">
                  <c:v>19.720059076262086</c:v>
                </c:pt>
                <c:pt idx="2547">
                  <c:v>19.901315789473689</c:v>
                </c:pt>
                <c:pt idx="2548">
                  <c:v>19.582438238453278</c:v>
                </c:pt>
                <c:pt idx="2549">
                  <c:v>19.253490870032227</c:v>
                </c:pt>
                <c:pt idx="2550">
                  <c:v>19.377685284640169</c:v>
                </c:pt>
                <c:pt idx="2551">
                  <c:v>19.293770139634802</c:v>
                </c:pt>
                <c:pt idx="2552">
                  <c:v>19.149436090225567</c:v>
                </c:pt>
                <c:pt idx="2553">
                  <c:v>19.048737916219117</c:v>
                </c:pt>
                <c:pt idx="2554">
                  <c:v>19.018528464017187</c:v>
                </c:pt>
                <c:pt idx="2555">
                  <c:v>18.995032223415684</c:v>
                </c:pt>
                <c:pt idx="2556">
                  <c:v>19.317266380236308</c:v>
                </c:pt>
                <c:pt idx="2557">
                  <c:v>18.840628356605805</c:v>
                </c:pt>
                <c:pt idx="2558">
                  <c:v>18.756713211600431</c:v>
                </c:pt>
                <c:pt idx="2559">
                  <c:v>18.753356605800214</c:v>
                </c:pt>
                <c:pt idx="2560">
                  <c:v>18.726503759398497</c:v>
                </c:pt>
                <c:pt idx="2561">
                  <c:v>18.830558539205157</c:v>
                </c:pt>
                <c:pt idx="2562">
                  <c:v>19.105800214822771</c:v>
                </c:pt>
                <c:pt idx="2563">
                  <c:v>18.867481203007522</c:v>
                </c:pt>
                <c:pt idx="2564">
                  <c:v>18.501611170784102</c:v>
                </c:pt>
                <c:pt idx="2565">
                  <c:v>18.484828141783026</c:v>
                </c:pt>
                <c:pt idx="2566">
                  <c:v>18.323711063372716</c:v>
                </c:pt>
                <c:pt idx="2567">
                  <c:v>18.357277121374864</c:v>
                </c:pt>
                <c:pt idx="2568">
                  <c:v>18.179377013963478</c:v>
                </c:pt>
                <c:pt idx="2569">
                  <c:v>18.447905477980665</c:v>
                </c:pt>
                <c:pt idx="2570">
                  <c:v>18.454618689581096</c:v>
                </c:pt>
                <c:pt idx="2571">
                  <c:v>18.112244897959179</c:v>
                </c:pt>
                <c:pt idx="2572">
                  <c:v>18.129027926960259</c:v>
                </c:pt>
                <c:pt idx="2573">
                  <c:v>18.024973147153599</c:v>
                </c:pt>
                <c:pt idx="2574">
                  <c:v>18.142454350161117</c:v>
                </c:pt>
                <c:pt idx="2575">
                  <c:v>18.139097744360903</c:v>
                </c:pt>
                <c:pt idx="2576">
                  <c:v>17.746374865735767</c:v>
                </c:pt>
                <c:pt idx="2577">
                  <c:v>17.843716433941999</c:v>
                </c:pt>
                <c:pt idx="2578">
                  <c:v>17.977980665950589</c:v>
                </c:pt>
                <c:pt idx="2579">
                  <c:v>17.813506981740062</c:v>
                </c:pt>
                <c:pt idx="2580">
                  <c:v>17.31672932330827</c:v>
                </c:pt>
                <c:pt idx="2581">
                  <c:v>17.951127819548873</c:v>
                </c:pt>
                <c:pt idx="2582">
                  <c:v>17.60875402792696</c:v>
                </c:pt>
                <c:pt idx="2583">
                  <c:v>17.380504833512354</c:v>
                </c:pt>
                <c:pt idx="2584">
                  <c:v>17.487916219119224</c:v>
                </c:pt>
                <c:pt idx="2585">
                  <c:v>17.5046992481203</c:v>
                </c:pt>
                <c:pt idx="2586">
                  <c:v>17.42749731471536</c:v>
                </c:pt>
                <c:pt idx="2587">
                  <c:v>17.216031149301823</c:v>
                </c:pt>
                <c:pt idx="2588">
                  <c:v>17.256310418904405</c:v>
                </c:pt>
                <c:pt idx="2589">
                  <c:v>17.246240601503761</c:v>
                </c:pt>
                <c:pt idx="2590">
                  <c:v>17.263023630504836</c:v>
                </c:pt>
                <c:pt idx="2591">
                  <c:v>17.081766917293233</c:v>
                </c:pt>
                <c:pt idx="2592">
                  <c:v>16.799812030075188</c:v>
                </c:pt>
                <c:pt idx="2593">
                  <c:v>16.833378088077332</c:v>
                </c:pt>
                <c:pt idx="2594">
                  <c:v>17.420784103114929</c:v>
                </c:pt>
                <c:pt idx="2595">
                  <c:v>16.907223415682065</c:v>
                </c:pt>
                <c:pt idx="2596">
                  <c:v>16.732679914070889</c:v>
                </c:pt>
                <c:pt idx="2597">
                  <c:v>17.004564983888294</c:v>
                </c:pt>
                <c:pt idx="2598">
                  <c:v>17.289876476906553</c:v>
                </c:pt>
                <c:pt idx="2599">
                  <c:v>16.79309881847476</c:v>
                </c:pt>
                <c:pt idx="2600">
                  <c:v>16.890440386680989</c:v>
                </c:pt>
                <c:pt idx="2601">
                  <c:v>16.779672395273899</c:v>
                </c:pt>
                <c:pt idx="2602">
                  <c:v>16.813238453276046</c:v>
                </c:pt>
                <c:pt idx="2603">
                  <c:v>16.786385606874326</c:v>
                </c:pt>
                <c:pt idx="2604">
                  <c:v>16.850161117078414</c:v>
                </c:pt>
                <c:pt idx="2605">
                  <c:v>16.491004296455426</c:v>
                </c:pt>
                <c:pt idx="2606">
                  <c:v>16.470864661654137</c:v>
                </c:pt>
                <c:pt idx="2607">
                  <c:v>16.400375939849628</c:v>
                </c:pt>
                <c:pt idx="2608">
                  <c:v>16.618555316863585</c:v>
                </c:pt>
                <c:pt idx="2609">
                  <c:v>16.383592910848552</c:v>
                </c:pt>
                <c:pt idx="2610">
                  <c:v>16.39030612244898</c:v>
                </c:pt>
                <c:pt idx="2611">
                  <c:v>16.410445757250269</c:v>
                </c:pt>
                <c:pt idx="2612">
                  <c:v>16.262755102040817</c:v>
                </c:pt>
                <c:pt idx="2613">
                  <c:v>16.433941997851775</c:v>
                </c:pt>
                <c:pt idx="2614">
                  <c:v>16.524570354457573</c:v>
                </c:pt>
                <c:pt idx="2615">
                  <c:v>16.225832438238452</c:v>
                </c:pt>
                <c:pt idx="2616">
                  <c:v>16.178839957035446</c:v>
                </c:pt>
                <c:pt idx="2617">
                  <c:v>16.296321160042964</c:v>
                </c:pt>
                <c:pt idx="2618">
                  <c:v>15.890171858216975</c:v>
                </c:pt>
                <c:pt idx="2619">
                  <c:v>16.18219656283566</c:v>
                </c:pt>
                <c:pt idx="2620">
                  <c:v>15.809613319011817</c:v>
                </c:pt>
                <c:pt idx="2621">
                  <c:v>16.212406015037594</c:v>
                </c:pt>
                <c:pt idx="2622">
                  <c:v>16.000939849624064</c:v>
                </c:pt>
                <c:pt idx="2623">
                  <c:v>15.870032223415683</c:v>
                </c:pt>
                <c:pt idx="2624">
                  <c:v>16.084854994629431</c:v>
                </c:pt>
                <c:pt idx="2625">
                  <c:v>15.772690655209454</c:v>
                </c:pt>
                <c:pt idx="2626">
                  <c:v>15.739124597207301</c:v>
                </c:pt>
                <c:pt idx="2627">
                  <c:v>15.705558539205157</c:v>
                </c:pt>
                <c:pt idx="2628">
                  <c:v>15.638426423200858</c:v>
                </c:pt>
                <c:pt idx="2629">
                  <c:v>15.900241675617615</c:v>
                </c:pt>
                <c:pt idx="2630">
                  <c:v>15.473952738990333</c:v>
                </c:pt>
                <c:pt idx="2631">
                  <c:v>15.782760472610095</c:v>
                </c:pt>
                <c:pt idx="2632">
                  <c:v>15.477309344790546</c:v>
                </c:pt>
                <c:pt idx="2633">
                  <c:v>15.608216970998924</c:v>
                </c:pt>
                <c:pt idx="2634">
                  <c:v>15.188641245972072</c:v>
                </c:pt>
                <c:pt idx="2635">
                  <c:v>15.749194414607947</c:v>
                </c:pt>
                <c:pt idx="2636">
                  <c:v>15.604860365198711</c:v>
                </c:pt>
                <c:pt idx="2637">
                  <c:v>15.450456498388832</c:v>
                </c:pt>
                <c:pt idx="2638">
                  <c:v>15.396750805585391</c:v>
                </c:pt>
                <c:pt idx="2639">
                  <c:v>15.33297529538131</c:v>
                </c:pt>
                <c:pt idx="2640">
                  <c:v>15.212137486573578</c:v>
                </c:pt>
                <c:pt idx="2641">
                  <c:v>15.235633727175083</c:v>
                </c:pt>
                <c:pt idx="2642">
                  <c:v>15.383324382384531</c:v>
                </c:pt>
                <c:pt idx="2643">
                  <c:v>15.279269602577871</c:v>
                </c:pt>
                <c:pt idx="2644">
                  <c:v>15.24234693877551</c:v>
                </c:pt>
                <c:pt idx="2645">
                  <c:v>15.339688506981737</c:v>
                </c:pt>
                <c:pt idx="2646">
                  <c:v>15.279269602577871</c:v>
                </c:pt>
                <c:pt idx="2647">
                  <c:v>15.101369495166486</c:v>
                </c:pt>
                <c:pt idx="2648">
                  <c:v>15.007384532760474</c:v>
                </c:pt>
                <c:pt idx="2649">
                  <c:v>14.997314715359826</c:v>
                </c:pt>
                <c:pt idx="2650">
                  <c:v>15.017454350161119</c:v>
                </c:pt>
                <c:pt idx="2651">
                  <c:v>15.037593984962408</c:v>
                </c:pt>
                <c:pt idx="2652">
                  <c:v>14.886546723952742</c:v>
                </c:pt>
                <c:pt idx="2653">
                  <c:v>15.071160042964554</c:v>
                </c:pt>
                <c:pt idx="2654">
                  <c:v>14.691863587540279</c:v>
                </c:pt>
                <c:pt idx="2655">
                  <c:v>14.886546723952742</c:v>
                </c:pt>
                <c:pt idx="2656">
                  <c:v>14.92011278195489</c:v>
                </c:pt>
                <c:pt idx="2657">
                  <c:v>14.789205155746506</c:v>
                </c:pt>
                <c:pt idx="2658">
                  <c:v>14.782491944146079</c:v>
                </c:pt>
                <c:pt idx="2659">
                  <c:v>14.903329752953814</c:v>
                </c:pt>
                <c:pt idx="2660">
                  <c:v>14.67172395273899</c:v>
                </c:pt>
                <c:pt idx="2661">
                  <c:v>14.560955961331899</c:v>
                </c:pt>
                <c:pt idx="2662">
                  <c:v>14.668367346938776</c:v>
                </c:pt>
                <c:pt idx="2663">
                  <c:v>14.695220193340493</c:v>
                </c:pt>
                <c:pt idx="2664">
                  <c:v>14.510606874328678</c:v>
                </c:pt>
                <c:pt idx="2665">
                  <c:v>14.564312567132117</c:v>
                </c:pt>
                <c:pt idx="2666">
                  <c:v>14.983888292158969</c:v>
                </c:pt>
                <c:pt idx="2667">
                  <c:v>14.268931256713211</c:v>
                </c:pt>
                <c:pt idx="2668">
                  <c:v>14.369629430719653</c:v>
                </c:pt>
                <c:pt idx="2669">
                  <c:v>14.423335123523092</c:v>
                </c:pt>
                <c:pt idx="2670">
                  <c:v>14.359559613319012</c:v>
                </c:pt>
                <c:pt idx="2671">
                  <c:v>14.507250268528461</c:v>
                </c:pt>
                <c:pt idx="2672">
                  <c:v>14.033968850698175</c:v>
                </c:pt>
                <c:pt idx="2673">
                  <c:v>14.3796992481203</c:v>
                </c:pt>
                <c:pt idx="2674">
                  <c:v>14.030612244897961</c:v>
                </c:pt>
                <c:pt idx="2675">
                  <c:v>14.191729323308271</c:v>
                </c:pt>
                <c:pt idx="2676">
                  <c:v>13.96683673469388</c:v>
                </c:pt>
                <c:pt idx="2677">
                  <c:v>14.091031149301827</c:v>
                </c:pt>
                <c:pt idx="2678">
                  <c:v>14.295784103114931</c:v>
                </c:pt>
                <c:pt idx="2679">
                  <c:v>14.235365198711065</c:v>
                </c:pt>
                <c:pt idx="2680">
                  <c:v>14.138023630504836</c:v>
                </c:pt>
                <c:pt idx="2681">
                  <c:v>14.161519871106337</c:v>
                </c:pt>
                <c:pt idx="2682">
                  <c:v>13.929914070891515</c:v>
                </c:pt>
                <c:pt idx="2683">
                  <c:v>13.701664876476908</c:v>
                </c:pt>
                <c:pt idx="2684">
                  <c:v>13.869495166487647</c:v>
                </c:pt>
                <c:pt idx="2685">
                  <c:v>13.795649838882921</c:v>
                </c:pt>
                <c:pt idx="2686">
                  <c:v>13.990332975295381</c:v>
                </c:pt>
                <c:pt idx="2687">
                  <c:v>14.168233082706765</c:v>
                </c:pt>
                <c:pt idx="2688">
                  <c:v>14.21858216970999</c:v>
                </c:pt>
                <c:pt idx="2689">
                  <c:v>13.983619763694952</c:v>
                </c:pt>
                <c:pt idx="2690">
                  <c:v>14.094387755102041</c:v>
                </c:pt>
                <c:pt idx="2691">
                  <c:v>13.661385606874328</c:v>
                </c:pt>
                <c:pt idx="2692">
                  <c:v>13.694951664876475</c:v>
                </c:pt>
                <c:pt idx="2693">
                  <c:v>14.158163265306124</c:v>
                </c:pt>
                <c:pt idx="2694">
                  <c:v>13.564044038668099</c:v>
                </c:pt>
                <c:pt idx="2695">
                  <c:v>13.71844790547798</c:v>
                </c:pt>
                <c:pt idx="2696">
                  <c:v>13.664742212674541</c:v>
                </c:pt>
                <c:pt idx="2697">
                  <c:v>13.809076262083781</c:v>
                </c:pt>
                <c:pt idx="2698">
                  <c:v>13.738587540279269</c:v>
                </c:pt>
                <c:pt idx="2699">
                  <c:v>13.617749731471536</c:v>
                </c:pt>
                <c:pt idx="2700">
                  <c:v>13.872851772287863</c:v>
                </c:pt>
                <c:pt idx="2701">
                  <c:v>13.315655209452204</c:v>
                </c:pt>
                <c:pt idx="2702">
                  <c:v>13.62781954887218</c:v>
                </c:pt>
                <c:pt idx="2703">
                  <c:v>13.678168635875403</c:v>
                </c:pt>
                <c:pt idx="2704">
                  <c:v>13.345864661654135</c:v>
                </c:pt>
                <c:pt idx="2705">
                  <c:v>13.258592910848551</c:v>
                </c:pt>
                <c:pt idx="2706">
                  <c:v>13.36264769065521</c:v>
                </c:pt>
                <c:pt idx="2707">
                  <c:v>13.449919441460796</c:v>
                </c:pt>
                <c:pt idx="2708">
                  <c:v>13.392857142857142</c:v>
                </c:pt>
                <c:pt idx="2709">
                  <c:v>13.557330827067668</c:v>
                </c:pt>
                <c:pt idx="2710">
                  <c:v>13.590896885069817</c:v>
                </c:pt>
                <c:pt idx="2711">
                  <c:v>13.14782491944146</c:v>
                </c:pt>
                <c:pt idx="2712">
                  <c:v>13.272019334049411</c:v>
                </c:pt>
                <c:pt idx="2713">
                  <c:v>13.295515574650913</c:v>
                </c:pt>
                <c:pt idx="2714">
                  <c:v>13.21495703544576</c:v>
                </c:pt>
                <c:pt idx="2715">
                  <c:v>13.201530612244898</c:v>
                </c:pt>
                <c:pt idx="2716">
                  <c:v>13.386143931256713</c:v>
                </c:pt>
                <c:pt idx="2717">
                  <c:v>13.389500537056927</c:v>
                </c:pt>
                <c:pt idx="2718">
                  <c:v>13.342508055853919</c:v>
                </c:pt>
                <c:pt idx="2719">
                  <c:v>13.275375939849624</c:v>
                </c:pt>
                <c:pt idx="2720">
                  <c:v>12.886009667024707</c:v>
                </c:pt>
                <c:pt idx="2721">
                  <c:v>13.016917293233083</c:v>
                </c:pt>
                <c:pt idx="2722">
                  <c:v>13.016917293233083</c:v>
                </c:pt>
                <c:pt idx="2723">
                  <c:v>13.416353383458647</c:v>
                </c:pt>
                <c:pt idx="2724">
                  <c:v>13.073979591836736</c:v>
                </c:pt>
                <c:pt idx="2725">
                  <c:v>13.131041890440388</c:v>
                </c:pt>
                <c:pt idx="2726">
                  <c:v>13.037056928034371</c:v>
                </c:pt>
                <c:pt idx="2727">
                  <c:v>13.100832438238452</c:v>
                </c:pt>
                <c:pt idx="2728">
                  <c:v>12.839017185821698</c:v>
                </c:pt>
                <c:pt idx="2729">
                  <c:v>12.677900107411386</c:v>
                </c:pt>
                <c:pt idx="2730">
                  <c:v>12.765171858216972</c:v>
                </c:pt>
                <c:pt idx="2731">
                  <c:v>13.272019334049411</c:v>
                </c:pt>
                <c:pt idx="2732">
                  <c:v>12.768528464017185</c:v>
                </c:pt>
                <c:pt idx="2733">
                  <c:v>12.959854994629431</c:v>
                </c:pt>
                <c:pt idx="2734">
                  <c:v>12.798737916219117</c:v>
                </c:pt>
                <c:pt idx="2735">
                  <c:v>12.781954887218046</c:v>
                </c:pt>
                <c:pt idx="2736">
                  <c:v>12.875939849624059</c:v>
                </c:pt>
                <c:pt idx="2737">
                  <c:v>12.664473684210527</c:v>
                </c:pt>
                <c:pt idx="2738">
                  <c:v>12.600698174006444</c:v>
                </c:pt>
                <c:pt idx="2739">
                  <c:v>12.781954887218046</c:v>
                </c:pt>
                <c:pt idx="2740">
                  <c:v>12.476503759398495</c:v>
                </c:pt>
                <c:pt idx="2741">
                  <c:v>12.758458646616541</c:v>
                </c:pt>
                <c:pt idx="2742">
                  <c:v>12.889366272824919</c:v>
                </c:pt>
                <c:pt idx="2743">
                  <c:v>12.375805585392051</c:v>
                </c:pt>
                <c:pt idx="2744">
                  <c:v>12.476503759398495</c:v>
                </c:pt>
                <c:pt idx="2745">
                  <c:v>12.194548872180452</c:v>
                </c:pt>
                <c:pt idx="2746">
                  <c:v>12.436224489795917</c:v>
                </c:pt>
                <c:pt idx="2747">
                  <c:v>12.627551020408164</c:v>
                </c:pt>
                <c:pt idx="2748">
                  <c:v>12.640977443609025</c:v>
                </c:pt>
                <c:pt idx="2749">
                  <c:v>12.345596133190119</c:v>
                </c:pt>
                <c:pt idx="2750">
                  <c:v>12.875939849624059</c:v>
                </c:pt>
                <c:pt idx="2751">
                  <c:v>12.308673469387756</c:v>
                </c:pt>
                <c:pt idx="2752">
                  <c:v>12.536922663802365</c:v>
                </c:pt>
                <c:pt idx="2753">
                  <c:v>12.607411385606873</c:v>
                </c:pt>
                <c:pt idx="2754">
                  <c:v>12.506713211600426</c:v>
                </c:pt>
                <c:pt idx="2755">
                  <c:v>12.429511278195491</c:v>
                </c:pt>
                <c:pt idx="2756">
                  <c:v>12.422798066595057</c:v>
                </c:pt>
                <c:pt idx="2757">
                  <c:v>12.61748120300752</c:v>
                </c:pt>
                <c:pt idx="2758">
                  <c:v>12.157626208378089</c:v>
                </c:pt>
                <c:pt idx="2759">
                  <c:v>12.315386680988183</c:v>
                </c:pt>
                <c:pt idx="2760">
                  <c:v>12.238184747583245</c:v>
                </c:pt>
                <c:pt idx="2761">
                  <c:v>12.543635875402794</c:v>
                </c:pt>
                <c:pt idx="2762">
                  <c:v>12.305316863587541</c:v>
                </c:pt>
                <c:pt idx="2763">
                  <c:v>12.409371643394197</c:v>
                </c:pt>
                <c:pt idx="2764">
                  <c:v>12.137486573576799</c:v>
                </c:pt>
                <c:pt idx="2765">
                  <c:v>12.150912996777659</c:v>
                </c:pt>
                <c:pt idx="2766">
                  <c:v>12.342239527389903</c:v>
                </c:pt>
                <c:pt idx="2767">
                  <c:v>12.238184747583245</c:v>
                </c:pt>
                <c:pt idx="2768">
                  <c:v>12.117346938775508</c:v>
                </c:pt>
                <c:pt idx="2769">
                  <c:v>12.083780880773361</c:v>
                </c:pt>
                <c:pt idx="2770">
                  <c:v>12.050214822771213</c:v>
                </c:pt>
                <c:pt idx="2771">
                  <c:v>12.070354457572503</c:v>
                </c:pt>
                <c:pt idx="2772">
                  <c:v>12.194548872180452</c:v>
                </c:pt>
                <c:pt idx="2773">
                  <c:v>12.164339419978516</c:v>
                </c:pt>
                <c:pt idx="2774">
                  <c:v>12.191192266380238</c:v>
                </c:pt>
                <c:pt idx="2775">
                  <c:v>11.98643931256713</c:v>
                </c:pt>
                <c:pt idx="2776">
                  <c:v>12.338882921589688</c:v>
                </c:pt>
                <c:pt idx="2777">
                  <c:v>11.848818474758325</c:v>
                </c:pt>
                <c:pt idx="2778">
                  <c:v>11.842105263157896</c:v>
                </c:pt>
                <c:pt idx="2779">
                  <c:v>11.798469387755103</c:v>
                </c:pt>
                <c:pt idx="2780">
                  <c:v>12.013292158968849</c:v>
                </c:pt>
                <c:pt idx="2781">
                  <c:v>11.778329752953812</c:v>
                </c:pt>
                <c:pt idx="2782">
                  <c:v>11.926020408163264</c:v>
                </c:pt>
                <c:pt idx="2783">
                  <c:v>11.989795918367349</c:v>
                </c:pt>
                <c:pt idx="2784">
                  <c:v>12.040145005370571</c:v>
                </c:pt>
                <c:pt idx="2785">
                  <c:v>11.76825993555317</c:v>
                </c:pt>
                <c:pt idx="2786">
                  <c:v>11.855531686358756</c:v>
                </c:pt>
                <c:pt idx="2787">
                  <c:v>11.808539205155746</c:v>
                </c:pt>
                <c:pt idx="2788">
                  <c:v>11.764903329752952</c:v>
                </c:pt>
                <c:pt idx="2789">
                  <c:v>11.882384532760474</c:v>
                </c:pt>
                <c:pt idx="2790">
                  <c:v>11.657491944146079</c:v>
                </c:pt>
                <c:pt idx="2791">
                  <c:v>11.590359828141782</c:v>
                </c:pt>
                <c:pt idx="2792">
                  <c:v>11.885741138560686</c:v>
                </c:pt>
                <c:pt idx="2793">
                  <c:v>11.623925886143931</c:v>
                </c:pt>
                <c:pt idx="2794">
                  <c:v>11.704484425349087</c:v>
                </c:pt>
                <c:pt idx="2795">
                  <c:v>11.482948442534909</c:v>
                </c:pt>
                <c:pt idx="2796">
                  <c:v>11.56015037593985</c:v>
                </c:pt>
                <c:pt idx="2797">
                  <c:v>11.657491944146079</c:v>
                </c:pt>
                <c:pt idx="2798">
                  <c:v>11.667561761546724</c:v>
                </c:pt>
                <c:pt idx="2799">
                  <c:v>11.587003222341568</c:v>
                </c:pt>
                <c:pt idx="2800">
                  <c:v>11.741407089151449</c:v>
                </c:pt>
                <c:pt idx="2801">
                  <c:v>11.597073039742213</c:v>
                </c:pt>
                <c:pt idx="2802">
                  <c:v>11.237916219119224</c:v>
                </c:pt>
                <c:pt idx="2803">
                  <c:v>11.311761546723954</c:v>
                </c:pt>
                <c:pt idx="2804">
                  <c:v>11.395676691729324</c:v>
                </c:pt>
                <c:pt idx="2805">
                  <c:v>11.519871106337273</c:v>
                </c:pt>
                <c:pt idx="2806">
                  <c:v>11.493018259935557</c:v>
                </c:pt>
                <c:pt idx="2807">
                  <c:v>11.479591836734697</c:v>
                </c:pt>
                <c:pt idx="2808">
                  <c:v>11.456095596133194</c:v>
                </c:pt>
                <c:pt idx="2809">
                  <c:v>11.499731471535984</c:v>
                </c:pt>
                <c:pt idx="2810">
                  <c:v>11.157357679914071</c:v>
                </c:pt>
                <c:pt idx="2811">
                  <c:v>11.382250268528463</c:v>
                </c:pt>
                <c:pt idx="2812">
                  <c:v>11.352040816326531</c:v>
                </c:pt>
                <c:pt idx="2813">
                  <c:v>11.284908700322234</c:v>
                </c:pt>
                <c:pt idx="2814">
                  <c:v>11.2546992481203</c:v>
                </c:pt>
                <c:pt idx="2815">
                  <c:v>11.486305048335124</c:v>
                </c:pt>
                <c:pt idx="2816">
                  <c:v>10.825053705692804</c:v>
                </c:pt>
                <c:pt idx="2817">
                  <c:v>11.529940923737918</c:v>
                </c:pt>
                <c:pt idx="2818">
                  <c:v>11.331901181525243</c:v>
                </c:pt>
                <c:pt idx="2819">
                  <c:v>11.150644468313642</c:v>
                </c:pt>
                <c:pt idx="2820">
                  <c:v>11.412459720730398</c:v>
                </c:pt>
                <c:pt idx="2821">
                  <c:v>11.284908700322234</c:v>
                </c:pt>
                <c:pt idx="2822">
                  <c:v>11.026450053705696</c:v>
                </c:pt>
                <c:pt idx="2823">
                  <c:v>11.288265306122449</c:v>
                </c:pt>
                <c:pt idx="2824">
                  <c:v>11.103651987110634</c:v>
                </c:pt>
                <c:pt idx="2825">
                  <c:v>11.298335123523092</c:v>
                </c:pt>
                <c:pt idx="2826">
                  <c:v>11.33861439312567</c:v>
                </c:pt>
                <c:pt idx="2827">
                  <c:v>10.838480128893663</c:v>
                </c:pt>
                <c:pt idx="2828">
                  <c:v>11.395676691729324</c:v>
                </c:pt>
                <c:pt idx="2829">
                  <c:v>11.060016111707842</c:v>
                </c:pt>
                <c:pt idx="2830">
                  <c:v>11.274838882921589</c:v>
                </c:pt>
                <c:pt idx="2831">
                  <c:v>11.009667024704621</c:v>
                </c:pt>
                <c:pt idx="2832">
                  <c:v>11.17749731471536</c:v>
                </c:pt>
                <c:pt idx="2833">
                  <c:v>11.103651987110634</c:v>
                </c:pt>
                <c:pt idx="2834">
                  <c:v>11.167427497314716</c:v>
                </c:pt>
                <c:pt idx="2835">
                  <c:v>11.244629430719655</c:v>
                </c:pt>
                <c:pt idx="2836">
                  <c:v>10.945891514500536</c:v>
                </c:pt>
                <c:pt idx="2837">
                  <c:v>10.989527389903332</c:v>
                </c:pt>
                <c:pt idx="2838">
                  <c:v>11.137218045112782</c:v>
                </c:pt>
                <c:pt idx="2839">
                  <c:v>11.013023630504836</c:v>
                </c:pt>
                <c:pt idx="2840">
                  <c:v>10.905612244897959</c:v>
                </c:pt>
                <c:pt idx="2841">
                  <c:v>10.929108485499464</c:v>
                </c:pt>
                <c:pt idx="2842">
                  <c:v>10.999597207303976</c:v>
                </c:pt>
                <c:pt idx="2843">
                  <c:v>10.845193340494093</c:v>
                </c:pt>
                <c:pt idx="2844">
                  <c:v>11.143931256713211</c:v>
                </c:pt>
                <c:pt idx="2845">
                  <c:v>10.727712137486574</c:v>
                </c:pt>
                <c:pt idx="2846">
                  <c:v>11.204350161117079</c:v>
                </c:pt>
                <c:pt idx="2847">
                  <c:v>10.986170784103118</c:v>
                </c:pt>
                <c:pt idx="2848">
                  <c:v>11.060016111707842</c:v>
                </c:pt>
                <c:pt idx="2849">
                  <c:v>10.724355531686358</c:v>
                </c:pt>
                <c:pt idx="2850">
                  <c:v>10.576664876476912</c:v>
                </c:pt>
                <c:pt idx="2851">
                  <c:v>10.778061224489795</c:v>
                </c:pt>
                <c:pt idx="2852">
                  <c:v>10.905612244897959</c:v>
                </c:pt>
                <c:pt idx="2853">
                  <c:v>10.972744360902256</c:v>
                </c:pt>
                <c:pt idx="2854">
                  <c:v>11.167427497314716</c:v>
                </c:pt>
                <c:pt idx="2855">
                  <c:v>10.875402792696027</c:v>
                </c:pt>
                <c:pt idx="2856">
                  <c:v>10.788131041890443</c:v>
                </c:pt>
                <c:pt idx="2857">
                  <c:v>10.848549946294307</c:v>
                </c:pt>
                <c:pt idx="2858">
                  <c:v>10.694146079484424</c:v>
                </c:pt>
                <c:pt idx="2859">
                  <c:v>10.529672395273902</c:v>
                </c:pt>
                <c:pt idx="2860">
                  <c:v>10.66393662728249</c:v>
                </c:pt>
                <c:pt idx="2861">
                  <c:v>10.65722341568206</c:v>
                </c:pt>
                <c:pt idx="2862">
                  <c:v>10.757921589688507</c:v>
                </c:pt>
                <c:pt idx="2863">
                  <c:v>10.710929108485498</c:v>
                </c:pt>
                <c:pt idx="2864">
                  <c:v>10.569951664876479</c:v>
                </c:pt>
                <c:pt idx="2865">
                  <c:v>10.573308270676693</c:v>
                </c:pt>
                <c:pt idx="2866">
                  <c:v>10.603517722878626</c:v>
                </c:pt>
                <c:pt idx="2867">
                  <c:v>11.160714285714285</c:v>
                </c:pt>
                <c:pt idx="2868">
                  <c:v>10.48603651987111</c:v>
                </c:pt>
                <c:pt idx="2869">
                  <c:v>10.294709989258862</c:v>
                </c:pt>
                <c:pt idx="2870">
                  <c:v>10.600161117078411</c:v>
                </c:pt>
                <c:pt idx="2871">
                  <c:v>10.687432867883995</c:v>
                </c:pt>
                <c:pt idx="2872">
                  <c:v>11.029806659505908</c:v>
                </c:pt>
                <c:pt idx="2873">
                  <c:v>10.54309881847476</c:v>
                </c:pt>
                <c:pt idx="2874">
                  <c:v>10.455827067669171</c:v>
                </c:pt>
                <c:pt idx="2875">
                  <c:v>10.566595059076265</c:v>
                </c:pt>
                <c:pt idx="2876">
                  <c:v>10.63372717508056</c:v>
                </c:pt>
                <c:pt idx="2877">
                  <c:v>10.566595059076265</c:v>
                </c:pt>
                <c:pt idx="2878">
                  <c:v>10.48603651987111</c:v>
                </c:pt>
                <c:pt idx="2879">
                  <c:v>10.496106337271753</c:v>
                </c:pt>
                <c:pt idx="2880">
                  <c:v>10.522959183673471</c:v>
                </c:pt>
                <c:pt idx="2881">
                  <c:v>10.66393662728249</c:v>
                </c:pt>
                <c:pt idx="2882">
                  <c:v>10.3719119226638</c:v>
                </c:pt>
                <c:pt idx="2883">
                  <c:v>10.553168635875405</c:v>
                </c:pt>
                <c:pt idx="2884">
                  <c:v>10.687432867883995</c:v>
                </c:pt>
                <c:pt idx="2885">
                  <c:v>10.368555316863587</c:v>
                </c:pt>
                <c:pt idx="2886">
                  <c:v>10.875402792696027</c:v>
                </c:pt>
                <c:pt idx="2887">
                  <c:v>10.519602577873256</c:v>
                </c:pt>
                <c:pt idx="2888">
                  <c:v>10.39876476906552</c:v>
                </c:pt>
                <c:pt idx="2889">
                  <c:v>57.807465091299683</c:v>
                </c:pt>
                <c:pt idx="2890">
                  <c:v>30.508190118152527</c:v>
                </c:pt>
                <c:pt idx="2891">
                  <c:v>19.031954887218046</c:v>
                </c:pt>
                <c:pt idx="2892">
                  <c:v>16.423872180451131</c:v>
                </c:pt>
                <c:pt idx="2893">
                  <c:v>15.984156820622987</c:v>
                </c:pt>
                <c:pt idx="2894">
                  <c:v>15.450456498388832</c:v>
                </c:pt>
                <c:pt idx="2895">
                  <c:v>15.507518796992482</c:v>
                </c:pt>
                <c:pt idx="2896">
                  <c:v>15.460526315789474</c:v>
                </c:pt>
                <c:pt idx="2897">
                  <c:v>15.473952738990333</c:v>
                </c:pt>
                <c:pt idx="2898">
                  <c:v>15.238990332975296</c:v>
                </c:pt>
                <c:pt idx="2899">
                  <c:v>15.030880773361977</c:v>
                </c:pt>
                <c:pt idx="2900">
                  <c:v>15.339688506981737</c:v>
                </c:pt>
                <c:pt idx="2901">
                  <c:v>15.510875402792699</c:v>
                </c:pt>
                <c:pt idx="2902">
                  <c:v>15.044307196562833</c:v>
                </c:pt>
                <c:pt idx="2903">
                  <c:v>15.557867883995707</c:v>
                </c:pt>
                <c:pt idx="2904">
                  <c:v>15.531015037593985</c:v>
                </c:pt>
                <c:pt idx="2905">
                  <c:v>15.598147153598282</c:v>
                </c:pt>
                <c:pt idx="2906">
                  <c:v>15.826396348012889</c:v>
                </c:pt>
                <c:pt idx="2907">
                  <c:v>15.950590762620839</c:v>
                </c:pt>
                <c:pt idx="2908">
                  <c:v>15.796186895810955</c:v>
                </c:pt>
                <c:pt idx="2909">
                  <c:v>15.796186895810955</c:v>
                </c:pt>
                <c:pt idx="2910">
                  <c:v>15.853249194414607</c:v>
                </c:pt>
                <c:pt idx="2911">
                  <c:v>15.722341568206229</c:v>
                </c:pt>
                <c:pt idx="2912">
                  <c:v>15.722341568206229</c:v>
                </c:pt>
                <c:pt idx="2913">
                  <c:v>15.671992481203011</c:v>
                </c:pt>
                <c:pt idx="2914">
                  <c:v>15.547798066595057</c:v>
                </c:pt>
                <c:pt idx="2915">
                  <c:v>15.769334049409236</c:v>
                </c:pt>
                <c:pt idx="2916">
                  <c:v>15.604860365198711</c:v>
                </c:pt>
                <c:pt idx="2917">
                  <c:v>15.366541353383459</c:v>
                </c:pt>
                <c:pt idx="2918">
                  <c:v>15.752551020408164</c:v>
                </c:pt>
                <c:pt idx="2919">
                  <c:v>15.900241675617615</c:v>
                </c:pt>
                <c:pt idx="2920">
                  <c:v>15.453813104189045</c:v>
                </c:pt>
                <c:pt idx="2921">
                  <c:v>15.494092373791622</c:v>
                </c:pt>
                <c:pt idx="2922">
                  <c:v>15.769334049409236</c:v>
                </c:pt>
                <c:pt idx="2923">
                  <c:v>15.742481203007518</c:v>
                </c:pt>
                <c:pt idx="2924">
                  <c:v>15.718984962406015</c:v>
                </c:pt>
                <c:pt idx="2925">
                  <c:v>15.809613319011817</c:v>
                </c:pt>
                <c:pt idx="2926">
                  <c:v>15.83982277121375</c:v>
                </c:pt>
                <c:pt idx="2927">
                  <c:v>15.859962406015038</c:v>
                </c:pt>
                <c:pt idx="2928">
                  <c:v>16.319817400644467</c:v>
                </c:pt>
                <c:pt idx="2929">
                  <c:v>15.339688506981737</c:v>
                </c:pt>
                <c:pt idx="2930">
                  <c:v>15.453813104189045</c:v>
                </c:pt>
                <c:pt idx="2931">
                  <c:v>15.682062298603652</c:v>
                </c:pt>
                <c:pt idx="2932">
                  <c:v>15.588077336197637</c:v>
                </c:pt>
                <c:pt idx="2933">
                  <c:v>15.68877551020408</c:v>
                </c:pt>
                <c:pt idx="2934">
                  <c:v>15.631713211600427</c:v>
                </c:pt>
                <c:pt idx="2935">
                  <c:v>16.289607948442534</c:v>
                </c:pt>
                <c:pt idx="2936">
                  <c:v>16.027792696025777</c:v>
                </c:pt>
                <c:pt idx="2937">
                  <c:v>15.920381310418907</c:v>
                </c:pt>
                <c:pt idx="2938">
                  <c:v>15.678705692803439</c:v>
                </c:pt>
                <c:pt idx="2939">
                  <c:v>15.447099892588614</c:v>
                </c:pt>
                <c:pt idx="2940">
                  <c:v>15.480665950590764</c:v>
                </c:pt>
                <c:pt idx="2941">
                  <c:v>15.567937701396351</c:v>
                </c:pt>
                <c:pt idx="2942">
                  <c:v>15.58472073039742</c:v>
                </c:pt>
                <c:pt idx="2943">
                  <c:v>15.578007518796989</c:v>
                </c:pt>
                <c:pt idx="2944">
                  <c:v>16.007653061224488</c:v>
                </c:pt>
                <c:pt idx="2945">
                  <c:v>15.705558539205157</c:v>
                </c:pt>
                <c:pt idx="2946">
                  <c:v>15.752551020408164</c:v>
                </c:pt>
                <c:pt idx="2947">
                  <c:v>15.343045112781956</c:v>
                </c:pt>
                <c:pt idx="2948">
                  <c:v>15.339688506981737</c:v>
                </c:pt>
                <c:pt idx="2949">
                  <c:v>15.440386680988187</c:v>
                </c:pt>
                <c:pt idx="2950">
                  <c:v>15.369897959183673</c:v>
                </c:pt>
                <c:pt idx="2951">
                  <c:v>15.537728249194412</c:v>
                </c:pt>
                <c:pt idx="2952">
                  <c:v>15.443743286788401</c:v>
                </c:pt>
                <c:pt idx="2953">
                  <c:v>15.13829215896885</c:v>
                </c:pt>
                <c:pt idx="2954">
                  <c:v>15.796186895810955</c:v>
                </c:pt>
                <c:pt idx="2955">
                  <c:v>15.299409237379162</c:v>
                </c:pt>
                <c:pt idx="2956">
                  <c:v>15.426960257787329</c:v>
                </c:pt>
                <c:pt idx="2957">
                  <c:v>15.537728249194412</c:v>
                </c:pt>
                <c:pt idx="2958">
                  <c:v>15.463882921589688</c:v>
                </c:pt>
                <c:pt idx="2959">
                  <c:v>15.379967776584321</c:v>
                </c:pt>
                <c:pt idx="2960">
                  <c:v>15.33297529538131</c:v>
                </c:pt>
                <c:pt idx="2961">
                  <c:v>15.366541353383459</c:v>
                </c:pt>
                <c:pt idx="2962">
                  <c:v>15.265843179377013</c:v>
                </c:pt>
                <c:pt idx="2963">
                  <c:v>15.148361976369495</c:v>
                </c:pt>
                <c:pt idx="2964">
                  <c:v>15.030880773361977</c:v>
                </c:pt>
                <c:pt idx="2965">
                  <c:v>15.289339419978518</c:v>
                </c:pt>
                <c:pt idx="2966">
                  <c:v>15.779403866809885</c:v>
                </c:pt>
                <c:pt idx="2967">
                  <c:v>15.561224489795917</c:v>
                </c:pt>
                <c:pt idx="2968">
                  <c:v>15.104726100966703</c:v>
                </c:pt>
                <c:pt idx="2969">
                  <c:v>15.054377013963478</c:v>
                </c:pt>
                <c:pt idx="2970">
                  <c:v>15.071160042964554</c:v>
                </c:pt>
                <c:pt idx="2971">
                  <c:v>14.90668635875403</c:v>
                </c:pt>
                <c:pt idx="2972">
                  <c:v>15.06780343716434</c:v>
                </c:pt>
                <c:pt idx="2973">
                  <c:v>15.282626208378089</c:v>
                </c:pt>
                <c:pt idx="2974">
                  <c:v>15.232277121374864</c:v>
                </c:pt>
                <c:pt idx="2975">
                  <c:v>15.279269602577871</c:v>
                </c:pt>
                <c:pt idx="2976">
                  <c:v>14.722073039742215</c:v>
                </c:pt>
                <c:pt idx="2977">
                  <c:v>14.92011278195489</c:v>
                </c:pt>
                <c:pt idx="2978">
                  <c:v>14.903329752953814</c:v>
                </c:pt>
                <c:pt idx="2979">
                  <c:v>14.903329752953814</c:v>
                </c:pt>
                <c:pt idx="2980">
                  <c:v>15.030880773361977</c:v>
                </c:pt>
                <c:pt idx="2981">
                  <c:v>14.950322234156822</c:v>
                </c:pt>
                <c:pt idx="2982">
                  <c:v>14.973818474758325</c:v>
                </c:pt>
                <c:pt idx="2983">
                  <c:v>14.641514500537058</c:v>
                </c:pt>
                <c:pt idx="2984">
                  <c:v>14.89325993555317</c:v>
                </c:pt>
                <c:pt idx="2985">
                  <c:v>14.423335123523092</c:v>
                </c:pt>
                <c:pt idx="2986">
                  <c:v>14.92011278195489</c:v>
                </c:pt>
                <c:pt idx="2987">
                  <c:v>14.772422126745434</c:v>
                </c:pt>
                <c:pt idx="2988">
                  <c:v>14.923469387755107</c:v>
                </c:pt>
                <c:pt idx="2989">
                  <c:v>14.513963480128892</c:v>
                </c:pt>
                <c:pt idx="2990">
                  <c:v>14.665010741138559</c:v>
                </c:pt>
                <c:pt idx="2991">
                  <c:v>14.648227712137485</c:v>
                </c:pt>
                <c:pt idx="2992">
                  <c:v>14.842910848549945</c:v>
                </c:pt>
                <c:pt idx="2993">
                  <c:v>14.930182599355536</c:v>
                </c:pt>
                <c:pt idx="2994">
                  <c:v>14.795918367346939</c:v>
                </c:pt>
                <c:pt idx="2995">
                  <c:v>14.849624060150376</c:v>
                </c:pt>
                <c:pt idx="2996">
                  <c:v>15.084586466165415</c:v>
                </c:pt>
                <c:pt idx="2997">
                  <c:v>14.785848549946296</c:v>
                </c:pt>
                <c:pt idx="2998">
                  <c:v>14.923469387755107</c:v>
                </c:pt>
                <c:pt idx="2999">
                  <c:v>14.76235230934479</c:v>
                </c:pt>
                <c:pt idx="3000">
                  <c:v>14.772422126745434</c:v>
                </c:pt>
                <c:pt idx="3001">
                  <c:v>14.634801288936627</c:v>
                </c:pt>
                <c:pt idx="3002">
                  <c:v>14.426691729323306</c:v>
                </c:pt>
                <c:pt idx="3003">
                  <c:v>14.601235230934478</c:v>
                </c:pt>
                <c:pt idx="3004">
                  <c:v>14.695220193340493</c:v>
                </c:pt>
                <c:pt idx="3005">
                  <c:v>14.503893662728247</c:v>
                </c:pt>
                <c:pt idx="3006">
                  <c:v>14.863050483351236</c:v>
                </c:pt>
                <c:pt idx="3007">
                  <c:v>14.950322234156822</c:v>
                </c:pt>
                <c:pt idx="3008">
                  <c:v>15.074516648764771</c:v>
                </c:pt>
                <c:pt idx="3009">
                  <c:v>14.852980665950591</c:v>
                </c:pt>
                <c:pt idx="3010">
                  <c:v>15.034237379162191</c:v>
                </c:pt>
                <c:pt idx="3011">
                  <c:v>14.852980665950591</c:v>
                </c:pt>
                <c:pt idx="3012">
                  <c:v>14.490467239527391</c:v>
                </c:pt>
                <c:pt idx="3013">
                  <c:v>14.597878625134264</c:v>
                </c:pt>
                <c:pt idx="3014">
                  <c:v>14.634801288936627</c:v>
                </c:pt>
                <c:pt idx="3015">
                  <c:v>14.708646616541355</c:v>
                </c:pt>
                <c:pt idx="3016">
                  <c:v>14.816058002148228</c:v>
                </c:pt>
                <c:pt idx="3017">
                  <c:v>14.718716433941996</c:v>
                </c:pt>
                <c:pt idx="3018">
                  <c:v>15.030880773361977</c:v>
                </c:pt>
                <c:pt idx="3019">
                  <c:v>14.722073039742215</c:v>
                </c:pt>
                <c:pt idx="3020">
                  <c:v>14.681793770139633</c:v>
                </c:pt>
                <c:pt idx="3021">
                  <c:v>14.581095596133192</c:v>
                </c:pt>
                <c:pt idx="3022">
                  <c:v>14.896616541353387</c:v>
                </c:pt>
                <c:pt idx="3023">
                  <c:v>14.369629430719653</c:v>
                </c:pt>
                <c:pt idx="3024">
                  <c:v>14.517320085929109</c:v>
                </c:pt>
                <c:pt idx="3025">
                  <c:v>14.396482277121374</c:v>
                </c:pt>
                <c:pt idx="3026">
                  <c:v>14.275644468313642</c:v>
                </c:pt>
                <c:pt idx="3027">
                  <c:v>14.500537056928037</c:v>
                </c:pt>
                <c:pt idx="3028">
                  <c:v>14.419978517722878</c:v>
                </c:pt>
                <c:pt idx="3029">
                  <c:v>14.26221804511278</c:v>
                </c:pt>
                <c:pt idx="3030">
                  <c:v>14.510606874328678</c:v>
                </c:pt>
                <c:pt idx="3031">
                  <c:v>14.668367346938776</c:v>
                </c:pt>
                <c:pt idx="3032">
                  <c:v>14.554242749731472</c:v>
                </c:pt>
                <c:pt idx="3033">
                  <c:v>14.80598818474758</c:v>
                </c:pt>
                <c:pt idx="3034">
                  <c:v>14.785848549946296</c:v>
                </c:pt>
                <c:pt idx="3035">
                  <c:v>14.584452201933406</c:v>
                </c:pt>
                <c:pt idx="3036">
                  <c:v>14.571025778732547</c:v>
                </c:pt>
                <c:pt idx="3037">
                  <c:v>14.409908700322237</c:v>
                </c:pt>
                <c:pt idx="3038">
                  <c:v>14.372986036519871</c:v>
                </c:pt>
                <c:pt idx="3039">
                  <c:v>14.201799140708914</c:v>
                </c:pt>
                <c:pt idx="3040">
                  <c:v>14.201799140708914</c:v>
                </c:pt>
                <c:pt idx="3041">
                  <c:v>14.21858216970999</c:v>
                </c:pt>
                <c:pt idx="3042">
                  <c:v>14.232008592910848</c:v>
                </c:pt>
                <c:pt idx="3043">
                  <c:v>14.648227712137485</c:v>
                </c:pt>
                <c:pt idx="3044">
                  <c:v>14.430048335123525</c:v>
                </c:pt>
                <c:pt idx="3045">
                  <c:v>14.238721804511275</c:v>
                </c:pt>
                <c:pt idx="3046">
                  <c:v>14.393125671321163</c:v>
                </c:pt>
                <c:pt idx="3047">
                  <c:v>14.389769065520944</c:v>
                </c:pt>
                <c:pt idx="3048">
                  <c:v>14.181659505907625</c:v>
                </c:pt>
                <c:pt idx="3049">
                  <c:v>13.943340494092377</c:v>
                </c:pt>
                <c:pt idx="3050">
                  <c:v>14.188372717508058</c:v>
                </c:pt>
                <c:pt idx="3051">
                  <c:v>13.993689581095596</c:v>
                </c:pt>
                <c:pt idx="3052">
                  <c:v>14.164876476906551</c:v>
                </c:pt>
                <c:pt idx="3053">
                  <c:v>14.957035445757249</c:v>
                </c:pt>
                <c:pt idx="3054">
                  <c:v>14.372986036519871</c:v>
                </c:pt>
                <c:pt idx="3055">
                  <c:v>14.480397422126746</c:v>
                </c:pt>
                <c:pt idx="3056">
                  <c:v>14.242078410311496</c:v>
                </c:pt>
                <c:pt idx="3057">
                  <c:v>14.168233082706765</c:v>
                </c:pt>
                <c:pt idx="3058">
                  <c:v>14.537459720730398</c:v>
                </c:pt>
                <c:pt idx="3059">
                  <c:v>14.11452738990333</c:v>
                </c:pt>
                <c:pt idx="3060">
                  <c:v>14.12795381310419</c:v>
                </c:pt>
                <c:pt idx="3061">
                  <c:v>13.681525241675617</c:v>
                </c:pt>
                <c:pt idx="3062">
                  <c:v>13.809076262083781</c:v>
                </c:pt>
                <c:pt idx="3063">
                  <c:v>13.741944146079481</c:v>
                </c:pt>
                <c:pt idx="3064">
                  <c:v>13.946697099892591</c:v>
                </c:pt>
                <c:pt idx="3065">
                  <c:v>13.788936627282492</c:v>
                </c:pt>
                <c:pt idx="3066">
                  <c:v>13.772153598281417</c:v>
                </c:pt>
                <c:pt idx="3067">
                  <c:v>13.913131041890445</c:v>
                </c:pt>
                <c:pt idx="3068">
                  <c:v>14.14138023630505</c:v>
                </c:pt>
                <c:pt idx="3069">
                  <c:v>14.161519871106337</c:v>
                </c:pt>
                <c:pt idx="3070">
                  <c:v>14.205155746509131</c:v>
                </c:pt>
                <c:pt idx="3071">
                  <c:v>14.325993555316863</c:v>
                </c:pt>
                <c:pt idx="3072">
                  <c:v>14.225295381310419</c:v>
                </c:pt>
                <c:pt idx="3073">
                  <c:v>13.980263157894738</c:v>
                </c:pt>
                <c:pt idx="3074">
                  <c:v>14.007116004296456</c:v>
                </c:pt>
                <c:pt idx="3075">
                  <c:v>13.87956498388829</c:v>
                </c:pt>
                <c:pt idx="3076">
                  <c:v>13.882921589688506</c:v>
                </c:pt>
                <c:pt idx="3077">
                  <c:v>13.735230934479056</c:v>
                </c:pt>
                <c:pt idx="3078">
                  <c:v>14.013829215896886</c:v>
                </c:pt>
                <c:pt idx="3079">
                  <c:v>14.067534908700321</c:v>
                </c:pt>
                <c:pt idx="3080">
                  <c:v>13.66809881847476</c:v>
                </c:pt>
                <c:pt idx="3081">
                  <c:v>14.003759398496241</c:v>
                </c:pt>
                <c:pt idx="3082">
                  <c:v>13.795649838882921</c:v>
                </c:pt>
                <c:pt idx="3083">
                  <c:v>13.799006444683137</c:v>
                </c:pt>
                <c:pt idx="3084">
                  <c:v>13.946697099892591</c:v>
                </c:pt>
                <c:pt idx="3085">
                  <c:v>14.12795381310419</c:v>
                </c:pt>
                <c:pt idx="3086">
                  <c:v>13.976906552094521</c:v>
                </c:pt>
                <c:pt idx="3087">
                  <c:v>13.698308270676693</c:v>
                </c:pt>
                <c:pt idx="3088">
                  <c:v>13.762083780880774</c:v>
                </c:pt>
                <c:pt idx="3089">
                  <c:v>14.067534908700321</c:v>
                </c:pt>
                <c:pt idx="3090">
                  <c:v>13.647959183673469</c:v>
                </c:pt>
                <c:pt idx="3091">
                  <c:v>13.983619763694952</c:v>
                </c:pt>
                <c:pt idx="3092">
                  <c:v>13.768796992481201</c:v>
                </c:pt>
                <c:pt idx="3093">
                  <c:v>13.322368421052634</c:v>
                </c:pt>
                <c:pt idx="3094">
                  <c:v>13.681525241675617</c:v>
                </c:pt>
                <c:pt idx="3095">
                  <c:v>13.520408163265307</c:v>
                </c:pt>
                <c:pt idx="3096">
                  <c:v>13.480128893662728</c:v>
                </c:pt>
                <c:pt idx="3097">
                  <c:v>13.574113856068744</c:v>
                </c:pt>
                <c:pt idx="3098">
                  <c:v>13.614393125671322</c:v>
                </c:pt>
                <c:pt idx="3099">
                  <c:v>13.503625134264233</c:v>
                </c:pt>
                <c:pt idx="3100">
                  <c:v>13.715091299677766</c:v>
                </c:pt>
                <c:pt idx="3101">
                  <c:v>13.392857142857142</c:v>
                </c:pt>
                <c:pt idx="3102">
                  <c:v>13.611036519871107</c:v>
                </c:pt>
                <c:pt idx="3103">
                  <c:v>13.567400644468314</c:v>
                </c:pt>
                <c:pt idx="3104">
                  <c:v>13.463345864661655</c:v>
                </c:pt>
                <c:pt idx="3105">
                  <c:v>13.117615467239528</c:v>
                </c:pt>
                <c:pt idx="3106">
                  <c:v>13.18810418904404</c:v>
                </c:pt>
                <c:pt idx="3107">
                  <c:v>13.614393125671322</c:v>
                </c:pt>
                <c:pt idx="3108">
                  <c:v>13.480128893662728</c:v>
                </c:pt>
                <c:pt idx="3109">
                  <c:v>13.476772287862515</c:v>
                </c:pt>
                <c:pt idx="3110">
                  <c:v>13.725161117078411</c:v>
                </c:pt>
                <c:pt idx="3111">
                  <c:v>13.62781954887218</c:v>
                </c:pt>
                <c:pt idx="3112">
                  <c:v>13.40964017185822</c:v>
                </c:pt>
                <c:pt idx="3113">
                  <c:v>13.258592910848551</c:v>
                </c:pt>
                <c:pt idx="3114">
                  <c:v>13.705021482277123</c:v>
                </c:pt>
                <c:pt idx="3115">
                  <c:v>13.866138560687435</c:v>
                </c:pt>
                <c:pt idx="3116">
                  <c:v>13.768796992481201</c:v>
                </c:pt>
                <c:pt idx="3117">
                  <c:v>13.258592910848551</c:v>
                </c:pt>
                <c:pt idx="3118">
                  <c:v>13.235096670247046</c:v>
                </c:pt>
                <c:pt idx="3119">
                  <c:v>13.570757250268528</c:v>
                </c:pt>
                <c:pt idx="3120">
                  <c:v>13.856068743286789</c:v>
                </c:pt>
                <c:pt idx="3121">
                  <c:v>13.631176154672396</c:v>
                </c:pt>
                <c:pt idx="3122">
                  <c:v>13.550617615467239</c:v>
                </c:pt>
                <c:pt idx="3123">
                  <c:v>13.7453007518797</c:v>
                </c:pt>
                <c:pt idx="3124">
                  <c:v>13.970193340494093</c:v>
                </c:pt>
                <c:pt idx="3125">
                  <c:v>13.909774436090224</c:v>
                </c:pt>
                <c:pt idx="3126">
                  <c:v>13.976906552094521</c:v>
                </c:pt>
                <c:pt idx="3127">
                  <c:v>13.876208378088075</c:v>
                </c:pt>
                <c:pt idx="3128">
                  <c:v>14.030612244897961</c:v>
                </c:pt>
                <c:pt idx="3129">
                  <c:v>14.097744360902254</c:v>
                </c:pt>
                <c:pt idx="3130">
                  <c:v>14.211868958109559</c:v>
                </c:pt>
                <c:pt idx="3131">
                  <c:v>14.151450053705693</c:v>
                </c:pt>
                <c:pt idx="3132">
                  <c:v>14.235365198711065</c:v>
                </c:pt>
                <c:pt idx="3133">
                  <c:v>14.074248120300751</c:v>
                </c:pt>
                <c:pt idx="3134">
                  <c:v>14.047395273899033</c:v>
                </c:pt>
                <c:pt idx="3135">
                  <c:v>14.000402792696026</c:v>
                </c:pt>
                <c:pt idx="3136">
                  <c:v>13.943340494092377</c:v>
                </c:pt>
                <c:pt idx="3137">
                  <c:v>13.909774436090224</c:v>
                </c:pt>
                <c:pt idx="3138">
                  <c:v>13.819146079484426</c:v>
                </c:pt>
                <c:pt idx="3139">
                  <c:v>14.171589688506984</c:v>
                </c:pt>
                <c:pt idx="3140">
                  <c:v>14.524033297529538</c:v>
                </c:pt>
                <c:pt idx="3141">
                  <c:v>14.101100966702472</c:v>
                </c:pt>
                <c:pt idx="3142">
                  <c:v>14.013829215896886</c:v>
                </c:pt>
                <c:pt idx="3143">
                  <c:v>13.71844790547798</c:v>
                </c:pt>
                <c:pt idx="3144">
                  <c:v>13.852712137486572</c:v>
                </c:pt>
                <c:pt idx="3145">
                  <c:v>13.845998925886144</c:v>
                </c:pt>
                <c:pt idx="3146">
                  <c:v>13.90641783029001</c:v>
                </c:pt>
                <c:pt idx="3147">
                  <c:v>13.8359291084855</c:v>
                </c:pt>
                <c:pt idx="3148">
                  <c:v>13.658029001074112</c:v>
                </c:pt>
                <c:pt idx="3149">
                  <c:v>13.644602577873256</c:v>
                </c:pt>
                <c:pt idx="3150">
                  <c:v>13.658029001074112</c:v>
                </c:pt>
                <c:pt idx="3151">
                  <c:v>14.094387755102041</c:v>
                </c:pt>
                <c:pt idx="3152">
                  <c:v>13.946697099892591</c:v>
                </c:pt>
                <c:pt idx="3153">
                  <c:v>14.272287862513425</c:v>
                </c:pt>
                <c:pt idx="3154">
                  <c:v>14.104457572502685</c:v>
                </c:pt>
                <c:pt idx="3155">
                  <c:v>13.963480128893664</c:v>
                </c:pt>
                <c:pt idx="3156">
                  <c:v>13.849355531686356</c:v>
                </c:pt>
                <c:pt idx="3157">
                  <c:v>14.013829215896886</c:v>
                </c:pt>
                <c:pt idx="3158">
                  <c:v>14.020542427497316</c:v>
                </c:pt>
                <c:pt idx="3159">
                  <c:v>14.12795381310419</c:v>
                </c:pt>
                <c:pt idx="3160">
                  <c:v>13.933270676691729</c:v>
                </c:pt>
                <c:pt idx="3161">
                  <c:v>13.852712137486572</c:v>
                </c:pt>
                <c:pt idx="3162">
                  <c:v>14.11452738990333</c:v>
                </c:pt>
                <c:pt idx="3163">
                  <c:v>13.963480128893664</c:v>
                </c:pt>
                <c:pt idx="3164">
                  <c:v>14.107814178302899</c:v>
                </c:pt>
                <c:pt idx="3165">
                  <c:v>14.033968850698175</c:v>
                </c:pt>
                <c:pt idx="3166">
                  <c:v>14.134667024704621</c:v>
                </c:pt>
                <c:pt idx="3167">
                  <c:v>14.124597207303973</c:v>
                </c:pt>
                <c:pt idx="3168">
                  <c:v>13.963480128893664</c:v>
                </c:pt>
                <c:pt idx="3169">
                  <c:v>13.916487647690657</c:v>
                </c:pt>
                <c:pt idx="3170">
                  <c:v>13.923200859291084</c:v>
                </c:pt>
                <c:pt idx="3171">
                  <c:v>13.66809881847476</c:v>
                </c:pt>
                <c:pt idx="3172">
                  <c:v>13.876208378088075</c:v>
                </c:pt>
                <c:pt idx="3173">
                  <c:v>13.473415682062299</c:v>
                </c:pt>
                <c:pt idx="3174">
                  <c:v>14.057465091299678</c:v>
                </c:pt>
                <c:pt idx="3175">
                  <c:v>13.701664876476908</c:v>
                </c:pt>
                <c:pt idx="3176">
                  <c:v>13.600966702470462</c:v>
                </c:pt>
                <c:pt idx="3177">
                  <c:v>13.624462943071967</c:v>
                </c:pt>
                <c:pt idx="3178">
                  <c:v>13.963480128893664</c:v>
                </c:pt>
                <c:pt idx="3179">
                  <c:v>13.560687432867887</c:v>
                </c:pt>
                <c:pt idx="3180">
                  <c:v>13.604323308270676</c:v>
                </c:pt>
                <c:pt idx="3181">
                  <c:v>13.741944146079481</c:v>
                </c:pt>
                <c:pt idx="3182">
                  <c:v>13.993689581095596</c:v>
                </c:pt>
                <c:pt idx="3183">
                  <c:v>13.694951664876475</c:v>
                </c:pt>
                <c:pt idx="3184">
                  <c:v>13.681525241675617</c:v>
                </c:pt>
                <c:pt idx="3185">
                  <c:v>13.550617615467239</c:v>
                </c:pt>
                <c:pt idx="3186">
                  <c:v>13.419709989258859</c:v>
                </c:pt>
                <c:pt idx="3187">
                  <c:v>13.54390440386681</c:v>
                </c:pt>
                <c:pt idx="3188">
                  <c:v>13.66809881847476</c:v>
                </c:pt>
                <c:pt idx="3189">
                  <c:v>13.386143931256713</c:v>
                </c:pt>
                <c:pt idx="3190">
                  <c:v>13.547261009667023</c:v>
                </c:pt>
                <c:pt idx="3191">
                  <c:v>13.157894736842104</c:v>
                </c:pt>
                <c:pt idx="3192">
                  <c:v>14.336063372717508</c:v>
                </c:pt>
                <c:pt idx="3193">
                  <c:v>13.614393125671322</c:v>
                </c:pt>
                <c:pt idx="3194">
                  <c:v>13.241809881847475</c:v>
                </c:pt>
                <c:pt idx="3195">
                  <c:v>13.053839957035446</c:v>
                </c:pt>
                <c:pt idx="3196">
                  <c:v>13.379430719656284</c:v>
                </c:pt>
                <c:pt idx="3197">
                  <c:v>13.372717508055853</c:v>
                </c:pt>
                <c:pt idx="3198">
                  <c:v>13.342508055853919</c:v>
                </c:pt>
                <c:pt idx="3199">
                  <c:v>13.594253490870031</c:v>
                </c:pt>
                <c:pt idx="3200">
                  <c:v>13.144468313641244</c:v>
                </c:pt>
                <c:pt idx="3201">
                  <c:v>13.26530612244898</c:v>
                </c:pt>
                <c:pt idx="3202">
                  <c:v>13.470059076262084</c:v>
                </c:pt>
                <c:pt idx="3203">
                  <c:v>13.594253490870031</c:v>
                </c:pt>
                <c:pt idx="3204">
                  <c:v>13.41299677765843</c:v>
                </c:pt>
                <c:pt idx="3205">
                  <c:v>13.312298603651985</c:v>
                </c:pt>
                <c:pt idx="3206">
                  <c:v>13.329081632653063</c:v>
                </c:pt>
                <c:pt idx="3207">
                  <c:v>13.063909774436091</c:v>
                </c:pt>
                <c:pt idx="3208">
                  <c:v>13.094119226638025</c:v>
                </c:pt>
                <c:pt idx="3209">
                  <c:v>13.221670247046186</c:v>
                </c:pt>
                <c:pt idx="3210">
                  <c:v>13.278732545649838</c:v>
                </c:pt>
                <c:pt idx="3211">
                  <c:v>13.137755102040817</c:v>
                </c:pt>
                <c:pt idx="3212">
                  <c:v>12.926288936627282</c:v>
                </c:pt>
                <c:pt idx="3213">
                  <c:v>12.956498388829218</c:v>
                </c:pt>
                <c:pt idx="3214">
                  <c:v>13.010204081632651</c:v>
                </c:pt>
                <c:pt idx="3215">
                  <c:v>13.181390977443609</c:v>
                </c:pt>
                <c:pt idx="3216">
                  <c:v>12.946428571428573</c:v>
                </c:pt>
                <c:pt idx="3217">
                  <c:v>13.500268528464016</c:v>
                </c:pt>
                <c:pt idx="3218">
                  <c:v>13.077336197636951</c:v>
                </c:pt>
                <c:pt idx="3219">
                  <c:v>13.21495703544576</c:v>
                </c:pt>
                <c:pt idx="3220">
                  <c:v>13.053839957035446</c:v>
                </c:pt>
                <c:pt idx="3221">
                  <c:v>12.825590762620839</c:v>
                </c:pt>
                <c:pt idx="3222">
                  <c:v>13.26530612244898</c:v>
                </c:pt>
                <c:pt idx="3223">
                  <c:v>13.245166487647692</c:v>
                </c:pt>
                <c:pt idx="3224">
                  <c:v>13.315655209452204</c:v>
                </c:pt>
                <c:pt idx="3225">
                  <c:v>13.302228786251341</c:v>
                </c:pt>
                <c:pt idx="3226">
                  <c:v>12.872583243823847</c:v>
                </c:pt>
                <c:pt idx="3227">
                  <c:v>12.818877551020408</c:v>
                </c:pt>
                <c:pt idx="3228">
                  <c:v>13.120972073039741</c:v>
                </c:pt>
                <c:pt idx="3229">
                  <c:v>12.859156820622987</c:v>
                </c:pt>
                <c:pt idx="3230">
                  <c:v>13.047126745435017</c:v>
                </c:pt>
                <c:pt idx="3231">
                  <c:v>13.100832438238452</c:v>
                </c:pt>
                <c:pt idx="3232">
                  <c:v>13.228383458646615</c:v>
                </c:pt>
                <c:pt idx="3233">
                  <c:v>12.808807733619764</c:v>
                </c:pt>
                <c:pt idx="3234">
                  <c:v>12.979994629430717</c:v>
                </c:pt>
                <c:pt idx="3235">
                  <c:v>13.016917293233083</c:v>
                </c:pt>
                <c:pt idx="3236">
                  <c:v>12.711466165413533</c:v>
                </c:pt>
                <c:pt idx="3237">
                  <c:v>12.828947368421053</c:v>
                </c:pt>
                <c:pt idx="3238">
                  <c:v>12.785311493018259</c:v>
                </c:pt>
                <c:pt idx="3239">
                  <c:v>13.355934479054781</c:v>
                </c:pt>
                <c:pt idx="3240">
                  <c:v>12.788668098818475</c:v>
                </c:pt>
                <c:pt idx="3241">
                  <c:v>12.775241675617615</c:v>
                </c:pt>
                <c:pt idx="3242">
                  <c:v>13.161251342642322</c:v>
                </c:pt>
                <c:pt idx="3243">
                  <c:v>12.996777658431791</c:v>
                </c:pt>
                <c:pt idx="3244">
                  <c:v>12.892722878625134</c:v>
                </c:pt>
                <c:pt idx="3245">
                  <c:v>13.164607948442535</c:v>
                </c:pt>
                <c:pt idx="3246">
                  <c:v>13.084049409237378</c:v>
                </c:pt>
                <c:pt idx="3247">
                  <c:v>12.808807733619764</c:v>
                </c:pt>
                <c:pt idx="3248">
                  <c:v>13.087406015037594</c:v>
                </c:pt>
                <c:pt idx="3249">
                  <c:v>12.788668098818475</c:v>
                </c:pt>
                <c:pt idx="3250">
                  <c:v>12.812164339419978</c:v>
                </c:pt>
                <c:pt idx="3251">
                  <c:v>12.654403866809879</c:v>
                </c:pt>
                <c:pt idx="3252">
                  <c:v>12.792024704618688</c:v>
                </c:pt>
                <c:pt idx="3253">
                  <c:v>12.684613319011815</c:v>
                </c:pt>
                <c:pt idx="3254">
                  <c:v>12.667830290010739</c:v>
                </c:pt>
                <c:pt idx="3255">
                  <c:v>12.775241675617615</c:v>
                </c:pt>
                <c:pt idx="3256">
                  <c:v>12.573845327604726</c:v>
                </c:pt>
                <c:pt idx="3257">
                  <c:v>12.614124597207304</c:v>
                </c:pt>
                <c:pt idx="3258">
                  <c:v>12.506713211600426</c:v>
                </c:pt>
                <c:pt idx="3259">
                  <c:v>12.630907626208378</c:v>
                </c:pt>
                <c:pt idx="3260">
                  <c:v>12.530209452201932</c:v>
                </c:pt>
                <c:pt idx="3261">
                  <c:v>12.57720193340494</c:v>
                </c:pt>
                <c:pt idx="3262">
                  <c:v>12.493286788399571</c:v>
                </c:pt>
                <c:pt idx="3263">
                  <c:v>12.691326530612244</c:v>
                </c:pt>
                <c:pt idx="3264">
                  <c:v>13.117615467239528</c:v>
                </c:pt>
                <c:pt idx="3265">
                  <c:v>12.929645542427499</c:v>
                </c:pt>
                <c:pt idx="3266">
                  <c:v>12.956498388829218</c:v>
                </c:pt>
                <c:pt idx="3267">
                  <c:v>12.677900107411386</c:v>
                </c:pt>
                <c:pt idx="3268">
                  <c:v>12.761815252416753</c:v>
                </c:pt>
                <c:pt idx="3269">
                  <c:v>12.23482814178303</c:v>
                </c:pt>
                <c:pt idx="3270">
                  <c:v>12.671186895810958</c:v>
                </c:pt>
                <c:pt idx="3271">
                  <c:v>12.627551020408164</c:v>
                </c:pt>
                <c:pt idx="3272">
                  <c:v>12.48657357679914</c:v>
                </c:pt>
                <c:pt idx="3273">
                  <c:v>12.432867883995703</c:v>
                </c:pt>
                <c:pt idx="3274">
                  <c:v>12.637620837808809</c:v>
                </c:pt>
                <c:pt idx="3275">
                  <c:v>12.785311493018259</c:v>
                </c:pt>
                <c:pt idx="3276">
                  <c:v>12.600698174006444</c:v>
                </c:pt>
                <c:pt idx="3277">
                  <c:v>12.406015037593985</c:v>
                </c:pt>
                <c:pt idx="3278">
                  <c:v>12.587271750805586</c:v>
                </c:pt>
                <c:pt idx="3279">
                  <c:v>12.624194414607949</c:v>
                </c:pt>
                <c:pt idx="3280">
                  <c:v>12.392588614393127</c:v>
                </c:pt>
                <c:pt idx="3281">
                  <c:v>12.385875402792696</c:v>
                </c:pt>
                <c:pt idx="3282">
                  <c:v>12.369092373791622</c:v>
                </c:pt>
                <c:pt idx="3283">
                  <c:v>12.580558539205157</c:v>
                </c:pt>
                <c:pt idx="3284">
                  <c:v>12.365735767991406</c:v>
                </c:pt>
                <c:pt idx="3285">
                  <c:v>12.506713211600426</c:v>
                </c:pt>
                <c:pt idx="3286">
                  <c:v>12.922932330827066</c:v>
                </c:pt>
                <c:pt idx="3287">
                  <c:v>12.758458646616541</c:v>
                </c:pt>
                <c:pt idx="3288">
                  <c:v>12.815520945220191</c:v>
                </c:pt>
                <c:pt idx="3289">
                  <c:v>12.389232008592911</c:v>
                </c:pt>
                <c:pt idx="3290">
                  <c:v>12.651047261009667</c:v>
                </c:pt>
                <c:pt idx="3291">
                  <c:v>12.406015037593985</c:v>
                </c:pt>
                <c:pt idx="3292">
                  <c:v>12.68796992481203</c:v>
                </c:pt>
                <c:pt idx="3293">
                  <c:v>13.020273899033297</c:v>
                </c:pt>
                <c:pt idx="3294">
                  <c:v>13.090762620837806</c:v>
                </c:pt>
                <c:pt idx="3295">
                  <c:v>12.610767991407089</c:v>
                </c:pt>
                <c:pt idx="3296">
                  <c:v>12.718179377013964</c:v>
                </c:pt>
                <c:pt idx="3297">
                  <c:v>12.664473684210527</c:v>
                </c:pt>
                <c:pt idx="3298">
                  <c:v>13.0437701396348</c:v>
                </c:pt>
                <c:pt idx="3299">
                  <c:v>12.590628356605801</c:v>
                </c:pt>
                <c:pt idx="3300">
                  <c:v>12.674543501611172</c:v>
                </c:pt>
                <c:pt idx="3301">
                  <c:v>12.956498388829218</c:v>
                </c:pt>
                <c:pt idx="3302">
                  <c:v>12.785311493018259</c:v>
                </c:pt>
                <c:pt idx="3303">
                  <c:v>13.275375939849624</c:v>
                </c:pt>
                <c:pt idx="3304">
                  <c:v>12.828947368421053</c:v>
                </c:pt>
                <c:pt idx="3305">
                  <c:v>12.540279269602577</c:v>
                </c:pt>
                <c:pt idx="3306">
                  <c:v>12.771885069817401</c:v>
                </c:pt>
                <c:pt idx="3307">
                  <c:v>12.479860365198714</c:v>
                </c:pt>
                <c:pt idx="3308">
                  <c:v>12.426154672395276</c:v>
                </c:pt>
                <c:pt idx="3309">
                  <c:v>12.664473684210527</c:v>
                </c:pt>
                <c:pt idx="3310">
                  <c:v>12.745032223415683</c:v>
                </c:pt>
                <c:pt idx="3311">
                  <c:v>12.671186895810958</c:v>
                </c:pt>
                <c:pt idx="3312">
                  <c:v>12.634264232008594</c:v>
                </c:pt>
                <c:pt idx="3313">
                  <c:v>12.352309344790546</c:v>
                </c:pt>
                <c:pt idx="3314">
                  <c:v>12.429511278195491</c:v>
                </c:pt>
                <c:pt idx="3315">
                  <c:v>12.365735767991406</c:v>
                </c:pt>
                <c:pt idx="3316">
                  <c:v>12.224758324382382</c:v>
                </c:pt>
                <c:pt idx="3317">
                  <c:v>12.097207303974223</c:v>
                </c:pt>
                <c:pt idx="3318">
                  <c:v>12.788668098818475</c:v>
                </c:pt>
                <c:pt idx="3319">
                  <c:v>12.191192266380238</c:v>
                </c:pt>
                <c:pt idx="3320">
                  <c:v>12.318743286788401</c:v>
                </c:pt>
                <c:pt idx="3321">
                  <c:v>12.191192266380238</c:v>
                </c:pt>
                <c:pt idx="3322">
                  <c:v>12.191192266380238</c:v>
                </c:pt>
                <c:pt idx="3323">
                  <c:v>12.530209452201932</c:v>
                </c:pt>
                <c:pt idx="3324">
                  <c:v>12.345596133190119</c:v>
                </c:pt>
                <c:pt idx="3325">
                  <c:v>12.530209452201932</c:v>
                </c:pt>
                <c:pt idx="3326">
                  <c:v>12.60405477980666</c:v>
                </c:pt>
                <c:pt idx="3327">
                  <c:v>12.392588614393127</c:v>
                </c:pt>
                <c:pt idx="3328">
                  <c:v>12.510069817400646</c:v>
                </c:pt>
                <c:pt idx="3329">
                  <c:v>12.453007518796996</c:v>
                </c:pt>
                <c:pt idx="3330">
                  <c:v>12.429511278195491</c:v>
                </c:pt>
                <c:pt idx="3331">
                  <c:v>12.439581095596136</c:v>
                </c:pt>
                <c:pt idx="3332">
                  <c:v>13.161251342642322</c:v>
                </c:pt>
                <c:pt idx="3333">
                  <c:v>12.986707841031151</c:v>
                </c:pt>
                <c:pt idx="3334">
                  <c:v>12.597341568206229</c:v>
                </c:pt>
                <c:pt idx="3335">
                  <c:v>12.627551020408164</c:v>
                </c:pt>
                <c:pt idx="3336">
                  <c:v>12.191192266380238</c:v>
                </c:pt>
                <c:pt idx="3337">
                  <c:v>12.647690655209454</c:v>
                </c:pt>
                <c:pt idx="3338">
                  <c:v>13.053839957035446</c:v>
                </c:pt>
                <c:pt idx="3339">
                  <c:v>12.906149301825993</c:v>
                </c:pt>
                <c:pt idx="3340">
                  <c:v>13.157894736842104</c:v>
                </c:pt>
                <c:pt idx="3341">
                  <c:v>12.778598281417834</c:v>
                </c:pt>
                <c:pt idx="3342">
                  <c:v>12.60405477980666</c:v>
                </c:pt>
                <c:pt idx="3343">
                  <c:v>12.496643394199786</c:v>
                </c:pt>
                <c:pt idx="3344">
                  <c:v>12.466433941997854</c:v>
                </c:pt>
                <c:pt idx="3345">
                  <c:v>12.600698174006444</c:v>
                </c:pt>
                <c:pt idx="3346">
                  <c:v>12.543635875402794</c:v>
                </c:pt>
                <c:pt idx="3347">
                  <c:v>12.86922663802363</c:v>
                </c:pt>
                <c:pt idx="3348">
                  <c:v>12.077067669172934</c:v>
                </c:pt>
                <c:pt idx="3349">
                  <c:v>12.342239527389903</c:v>
                </c:pt>
                <c:pt idx="3350">
                  <c:v>12.406015037593985</c:v>
                </c:pt>
                <c:pt idx="3351">
                  <c:v>12.325456498388826</c:v>
                </c:pt>
                <c:pt idx="3352">
                  <c:v>12.087137486573578</c:v>
                </c:pt>
                <c:pt idx="3353">
                  <c:v>12.251611170784104</c:v>
                </c:pt>
                <c:pt idx="3354">
                  <c:v>12.110633727175079</c:v>
                </c:pt>
                <c:pt idx="3355">
                  <c:v>12.251611170784104</c:v>
                </c:pt>
                <c:pt idx="3356">
                  <c:v>12.003222341568206</c:v>
                </c:pt>
                <c:pt idx="3357">
                  <c:v>12.10392051557465</c:v>
                </c:pt>
                <c:pt idx="3358">
                  <c:v>11.92937701396348</c:v>
                </c:pt>
                <c:pt idx="3359">
                  <c:v>12.140843179377013</c:v>
                </c:pt>
                <c:pt idx="3360">
                  <c:v>11.89916756176155</c:v>
                </c:pt>
                <c:pt idx="3361">
                  <c:v>12.113990332975295</c:v>
                </c:pt>
                <c:pt idx="3362">
                  <c:v>11.771616541353385</c:v>
                </c:pt>
                <c:pt idx="3363">
                  <c:v>11.76154672395274</c:v>
                </c:pt>
                <c:pt idx="3364">
                  <c:v>11.949516648764771</c:v>
                </c:pt>
                <c:pt idx="3365">
                  <c:v>11.919307196562833</c:v>
                </c:pt>
                <c:pt idx="3366">
                  <c:v>12.295247046186894</c:v>
                </c:pt>
                <c:pt idx="3367">
                  <c:v>11.781686358754026</c:v>
                </c:pt>
                <c:pt idx="3368">
                  <c:v>11.778329752953812</c:v>
                </c:pt>
                <c:pt idx="3369">
                  <c:v>11.72126745435016</c:v>
                </c:pt>
                <c:pt idx="3370">
                  <c:v>11.879027926960259</c:v>
                </c:pt>
                <c:pt idx="3371">
                  <c:v>11.892454350161117</c:v>
                </c:pt>
                <c:pt idx="3372">
                  <c:v>12.030075187969924</c:v>
                </c:pt>
                <c:pt idx="3373">
                  <c:v>11.805182599355533</c:v>
                </c:pt>
                <c:pt idx="3374">
                  <c:v>11.798469387755103</c:v>
                </c:pt>
                <c:pt idx="3375">
                  <c:v>11.909237379162191</c:v>
                </c:pt>
                <c:pt idx="3376">
                  <c:v>11.707841031149302</c:v>
                </c:pt>
                <c:pt idx="3377">
                  <c:v>11.72126745435016</c:v>
                </c:pt>
                <c:pt idx="3378">
                  <c:v>11.704484425349087</c:v>
                </c:pt>
                <c:pt idx="3379">
                  <c:v>11.882384532760474</c:v>
                </c:pt>
                <c:pt idx="3380">
                  <c:v>11.821965628356606</c:v>
                </c:pt>
                <c:pt idx="3381">
                  <c:v>11.536654135338345</c:v>
                </c:pt>
                <c:pt idx="3382">
                  <c:v>12.056928034371643</c:v>
                </c:pt>
                <c:pt idx="3383">
                  <c:v>11.815252416756175</c:v>
                </c:pt>
                <c:pt idx="3384">
                  <c:v>11.892454350161117</c:v>
                </c:pt>
                <c:pt idx="3385">
                  <c:v>11.949516648764771</c:v>
                </c:pt>
                <c:pt idx="3386">
                  <c:v>12.060284640171858</c:v>
                </c:pt>
                <c:pt idx="3387">
                  <c:v>11.946160042964559</c:v>
                </c:pt>
                <c:pt idx="3388">
                  <c:v>11.667561761546724</c:v>
                </c:pt>
                <c:pt idx="3389">
                  <c:v>11.902524167561761</c:v>
                </c:pt>
                <c:pt idx="3390">
                  <c:v>12.322099892588614</c:v>
                </c:pt>
                <c:pt idx="3391">
                  <c:v>12.312030075187971</c:v>
                </c:pt>
                <c:pt idx="3392">
                  <c:v>11.81189581095596</c:v>
                </c:pt>
                <c:pt idx="3393">
                  <c:v>12.100563909774438</c:v>
                </c:pt>
                <c:pt idx="3394">
                  <c:v>12.271750805585389</c:v>
                </c:pt>
                <c:pt idx="3395">
                  <c:v>11.976369495166489</c:v>
                </c:pt>
                <c:pt idx="3396">
                  <c:v>12.389232008592911</c:v>
                </c:pt>
                <c:pt idx="3397">
                  <c:v>11.785042964554243</c:v>
                </c:pt>
                <c:pt idx="3398">
                  <c:v>12.02000537056928</c:v>
                </c:pt>
                <c:pt idx="3399">
                  <c:v>11.731337271750805</c:v>
                </c:pt>
                <c:pt idx="3400">
                  <c:v>12.023361976369495</c:v>
                </c:pt>
                <c:pt idx="3401">
                  <c:v>11.771616541353385</c:v>
                </c:pt>
                <c:pt idx="3402">
                  <c:v>11.724624060150376</c:v>
                </c:pt>
                <c:pt idx="3403">
                  <c:v>11.771616541353385</c:v>
                </c:pt>
                <c:pt idx="3404">
                  <c:v>11.798469387755103</c:v>
                </c:pt>
                <c:pt idx="3405">
                  <c:v>11.885741138560686</c:v>
                </c:pt>
                <c:pt idx="3406">
                  <c:v>11.905880773361977</c:v>
                </c:pt>
                <c:pt idx="3407">
                  <c:v>11.892454350161117</c:v>
                </c:pt>
                <c:pt idx="3408">
                  <c:v>11.791756176154673</c:v>
                </c:pt>
                <c:pt idx="3409">
                  <c:v>11.76825993555317</c:v>
                </c:pt>
                <c:pt idx="3410">
                  <c:v>11.919307196562833</c:v>
                </c:pt>
                <c:pt idx="3411">
                  <c:v>11.902524167561761</c:v>
                </c:pt>
                <c:pt idx="3412">
                  <c:v>11.660848549946296</c:v>
                </c:pt>
                <c:pt idx="3413">
                  <c:v>11.731337271750805</c:v>
                </c:pt>
                <c:pt idx="3414">
                  <c:v>12.02000537056928</c:v>
                </c:pt>
                <c:pt idx="3415">
                  <c:v>11.895810955961331</c:v>
                </c:pt>
                <c:pt idx="3416">
                  <c:v>11.607142857142859</c:v>
                </c:pt>
                <c:pt idx="3417">
                  <c:v>11.72126745435016</c:v>
                </c:pt>
                <c:pt idx="3418">
                  <c:v>11.882384532760474</c:v>
                </c:pt>
                <c:pt idx="3419">
                  <c:v>11.536654135338345</c:v>
                </c:pt>
                <c:pt idx="3420">
                  <c:v>11.996509129967775</c:v>
                </c:pt>
                <c:pt idx="3421">
                  <c:v>11.758190118152525</c:v>
                </c:pt>
                <c:pt idx="3422">
                  <c:v>11.731337271750805</c:v>
                </c:pt>
                <c:pt idx="3423">
                  <c:v>11.513157894736844</c:v>
                </c:pt>
                <c:pt idx="3424">
                  <c:v>11.576933404940924</c:v>
                </c:pt>
                <c:pt idx="3425">
                  <c:v>11.123791621911923</c:v>
                </c:pt>
                <c:pt idx="3426">
                  <c:v>11.717910848549947</c:v>
                </c:pt>
                <c:pt idx="3427">
                  <c:v>11.489661654135341</c:v>
                </c:pt>
                <c:pt idx="3428">
                  <c:v>11.509801288936629</c:v>
                </c:pt>
                <c:pt idx="3429">
                  <c:v>11.711197636949517</c:v>
                </c:pt>
                <c:pt idx="3430">
                  <c:v>11.691058002148226</c:v>
                </c:pt>
                <c:pt idx="3431">
                  <c:v>11.694414607948442</c:v>
                </c:pt>
                <c:pt idx="3432">
                  <c:v>11.858888292158968</c:v>
                </c:pt>
                <c:pt idx="3433">
                  <c:v>11.415816326530614</c:v>
                </c:pt>
                <c:pt idx="3434">
                  <c:v>11.452738990332975</c:v>
                </c:pt>
                <c:pt idx="3435">
                  <c:v>11.496374865735769</c:v>
                </c:pt>
                <c:pt idx="3436">
                  <c:v>11.489661654135341</c:v>
                </c:pt>
                <c:pt idx="3437">
                  <c:v>11.405746509129967</c:v>
                </c:pt>
                <c:pt idx="3438">
                  <c:v>11.533297529538132</c:v>
                </c:pt>
                <c:pt idx="3439">
                  <c:v>11.566863587540277</c:v>
                </c:pt>
                <c:pt idx="3440">
                  <c:v>11.67763157894737</c:v>
                </c:pt>
                <c:pt idx="3441">
                  <c:v>11.452738990332975</c:v>
                </c:pt>
                <c:pt idx="3442">
                  <c:v>11.654135338345867</c:v>
                </c:pt>
                <c:pt idx="3443">
                  <c:v>11.801825993555317</c:v>
                </c:pt>
                <c:pt idx="3444">
                  <c:v>11.476235230934478</c:v>
                </c:pt>
                <c:pt idx="3445">
                  <c:v>11.580290010741138</c:v>
                </c:pt>
                <c:pt idx="3446">
                  <c:v>11.459452201933404</c:v>
                </c:pt>
                <c:pt idx="3447">
                  <c:v>11.446025778732544</c:v>
                </c:pt>
                <c:pt idx="3448">
                  <c:v>11.378893662728249</c:v>
                </c:pt>
                <c:pt idx="3449">
                  <c:v>11.587003222341568</c:v>
                </c:pt>
                <c:pt idx="3450">
                  <c:v>11.442669172932332</c:v>
                </c:pt>
                <c:pt idx="3451">
                  <c:v>11.355397422126746</c:v>
                </c:pt>
                <c:pt idx="3452">
                  <c:v>11.38560687432868</c:v>
                </c:pt>
                <c:pt idx="3453">
                  <c:v>11.540010741138561</c:v>
                </c:pt>
                <c:pt idx="3454">
                  <c:v>11.365467239527391</c:v>
                </c:pt>
                <c:pt idx="3455">
                  <c:v>11.691058002148226</c:v>
                </c:pt>
                <c:pt idx="3456">
                  <c:v>11.506444683136413</c:v>
                </c:pt>
                <c:pt idx="3457">
                  <c:v>11.395676691729324</c:v>
                </c:pt>
                <c:pt idx="3458">
                  <c:v>12.046858216971</c:v>
                </c:pt>
                <c:pt idx="3459">
                  <c:v>11.362110633727177</c:v>
                </c:pt>
                <c:pt idx="3460">
                  <c:v>11.758190118152525</c:v>
                </c:pt>
                <c:pt idx="3461">
                  <c:v>11.439312567132117</c:v>
                </c:pt>
                <c:pt idx="3462">
                  <c:v>11.550080558539207</c:v>
                </c:pt>
                <c:pt idx="3463">
                  <c:v>11.680988184747582</c:v>
                </c:pt>
                <c:pt idx="3464">
                  <c:v>11.466165413533838</c:v>
                </c:pt>
                <c:pt idx="3465">
                  <c:v>11.405746509129967</c:v>
                </c:pt>
                <c:pt idx="3466">
                  <c:v>11.382250268528463</c:v>
                </c:pt>
                <c:pt idx="3467">
                  <c:v>11.37218045112782</c:v>
                </c:pt>
                <c:pt idx="3468">
                  <c:v>11.063372717508058</c:v>
                </c:pt>
                <c:pt idx="3469">
                  <c:v>11.388963480128893</c:v>
                </c:pt>
                <c:pt idx="3470">
                  <c:v>11.264769065520944</c:v>
                </c:pt>
                <c:pt idx="3471">
                  <c:v>11.221133190118154</c:v>
                </c:pt>
                <c:pt idx="3472">
                  <c:v>11.076799140708916</c:v>
                </c:pt>
                <c:pt idx="3473">
                  <c:v>11.936090225563911</c:v>
                </c:pt>
                <c:pt idx="3474">
                  <c:v>11.529940923737918</c:v>
                </c:pt>
                <c:pt idx="3475">
                  <c:v>11.204350161117079</c:v>
                </c:pt>
                <c:pt idx="3476">
                  <c:v>11.21106337271751</c:v>
                </c:pt>
                <c:pt idx="3477">
                  <c:v>11.278195488721806</c:v>
                </c:pt>
                <c:pt idx="3478">
                  <c:v>10.929108485499464</c:v>
                </c:pt>
                <c:pt idx="3479">
                  <c:v>11.382250268528463</c:v>
                </c:pt>
                <c:pt idx="3480">
                  <c:v>11.197636949516649</c:v>
                </c:pt>
                <c:pt idx="3481">
                  <c:v>11.207706766917294</c:v>
                </c:pt>
                <c:pt idx="3482">
                  <c:v>11.375537056928033</c:v>
                </c:pt>
                <c:pt idx="3483">
                  <c:v>11.335257787325455</c:v>
                </c:pt>
                <c:pt idx="3484">
                  <c:v>11.459452201933404</c:v>
                </c:pt>
                <c:pt idx="3485">
                  <c:v>11.654135338345867</c:v>
                </c:pt>
                <c:pt idx="3486">
                  <c:v>11.513157894736844</c:v>
                </c:pt>
                <c:pt idx="3487">
                  <c:v>11.503088077336201</c:v>
                </c:pt>
                <c:pt idx="3488">
                  <c:v>11.647422126745436</c:v>
                </c:pt>
                <c:pt idx="3489">
                  <c:v>11.489661654135341</c:v>
                </c:pt>
                <c:pt idx="3490">
                  <c:v>11.529940923737918</c:v>
                </c:pt>
                <c:pt idx="3491">
                  <c:v>11.251342642320084</c:v>
                </c:pt>
                <c:pt idx="3492">
                  <c:v>10.972744360902256</c:v>
                </c:pt>
                <c:pt idx="3493">
                  <c:v>11.093582169709991</c:v>
                </c:pt>
                <c:pt idx="3494">
                  <c:v>10.737781954887218</c:v>
                </c:pt>
                <c:pt idx="3495">
                  <c:v>11.26812567132116</c:v>
                </c:pt>
                <c:pt idx="3496">
                  <c:v>11.170784103114931</c:v>
                </c:pt>
                <c:pt idx="3497">
                  <c:v>11.046589688506982</c:v>
                </c:pt>
                <c:pt idx="3498">
                  <c:v>10.942534908700322</c:v>
                </c:pt>
                <c:pt idx="3499">
                  <c:v>11.130504833512351</c:v>
                </c:pt>
                <c:pt idx="3500">
                  <c:v>10.875402792696027</c:v>
                </c:pt>
                <c:pt idx="3501">
                  <c:v>10.932465091299678</c:v>
                </c:pt>
                <c:pt idx="3502">
                  <c:v>10.905612244897959</c:v>
                </c:pt>
                <c:pt idx="3503">
                  <c:v>10.741138560687434</c:v>
                </c:pt>
                <c:pt idx="3504">
                  <c:v>10.566595059076265</c:v>
                </c:pt>
                <c:pt idx="3505">
                  <c:v>11.086868958109562</c:v>
                </c:pt>
                <c:pt idx="3506">
                  <c:v>11.123791621911923</c:v>
                </c:pt>
                <c:pt idx="3507">
                  <c:v>11.160714285714285</c:v>
                </c:pt>
                <c:pt idx="3508">
                  <c:v>11.258055853920517</c:v>
                </c:pt>
                <c:pt idx="3509">
                  <c:v>10.992883995703545</c:v>
                </c:pt>
                <c:pt idx="3510">
                  <c:v>11.036519871106341</c:v>
                </c:pt>
                <c:pt idx="3511">
                  <c:v>11.382250268528463</c:v>
                </c:pt>
                <c:pt idx="3512">
                  <c:v>11.294978517722878</c:v>
                </c:pt>
                <c:pt idx="3513">
                  <c:v>11.2546992481203</c:v>
                </c:pt>
                <c:pt idx="3514">
                  <c:v>11.51651450053706</c:v>
                </c:pt>
                <c:pt idx="3515">
                  <c:v>11.247986036519871</c:v>
                </c:pt>
                <c:pt idx="3516">
                  <c:v>11.244629430719655</c:v>
                </c:pt>
                <c:pt idx="3517">
                  <c:v>11.288265306122449</c:v>
                </c:pt>
                <c:pt idx="3518">
                  <c:v>11.362110633727177</c:v>
                </c:pt>
                <c:pt idx="3519">
                  <c:v>11.234559613319012</c:v>
                </c:pt>
                <c:pt idx="3520">
                  <c:v>11.080155746509133</c:v>
                </c:pt>
                <c:pt idx="3521">
                  <c:v>11.247986036519871</c:v>
                </c:pt>
                <c:pt idx="3522">
                  <c:v>11.137218045112782</c:v>
                </c:pt>
                <c:pt idx="3523">
                  <c:v>11.190923737916219</c:v>
                </c:pt>
                <c:pt idx="3524">
                  <c:v>11.140574650912997</c:v>
                </c:pt>
                <c:pt idx="3525">
                  <c:v>11.482948442534909</c:v>
                </c:pt>
                <c:pt idx="3526">
                  <c:v>11.214419978517721</c:v>
                </c:pt>
                <c:pt idx="3527">
                  <c:v>10.989527389903332</c:v>
                </c:pt>
                <c:pt idx="3528">
                  <c:v>11.227846401718582</c:v>
                </c:pt>
                <c:pt idx="3529">
                  <c:v>10.992883995703545</c:v>
                </c:pt>
                <c:pt idx="3530">
                  <c:v>11.029806659505908</c:v>
                </c:pt>
                <c:pt idx="3531">
                  <c:v>11.180853920515576</c:v>
                </c:pt>
                <c:pt idx="3532">
                  <c:v>11.298335123523092</c:v>
                </c:pt>
                <c:pt idx="3533">
                  <c:v>11.848818474758325</c:v>
                </c:pt>
                <c:pt idx="3534">
                  <c:v>11.35875402792696</c:v>
                </c:pt>
                <c:pt idx="3535">
                  <c:v>11.409103114930184</c:v>
                </c:pt>
                <c:pt idx="3536">
                  <c:v>11.164070891514502</c:v>
                </c:pt>
                <c:pt idx="3537">
                  <c:v>11.170784103114931</c:v>
                </c:pt>
                <c:pt idx="3538">
                  <c:v>11.348684210526317</c:v>
                </c:pt>
                <c:pt idx="3539">
                  <c:v>11.38560687432868</c:v>
                </c:pt>
                <c:pt idx="3540">
                  <c:v>10.828410311493018</c:v>
                </c:pt>
                <c:pt idx="3541">
                  <c:v>11.133861439312566</c:v>
                </c:pt>
                <c:pt idx="3542">
                  <c:v>11.046589688506982</c:v>
                </c:pt>
                <c:pt idx="3543">
                  <c:v>11.100295381310419</c:v>
                </c:pt>
                <c:pt idx="3544">
                  <c:v>11.120435016111708</c:v>
                </c:pt>
                <c:pt idx="3545">
                  <c:v>10.741138560687434</c:v>
                </c:pt>
                <c:pt idx="3546">
                  <c:v>11.217776584317937</c:v>
                </c:pt>
                <c:pt idx="3547">
                  <c:v>11.154001074113856</c:v>
                </c:pt>
                <c:pt idx="3548">
                  <c:v>10.788131041890443</c:v>
                </c:pt>
                <c:pt idx="3549">
                  <c:v>11.029806659505908</c:v>
                </c:pt>
                <c:pt idx="3550">
                  <c:v>10.751208378088078</c:v>
                </c:pt>
                <c:pt idx="3551">
                  <c:v>10.976100966702473</c:v>
                </c:pt>
                <c:pt idx="3552">
                  <c:v>10.751208378088078</c:v>
                </c:pt>
                <c:pt idx="3553">
                  <c:v>10.996240601503757</c:v>
                </c:pt>
                <c:pt idx="3554">
                  <c:v>11.033163265306127</c:v>
                </c:pt>
                <c:pt idx="3555">
                  <c:v>11.26812567132116</c:v>
                </c:pt>
                <c:pt idx="3556">
                  <c:v>11.147287862513425</c:v>
                </c:pt>
                <c:pt idx="3557">
                  <c:v>11.046589688506982</c:v>
                </c:pt>
                <c:pt idx="3558">
                  <c:v>11.053302900107411</c:v>
                </c:pt>
                <c:pt idx="3559">
                  <c:v>10.714285714285714</c:v>
                </c:pt>
                <c:pt idx="3560">
                  <c:v>11.301691729323309</c:v>
                </c:pt>
                <c:pt idx="3561">
                  <c:v>11.231203007518797</c:v>
                </c:pt>
                <c:pt idx="3562">
                  <c:v>11.382250268528463</c:v>
                </c:pt>
                <c:pt idx="3563">
                  <c:v>11.026450053705696</c:v>
                </c:pt>
                <c:pt idx="3564">
                  <c:v>11.184210526315788</c:v>
                </c:pt>
                <c:pt idx="3565">
                  <c:v>11.194280343716434</c:v>
                </c:pt>
                <c:pt idx="3566">
                  <c:v>11.103651987110634</c:v>
                </c:pt>
                <c:pt idx="3567">
                  <c:v>11.033163265306127</c:v>
                </c:pt>
                <c:pt idx="3568">
                  <c:v>11.174140708915147</c:v>
                </c:pt>
                <c:pt idx="3569">
                  <c:v>11.261412459720731</c:v>
                </c:pt>
                <c:pt idx="3570">
                  <c:v>10.935821697099893</c:v>
                </c:pt>
                <c:pt idx="3571">
                  <c:v>11.083512352309347</c:v>
                </c:pt>
                <c:pt idx="3572">
                  <c:v>11.160714285714285</c:v>
                </c:pt>
                <c:pt idx="3573">
                  <c:v>11.362110633727177</c:v>
                </c:pt>
                <c:pt idx="3574">
                  <c:v>11.251342642320084</c:v>
                </c:pt>
                <c:pt idx="3575">
                  <c:v>11.147287862513425</c:v>
                </c:pt>
                <c:pt idx="3576">
                  <c:v>11.117078410311496</c:v>
                </c:pt>
                <c:pt idx="3577">
                  <c:v>10.835123523093449</c:v>
                </c:pt>
                <c:pt idx="3578">
                  <c:v>11.24127282491944</c:v>
                </c:pt>
                <c:pt idx="3579">
                  <c:v>11.039876476906553</c:v>
                </c:pt>
                <c:pt idx="3580">
                  <c:v>11.110365198711065</c:v>
                </c:pt>
                <c:pt idx="3581">
                  <c:v>7.0488721804511281E-2</c:v>
                </c:pt>
                <c:pt idx="3582">
                  <c:v>8.7271750805585468E-2</c:v>
                </c:pt>
                <c:pt idx="3583">
                  <c:v>-9.0628356605800237E-2</c:v>
                </c:pt>
                <c:pt idx="3584">
                  <c:v>-0.2114661654135338</c:v>
                </c:pt>
                <c:pt idx="3585">
                  <c:v>-0.50349087003222348</c:v>
                </c:pt>
                <c:pt idx="3586">
                  <c:v>-0.24838882921589683</c:v>
                </c:pt>
                <c:pt idx="3587">
                  <c:v>-0.18125671321160047</c:v>
                </c:pt>
                <c:pt idx="3588">
                  <c:v>-0.22489258861439312</c:v>
                </c:pt>
                <c:pt idx="3589">
                  <c:v>-0.14433404940923744</c:v>
                </c:pt>
                <c:pt idx="3590">
                  <c:v>-0.26852846401718578</c:v>
                </c:pt>
                <c:pt idx="3591">
                  <c:v>0</c:v>
                </c:pt>
                <c:pt idx="3592">
                  <c:v>-0.54377013963480125</c:v>
                </c:pt>
                <c:pt idx="3593">
                  <c:v>-0.44642857142857145</c:v>
                </c:pt>
                <c:pt idx="3594">
                  <c:v>-0.19132653061224486</c:v>
                </c:pt>
                <c:pt idx="3595">
                  <c:v>-0.22153598281417822</c:v>
                </c:pt>
                <c:pt idx="3596">
                  <c:v>-0.17790010741138573</c:v>
                </c:pt>
                <c:pt idx="3597">
                  <c:v>-0.22489258861439312</c:v>
                </c:pt>
                <c:pt idx="3598">
                  <c:v>-0.14097744360902256</c:v>
                </c:pt>
                <c:pt idx="3599">
                  <c:v>-0.19803974221267454</c:v>
                </c:pt>
                <c:pt idx="3600">
                  <c:v>2.6852846401718606E-2</c:v>
                </c:pt>
                <c:pt idx="3601">
                  <c:v>0.18461331901181527</c:v>
                </c:pt>
                <c:pt idx="3602">
                  <c:v>0.27859828141783038</c:v>
                </c:pt>
                <c:pt idx="3603">
                  <c:v>0.25510204081632659</c:v>
                </c:pt>
                <c:pt idx="3604">
                  <c:v>-3.0209452201933353E-2</c:v>
                </c:pt>
                <c:pt idx="3605">
                  <c:v>-0.24167561761546733</c:v>
                </c:pt>
                <c:pt idx="3606">
                  <c:v>3.3566058002148257E-2</c:v>
                </c:pt>
                <c:pt idx="3607">
                  <c:v>-8.7271750805585468E-2</c:v>
                </c:pt>
                <c:pt idx="3608">
                  <c:v>0.34237379162191189</c:v>
                </c:pt>
                <c:pt idx="3609">
                  <c:v>-4.0279269602577772E-2</c:v>
                </c:pt>
                <c:pt idx="3610">
                  <c:v>7.3845327604726174E-2</c:v>
                </c:pt>
                <c:pt idx="3611">
                  <c:v>0.13426423200859297</c:v>
                </c:pt>
                <c:pt idx="3612">
                  <c:v>0.18796992481203018</c:v>
                </c:pt>
                <c:pt idx="3613">
                  <c:v>9.398496240601513E-2</c:v>
                </c:pt>
                <c:pt idx="3614">
                  <c:v>-4.6992481203007565E-2</c:v>
                </c:pt>
                <c:pt idx="3615">
                  <c:v>8.3915145005370576E-2</c:v>
                </c:pt>
                <c:pt idx="3616">
                  <c:v>0.11748120300751883</c:v>
                </c:pt>
                <c:pt idx="3617">
                  <c:v>2.0139634801288959E-2</c:v>
                </c:pt>
                <c:pt idx="3618">
                  <c:v>-7.3845327604726035E-2</c:v>
                </c:pt>
                <c:pt idx="3619">
                  <c:v>0.21817937701396353</c:v>
                </c:pt>
                <c:pt idx="3620">
                  <c:v>0.1141245972073041</c:v>
                </c:pt>
                <c:pt idx="3621">
                  <c:v>0.16111707841031153</c:v>
                </c:pt>
                <c:pt idx="3622">
                  <c:v>0.15440386680988188</c:v>
                </c:pt>
                <c:pt idx="3623">
                  <c:v>0.22489258861439318</c:v>
                </c:pt>
                <c:pt idx="3624">
                  <c:v>-0.15440386680988172</c:v>
                </c:pt>
                <c:pt idx="3625">
                  <c:v>0.27188506981740074</c:v>
                </c:pt>
                <c:pt idx="3626">
                  <c:v>0.15104726100966709</c:v>
                </c:pt>
                <c:pt idx="3627">
                  <c:v>0.1141245972073041</c:v>
                </c:pt>
                <c:pt idx="3628">
                  <c:v>0.28531149301826003</c:v>
                </c:pt>
                <c:pt idx="3629">
                  <c:v>-6.7132116004296515E-3</c:v>
                </c:pt>
                <c:pt idx="3630">
                  <c:v>4.0279269602577918E-2</c:v>
                </c:pt>
                <c:pt idx="3631">
                  <c:v>4.3635875402792658E-2</c:v>
                </c:pt>
                <c:pt idx="3632">
                  <c:v>0.24838882921589689</c:v>
                </c:pt>
                <c:pt idx="3633">
                  <c:v>5.7062298603652112E-2</c:v>
                </c:pt>
                <c:pt idx="3634">
                  <c:v>0.11076799140708918</c:v>
                </c:pt>
                <c:pt idx="3635">
                  <c:v>9.7341568206229884E-2</c:v>
                </c:pt>
                <c:pt idx="3636">
                  <c:v>0.22489258861439318</c:v>
                </c:pt>
                <c:pt idx="3637">
                  <c:v>0.1141245972073041</c:v>
                </c:pt>
                <c:pt idx="3638">
                  <c:v>0.47663802363050484</c:v>
                </c:pt>
                <c:pt idx="3639">
                  <c:v>0.17454350161117083</c:v>
                </c:pt>
                <c:pt idx="3640">
                  <c:v>0.1141245972073041</c:v>
                </c:pt>
                <c:pt idx="3641">
                  <c:v>0.28531149301826003</c:v>
                </c:pt>
                <c:pt idx="3642">
                  <c:v>0.15776047261009668</c:v>
                </c:pt>
                <c:pt idx="3643">
                  <c:v>0.21482277121374871</c:v>
                </c:pt>
                <c:pt idx="3644">
                  <c:v>0.16447368421052636</c:v>
                </c:pt>
                <c:pt idx="3645">
                  <c:v>0.27859828141783038</c:v>
                </c:pt>
                <c:pt idx="3646">
                  <c:v>-1.0069817400644405E-2</c:v>
                </c:pt>
                <c:pt idx="3647">
                  <c:v>3.6922663802363018E-2</c:v>
                </c:pt>
                <c:pt idx="3648">
                  <c:v>0.27524167561761553</c:v>
                </c:pt>
                <c:pt idx="3649">
                  <c:v>-3.356605800214752E-3</c:v>
                </c:pt>
                <c:pt idx="3650">
                  <c:v>0.16783029001074115</c:v>
                </c:pt>
                <c:pt idx="3651">
                  <c:v>0.26517185821697103</c:v>
                </c:pt>
                <c:pt idx="3652">
                  <c:v>1.0069817400644405E-2</c:v>
                </c:pt>
                <c:pt idx="3653">
                  <c:v>0.21146616541353389</c:v>
                </c:pt>
                <c:pt idx="3654">
                  <c:v>0.25510204081632659</c:v>
                </c:pt>
                <c:pt idx="3655">
                  <c:v>-6.7132116004296515E-3</c:v>
                </c:pt>
                <c:pt idx="3656">
                  <c:v>0.13426423200859297</c:v>
                </c:pt>
                <c:pt idx="3657">
                  <c:v>0.22824919441460803</c:v>
                </c:pt>
                <c:pt idx="3658">
                  <c:v>0.19468313641245985</c:v>
                </c:pt>
                <c:pt idx="3659">
                  <c:v>-9.3984962406014991E-2</c:v>
                </c:pt>
                <c:pt idx="3660">
                  <c:v>0.19803974221267459</c:v>
                </c:pt>
                <c:pt idx="3661">
                  <c:v>9.0628356605800375E-2</c:v>
                </c:pt>
                <c:pt idx="3662">
                  <c:v>0.29873791621911933</c:v>
                </c:pt>
                <c:pt idx="3663">
                  <c:v>0.19132653061224494</c:v>
                </c:pt>
                <c:pt idx="3664">
                  <c:v>0.35915682062298615</c:v>
                </c:pt>
                <c:pt idx="3665">
                  <c:v>9.7341568206229884E-2</c:v>
                </c:pt>
                <c:pt idx="3666">
                  <c:v>9.7341568206229884E-2</c:v>
                </c:pt>
                <c:pt idx="3667">
                  <c:v>0.61090225563909784</c:v>
                </c:pt>
                <c:pt idx="3668">
                  <c:v>0.15440386680988188</c:v>
                </c:pt>
                <c:pt idx="3669">
                  <c:v>-0.2114661654135338</c:v>
                </c:pt>
                <c:pt idx="3670">
                  <c:v>0.29202470461868962</c:v>
                </c:pt>
                <c:pt idx="3671">
                  <c:v>0.23496240601503765</c:v>
                </c:pt>
                <c:pt idx="3672">
                  <c:v>0.28195488721804518</c:v>
                </c:pt>
                <c:pt idx="3673">
                  <c:v>0.14769065520945235</c:v>
                </c:pt>
                <c:pt idx="3674">
                  <c:v>0.11748120300751883</c:v>
                </c:pt>
                <c:pt idx="3675">
                  <c:v>9.398496240601513E-2</c:v>
                </c:pt>
                <c:pt idx="3676">
                  <c:v>3.3566058002149008E-3</c:v>
                </c:pt>
                <c:pt idx="3677">
                  <c:v>9.398496240601513E-2</c:v>
                </c:pt>
                <c:pt idx="3678">
                  <c:v>0.21146616541353389</c:v>
                </c:pt>
                <c:pt idx="3679">
                  <c:v>0.17118689581095603</c:v>
                </c:pt>
                <c:pt idx="3680">
                  <c:v>0.28866809881847483</c:v>
                </c:pt>
                <c:pt idx="3681">
                  <c:v>0.25510204081632659</c:v>
                </c:pt>
                <c:pt idx="3682">
                  <c:v>0.1141245972073041</c:v>
                </c:pt>
                <c:pt idx="3683">
                  <c:v>0.31887755102040821</c:v>
                </c:pt>
                <c:pt idx="3684">
                  <c:v>0.11076799140708918</c:v>
                </c:pt>
                <c:pt idx="3685">
                  <c:v>-5.0349087003222312E-2</c:v>
                </c:pt>
                <c:pt idx="3686">
                  <c:v>0.26517185821697103</c:v>
                </c:pt>
                <c:pt idx="3687">
                  <c:v>-9.0628356605800237E-2</c:v>
                </c:pt>
                <c:pt idx="3688">
                  <c:v>0.26181525241675624</c:v>
                </c:pt>
                <c:pt idx="3689">
                  <c:v>0.31216433941997862</c:v>
                </c:pt>
                <c:pt idx="3690">
                  <c:v>-5.7062298603651973E-2</c:v>
                </c:pt>
                <c:pt idx="3691">
                  <c:v>0.24503222341568207</c:v>
                </c:pt>
                <c:pt idx="3692">
                  <c:v>0.36922663802363054</c:v>
                </c:pt>
                <c:pt idx="3693">
                  <c:v>0.28866809881847483</c:v>
                </c:pt>
                <c:pt idx="3694">
                  <c:v>0.8861439312567132</c:v>
                </c:pt>
                <c:pt idx="3695">
                  <c:v>0.25845864661654139</c:v>
                </c:pt>
                <c:pt idx="3696">
                  <c:v>4.6992481203007565E-2</c:v>
                </c:pt>
                <c:pt idx="3697">
                  <c:v>0.16111707841031153</c:v>
                </c:pt>
                <c:pt idx="3698">
                  <c:v>0.24167561761546733</c:v>
                </c:pt>
                <c:pt idx="3699">
                  <c:v>0.23160580021482277</c:v>
                </c:pt>
                <c:pt idx="3700">
                  <c:v>9.7341568206229884E-2</c:v>
                </c:pt>
                <c:pt idx="3701">
                  <c:v>0.26517185821697103</c:v>
                </c:pt>
                <c:pt idx="3702">
                  <c:v>0.73174006444683148</c:v>
                </c:pt>
                <c:pt idx="3703">
                  <c:v>0.1309076262083782</c:v>
                </c:pt>
                <c:pt idx="3704">
                  <c:v>2.3496240601503852E-2</c:v>
                </c:pt>
                <c:pt idx="3705">
                  <c:v>0.21146616541353389</c:v>
                </c:pt>
                <c:pt idx="3706">
                  <c:v>0.43300214822771216</c:v>
                </c:pt>
                <c:pt idx="3707">
                  <c:v>0.30209452201933412</c:v>
                </c:pt>
                <c:pt idx="3708">
                  <c:v>0.26517185821697103</c:v>
                </c:pt>
                <c:pt idx="3709">
                  <c:v>0.1141245972073041</c:v>
                </c:pt>
                <c:pt idx="3710">
                  <c:v>0.59076262083780895</c:v>
                </c:pt>
                <c:pt idx="3711">
                  <c:v>0.31216433941997862</c:v>
                </c:pt>
                <c:pt idx="3712">
                  <c:v>2.6852846401718606E-2</c:v>
                </c:pt>
                <c:pt idx="3713">
                  <c:v>0.27859828141783038</c:v>
                </c:pt>
                <c:pt idx="3714">
                  <c:v>0.12083780880773373</c:v>
                </c:pt>
                <c:pt idx="3715">
                  <c:v>0.15440386680988188</c:v>
                </c:pt>
                <c:pt idx="3716">
                  <c:v>6.3775510204081773E-2</c:v>
                </c:pt>
                <c:pt idx="3717">
                  <c:v>0.30209452201933412</c:v>
                </c:pt>
                <c:pt idx="3718">
                  <c:v>0.15104726100966709</c:v>
                </c:pt>
                <c:pt idx="3719">
                  <c:v>0.21817937701396353</c:v>
                </c:pt>
                <c:pt idx="3720">
                  <c:v>0.24838882921589689</c:v>
                </c:pt>
                <c:pt idx="3721">
                  <c:v>-6.377551020408162E-2</c:v>
                </c:pt>
                <c:pt idx="3722">
                  <c:v>0.26852846401718583</c:v>
                </c:pt>
                <c:pt idx="3723">
                  <c:v>0.38265306122448989</c:v>
                </c:pt>
                <c:pt idx="3724">
                  <c:v>0.12419441460794849</c:v>
                </c:pt>
                <c:pt idx="3725">
                  <c:v>0.16783029001074115</c:v>
                </c:pt>
                <c:pt idx="3726">
                  <c:v>0.23160580021482277</c:v>
                </c:pt>
                <c:pt idx="3727">
                  <c:v>-6.0418904403866706E-2</c:v>
                </c:pt>
                <c:pt idx="3728">
                  <c:v>0.64782491944146081</c:v>
                </c:pt>
                <c:pt idx="3729">
                  <c:v>0.20810955961331906</c:v>
                </c:pt>
                <c:pt idx="3730">
                  <c:v>6.3775510204081773E-2</c:v>
                </c:pt>
                <c:pt idx="3731">
                  <c:v>0.3088077336197636</c:v>
                </c:pt>
                <c:pt idx="3732">
                  <c:v>0.20475295381310424</c:v>
                </c:pt>
                <c:pt idx="3733">
                  <c:v>0.3390171858216971</c:v>
                </c:pt>
                <c:pt idx="3734">
                  <c:v>39.654940923737925</c:v>
                </c:pt>
                <c:pt idx="3735">
                  <c:v>0.4665682062298605</c:v>
                </c:pt>
                <c:pt idx="3736">
                  <c:v>0.19803974221267459</c:v>
                </c:pt>
                <c:pt idx="3737">
                  <c:v>0.3390171858216971</c:v>
                </c:pt>
                <c:pt idx="3738">
                  <c:v>0.43300214822771216</c:v>
                </c:pt>
                <c:pt idx="3739">
                  <c:v>0.38936627282491953</c:v>
                </c:pt>
                <c:pt idx="3740">
                  <c:v>0.28195488721804518</c:v>
                </c:pt>
                <c:pt idx="3741">
                  <c:v>0.10405477980665953</c:v>
                </c:pt>
                <c:pt idx="3742">
                  <c:v>0.18125671321160047</c:v>
                </c:pt>
                <c:pt idx="3743">
                  <c:v>0.38936627282491953</c:v>
                </c:pt>
                <c:pt idx="3744">
                  <c:v>0.39272287862513433</c:v>
                </c:pt>
                <c:pt idx="3745">
                  <c:v>0.21146616541353389</c:v>
                </c:pt>
                <c:pt idx="3746">
                  <c:v>0.30545112781954892</c:v>
                </c:pt>
                <c:pt idx="3747">
                  <c:v>0.13762083780880777</c:v>
                </c:pt>
                <c:pt idx="3748">
                  <c:v>9.398496240601513E-2</c:v>
                </c:pt>
                <c:pt idx="3749">
                  <c:v>0.26852846401718583</c:v>
                </c:pt>
                <c:pt idx="3750">
                  <c:v>2.3496240601503852E-2</c:v>
                </c:pt>
                <c:pt idx="3751">
                  <c:v>4.0279269602577918E-2</c:v>
                </c:pt>
                <c:pt idx="3752">
                  <c:v>0.14097744360902256</c:v>
                </c:pt>
                <c:pt idx="3753">
                  <c:v>0.15104726100966709</c:v>
                </c:pt>
                <c:pt idx="3754">
                  <c:v>0.12419441460794849</c:v>
                </c:pt>
                <c:pt idx="3755">
                  <c:v>0.16783029001074115</c:v>
                </c:pt>
                <c:pt idx="3756">
                  <c:v>-1.0069817400644405E-2</c:v>
                </c:pt>
                <c:pt idx="3757">
                  <c:v>7.0488721804511281E-2</c:v>
                </c:pt>
                <c:pt idx="3758">
                  <c:v>-0.18796992481202998</c:v>
                </c:pt>
                <c:pt idx="3759">
                  <c:v>0.23831901181525247</c:v>
                </c:pt>
                <c:pt idx="3760">
                  <c:v>0.15440386680988188</c:v>
                </c:pt>
                <c:pt idx="3761">
                  <c:v>2.3496240601503852E-2</c:v>
                </c:pt>
                <c:pt idx="3762">
                  <c:v>0.13762083780880777</c:v>
                </c:pt>
                <c:pt idx="3763">
                  <c:v>-0.13090762620837801</c:v>
                </c:pt>
                <c:pt idx="3764">
                  <c:v>8.3915145005370576E-2</c:v>
                </c:pt>
                <c:pt idx="3765">
                  <c:v>0.14097744360902256</c:v>
                </c:pt>
                <c:pt idx="3766">
                  <c:v>7.3845327604726174E-2</c:v>
                </c:pt>
                <c:pt idx="3767">
                  <c:v>0.25510204081632659</c:v>
                </c:pt>
                <c:pt idx="3768">
                  <c:v>0.11748120300751883</c:v>
                </c:pt>
                <c:pt idx="3769">
                  <c:v>0.1309076262083782</c:v>
                </c:pt>
                <c:pt idx="3770">
                  <c:v>0.32223415682062301</c:v>
                </c:pt>
                <c:pt idx="3771">
                  <c:v>6.0418904403866866E-2</c:v>
                </c:pt>
                <c:pt idx="3772">
                  <c:v>-1.0069817400644405E-2</c:v>
                </c:pt>
                <c:pt idx="3773">
                  <c:v>-6.7132116004296361E-2</c:v>
                </c:pt>
                <c:pt idx="3774">
                  <c:v>8.3915145005370576E-2</c:v>
                </c:pt>
                <c:pt idx="3775">
                  <c:v>0.31552094522019342</c:v>
                </c:pt>
                <c:pt idx="3776">
                  <c:v>8.0558539205155835E-2</c:v>
                </c:pt>
                <c:pt idx="3777">
                  <c:v>0.28531149301826003</c:v>
                </c:pt>
                <c:pt idx="3778">
                  <c:v>-2.3496240601503706E-2</c:v>
                </c:pt>
                <c:pt idx="3779">
                  <c:v>-2.3496240601503706E-2</c:v>
                </c:pt>
                <c:pt idx="3780">
                  <c:v>0.18796992481203018</c:v>
                </c:pt>
                <c:pt idx="3781">
                  <c:v>0.19803974221267459</c:v>
                </c:pt>
                <c:pt idx="3782">
                  <c:v>0.13426423200859297</c:v>
                </c:pt>
                <c:pt idx="3783">
                  <c:v>0.16783029001074115</c:v>
                </c:pt>
                <c:pt idx="3784">
                  <c:v>0.22824919441460803</c:v>
                </c:pt>
                <c:pt idx="3785">
                  <c:v>8.7271750805585468E-2</c:v>
                </c:pt>
                <c:pt idx="3786">
                  <c:v>3.0209452201933509E-2</c:v>
                </c:pt>
                <c:pt idx="3787">
                  <c:v>0.14769065520945235</c:v>
                </c:pt>
                <c:pt idx="3788">
                  <c:v>-0.41286251342642322</c:v>
                </c:pt>
                <c:pt idx="3789">
                  <c:v>0.18796992481203018</c:v>
                </c:pt>
                <c:pt idx="3790">
                  <c:v>3.6922663802363018E-2</c:v>
                </c:pt>
                <c:pt idx="3791">
                  <c:v>0.19468313641245985</c:v>
                </c:pt>
                <c:pt idx="3792">
                  <c:v>0.18125671321160047</c:v>
                </c:pt>
                <c:pt idx="3793">
                  <c:v>-0.20139634801288941</c:v>
                </c:pt>
                <c:pt idx="3794">
                  <c:v>0.3457303974221268</c:v>
                </c:pt>
                <c:pt idx="3795">
                  <c:v>3.6922663802363018E-2</c:v>
                </c:pt>
                <c:pt idx="3796">
                  <c:v>-7.0488721804511281E-2</c:v>
                </c:pt>
                <c:pt idx="3797">
                  <c:v>0.36922663802363054</c:v>
                </c:pt>
                <c:pt idx="3798">
                  <c:v>-0.3356605800214823</c:v>
                </c:pt>
                <c:pt idx="3799">
                  <c:v>0.28531149301826003</c:v>
                </c:pt>
                <c:pt idx="3800">
                  <c:v>-5.7062298603651973E-2</c:v>
                </c:pt>
                <c:pt idx="3801">
                  <c:v>-0.24838882921589683</c:v>
                </c:pt>
                <c:pt idx="3802">
                  <c:v>-1.3426423200859303E-2</c:v>
                </c:pt>
                <c:pt idx="3803">
                  <c:v>0.27524167561761553</c:v>
                </c:pt>
                <c:pt idx="3804">
                  <c:v>0</c:v>
                </c:pt>
                <c:pt idx="3805">
                  <c:v>0.12419441460794849</c:v>
                </c:pt>
                <c:pt idx="3806">
                  <c:v>-3.356605800214752E-3</c:v>
                </c:pt>
                <c:pt idx="3807">
                  <c:v>2.0139634801288959E-2</c:v>
                </c:pt>
                <c:pt idx="3808">
                  <c:v>-3.6922663802363018E-2</c:v>
                </c:pt>
                <c:pt idx="3809">
                  <c:v>0.20139634801288941</c:v>
                </c:pt>
                <c:pt idx="3810">
                  <c:v>-8.3915145005370576E-2</c:v>
                </c:pt>
                <c:pt idx="3811">
                  <c:v>6.0418904403866866E-2</c:v>
                </c:pt>
                <c:pt idx="3812">
                  <c:v>-6.7132116004296515E-3</c:v>
                </c:pt>
                <c:pt idx="3813">
                  <c:v>8.3915145005370576E-2</c:v>
                </c:pt>
                <c:pt idx="3814">
                  <c:v>-0.14097744360902256</c:v>
                </c:pt>
                <c:pt idx="3815">
                  <c:v>0.25510204081632659</c:v>
                </c:pt>
                <c:pt idx="3816">
                  <c:v>-3.6922663802363018E-2</c:v>
                </c:pt>
                <c:pt idx="3817">
                  <c:v>0.17118689581095603</c:v>
                </c:pt>
                <c:pt idx="3818">
                  <c:v>-8.7271750805585468E-2</c:v>
                </c:pt>
                <c:pt idx="3819">
                  <c:v>-0.14769065520945221</c:v>
                </c:pt>
                <c:pt idx="3820">
                  <c:v>0.43300214822771216</c:v>
                </c:pt>
                <c:pt idx="3821">
                  <c:v>0.37593984962406024</c:v>
                </c:pt>
                <c:pt idx="3822">
                  <c:v>0.23160580021482277</c:v>
                </c:pt>
                <c:pt idx="3823">
                  <c:v>-4.3635875402792658E-2</c:v>
                </c:pt>
                <c:pt idx="3824">
                  <c:v>0.26181525241675624</c:v>
                </c:pt>
                <c:pt idx="3825">
                  <c:v>-0.28866809881847472</c:v>
                </c:pt>
                <c:pt idx="3826">
                  <c:v>-0.13762083780880766</c:v>
                </c:pt>
                <c:pt idx="3827">
                  <c:v>0.36251342642320095</c:v>
                </c:pt>
                <c:pt idx="3828">
                  <c:v>0.15104726100966709</c:v>
                </c:pt>
                <c:pt idx="3829">
                  <c:v>-7.0488721804511281E-2</c:v>
                </c:pt>
                <c:pt idx="3830">
                  <c:v>-5.3705692803437212E-2</c:v>
                </c:pt>
                <c:pt idx="3831">
                  <c:v>0.44307196562835671</c:v>
                </c:pt>
                <c:pt idx="3832">
                  <c:v>0.20810955961331906</c:v>
                </c:pt>
                <c:pt idx="3833">
                  <c:v>-1.6783029001074059E-2</c:v>
                </c:pt>
                <c:pt idx="3834">
                  <c:v>0.30545112781954892</c:v>
                </c:pt>
                <c:pt idx="3835">
                  <c:v>6.7132116004296361E-2</c:v>
                </c:pt>
                <c:pt idx="3836">
                  <c:v>0.23831901181525247</c:v>
                </c:pt>
                <c:pt idx="3837">
                  <c:v>3.6922663802363018E-2</c:v>
                </c:pt>
                <c:pt idx="3838">
                  <c:v>0.21817937701396353</c:v>
                </c:pt>
                <c:pt idx="3839">
                  <c:v>0.63439849624060152</c:v>
                </c:pt>
                <c:pt idx="3840">
                  <c:v>0.45985499462943075</c:v>
                </c:pt>
                <c:pt idx="3841">
                  <c:v>0.23160580021482277</c:v>
                </c:pt>
                <c:pt idx="3842">
                  <c:v>0.28195488721804518</c:v>
                </c:pt>
                <c:pt idx="3843">
                  <c:v>0.10741138560687427</c:v>
                </c:pt>
                <c:pt idx="3844">
                  <c:v>-9.0628356605800237E-2</c:v>
                </c:pt>
                <c:pt idx="3845">
                  <c:v>-0.22824919441460789</c:v>
                </c:pt>
                <c:pt idx="3846">
                  <c:v>-5.3705692803437212E-2</c:v>
                </c:pt>
                <c:pt idx="3847">
                  <c:v>-4.3635875402792658E-2</c:v>
                </c:pt>
                <c:pt idx="3848">
                  <c:v>0.26852846401718583</c:v>
                </c:pt>
                <c:pt idx="3849">
                  <c:v>3.3566058002149008E-3</c:v>
                </c:pt>
                <c:pt idx="3850">
                  <c:v>1.0069817400644405E-2</c:v>
                </c:pt>
                <c:pt idx="3851">
                  <c:v>0.20475295381310424</c:v>
                </c:pt>
                <c:pt idx="3852">
                  <c:v>9.7341568206229884E-2</c:v>
                </c:pt>
                <c:pt idx="3853">
                  <c:v>5.0349087003222312E-2</c:v>
                </c:pt>
                <c:pt idx="3854">
                  <c:v>4.3635875402792658E-2</c:v>
                </c:pt>
                <c:pt idx="3855">
                  <c:v>-0.10405477980665953</c:v>
                </c:pt>
                <c:pt idx="3856">
                  <c:v>9.398496240601513E-2</c:v>
                </c:pt>
                <c:pt idx="3857">
                  <c:v>0.11748120300751883</c:v>
                </c:pt>
                <c:pt idx="3858">
                  <c:v>3.3566058002149008E-3</c:v>
                </c:pt>
                <c:pt idx="3859">
                  <c:v>0.23496240601503765</c:v>
                </c:pt>
                <c:pt idx="3860">
                  <c:v>0.12083780880773373</c:v>
                </c:pt>
                <c:pt idx="3861">
                  <c:v>0.40279269602577872</c:v>
                </c:pt>
                <c:pt idx="3862">
                  <c:v>-0.13090762620837801</c:v>
                </c:pt>
                <c:pt idx="3863">
                  <c:v>0.73174006444683148</c:v>
                </c:pt>
                <c:pt idx="3864">
                  <c:v>0.22153598281417836</c:v>
                </c:pt>
                <c:pt idx="3865">
                  <c:v>5.0349087003222312E-2</c:v>
                </c:pt>
                <c:pt idx="3866">
                  <c:v>0.27859828141783038</c:v>
                </c:pt>
                <c:pt idx="3867">
                  <c:v>9.398496240601513E-2</c:v>
                </c:pt>
                <c:pt idx="3868">
                  <c:v>0.1309076262083782</c:v>
                </c:pt>
                <c:pt idx="3869">
                  <c:v>-7.3845327604726035E-2</c:v>
                </c:pt>
                <c:pt idx="3870">
                  <c:v>-0.2114661654135338</c:v>
                </c:pt>
                <c:pt idx="3871">
                  <c:v>0.14769065520945235</c:v>
                </c:pt>
                <c:pt idx="3872">
                  <c:v>-0.12755102040816324</c:v>
                </c:pt>
                <c:pt idx="3873">
                  <c:v>0.48670784103114934</c:v>
                </c:pt>
                <c:pt idx="3874">
                  <c:v>5.7062298603652112E-2</c:v>
                </c:pt>
                <c:pt idx="3875">
                  <c:v>0.51691729323308278</c:v>
                </c:pt>
                <c:pt idx="3876">
                  <c:v>8.0558539205155835E-2</c:v>
                </c:pt>
                <c:pt idx="3877">
                  <c:v>-7.0488721804511281E-2</c:v>
                </c:pt>
                <c:pt idx="3878">
                  <c:v>-1.3426423200859303E-2</c:v>
                </c:pt>
                <c:pt idx="3879">
                  <c:v>0.16783029001074115</c:v>
                </c:pt>
                <c:pt idx="3880">
                  <c:v>5.7062298603652112E-2</c:v>
                </c:pt>
                <c:pt idx="3881">
                  <c:v>0.31216433941997862</c:v>
                </c:pt>
                <c:pt idx="3882">
                  <c:v>0.18461331901181527</c:v>
                </c:pt>
                <c:pt idx="3883">
                  <c:v>-2.6852846401718606E-2</c:v>
                </c:pt>
                <c:pt idx="3884">
                  <c:v>1.6783029001074205E-2</c:v>
                </c:pt>
                <c:pt idx="3885">
                  <c:v>0.53370032223415698</c:v>
                </c:pt>
                <c:pt idx="3886">
                  <c:v>-9.7341568206229731E-2</c:v>
                </c:pt>
                <c:pt idx="3887">
                  <c:v>3.3566058002149008E-3</c:v>
                </c:pt>
                <c:pt idx="3888">
                  <c:v>0.3457303974221268</c:v>
                </c:pt>
                <c:pt idx="3889">
                  <c:v>0.14433404940923744</c:v>
                </c:pt>
                <c:pt idx="3890">
                  <c:v>8.3915145005370576E-2</c:v>
                </c:pt>
                <c:pt idx="3891">
                  <c:v>0.35915682062298615</c:v>
                </c:pt>
                <c:pt idx="3892">
                  <c:v>4.3635875402792658E-2</c:v>
                </c:pt>
                <c:pt idx="3893">
                  <c:v>0.20139634801288941</c:v>
                </c:pt>
                <c:pt idx="3894">
                  <c:v>1.6783029001074205E-2</c:v>
                </c:pt>
                <c:pt idx="3895">
                  <c:v>0.10069817400644462</c:v>
                </c:pt>
                <c:pt idx="3896">
                  <c:v>7.7201933404940901E-2</c:v>
                </c:pt>
                <c:pt idx="3897">
                  <c:v>0.34908700322234165</c:v>
                </c:pt>
                <c:pt idx="3898">
                  <c:v>0.16783029001074115</c:v>
                </c:pt>
                <c:pt idx="3899">
                  <c:v>5.0349087003222312E-2</c:v>
                </c:pt>
                <c:pt idx="3900">
                  <c:v>0.1275510204081633</c:v>
                </c:pt>
                <c:pt idx="3901">
                  <c:v>0.17118689581095603</c:v>
                </c:pt>
                <c:pt idx="3902">
                  <c:v>-0.13090762620837801</c:v>
                </c:pt>
                <c:pt idx="3903">
                  <c:v>0.21146616541353389</c:v>
                </c:pt>
                <c:pt idx="3904">
                  <c:v>7.3845327604726174E-2</c:v>
                </c:pt>
                <c:pt idx="3905">
                  <c:v>-0.14769065520945221</c:v>
                </c:pt>
                <c:pt idx="3906">
                  <c:v>3.6922663802363018E-2</c:v>
                </c:pt>
                <c:pt idx="3907">
                  <c:v>2.6852846401718606E-2</c:v>
                </c:pt>
                <c:pt idx="3908">
                  <c:v>0.27859828141783038</c:v>
                </c:pt>
                <c:pt idx="3909">
                  <c:v>-2.6852846401718606E-2</c:v>
                </c:pt>
                <c:pt idx="3910">
                  <c:v>0.19132653061224494</c:v>
                </c:pt>
                <c:pt idx="3911">
                  <c:v>-9.3984962406014991E-2</c:v>
                </c:pt>
                <c:pt idx="3912">
                  <c:v>0.21482277121374871</c:v>
                </c:pt>
                <c:pt idx="3913">
                  <c:v>4.3635875402792658E-2</c:v>
                </c:pt>
                <c:pt idx="3914">
                  <c:v>0.22824919441460803</c:v>
                </c:pt>
                <c:pt idx="3915">
                  <c:v>0.22153598281417836</c:v>
                </c:pt>
                <c:pt idx="3916">
                  <c:v>1.6783029001074205E-2</c:v>
                </c:pt>
                <c:pt idx="3917">
                  <c:v>3.6922663802363018E-2</c:v>
                </c:pt>
                <c:pt idx="3918">
                  <c:v>9.7341568206229884E-2</c:v>
                </c:pt>
                <c:pt idx="3919">
                  <c:v>0.6713211600429646</c:v>
                </c:pt>
                <c:pt idx="3920">
                  <c:v>6.0418904403866866E-2</c:v>
                </c:pt>
                <c:pt idx="3921">
                  <c:v>-0.12419441460794833</c:v>
                </c:pt>
                <c:pt idx="3922">
                  <c:v>-0.11076799140708918</c:v>
                </c:pt>
                <c:pt idx="3923">
                  <c:v>0.17790010741138573</c:v>
                </c:pt>
                <c:pt idx="3924">
                  <c:v>0.18461331901181527</c:v>
                </c:pt>
                <c:pt idx="3925">
                  <c:v>0.15776047261009668</c:v>
                </c:pt>
                <c:pt idx="3926">
                  <c:v>0.7183136412459723</c:v>
                </c:pt>
                <c:pt idx="3927">
                  <c:v>0.44642857142857145</c:v>
                </c:pt>
                <c:pt idx="3928">
                  <c:v>0.1275510204081633</c:v>
                </c:pt>
                <c:pt idx="3929">
                  <c:v>-4.6992481203007565E-2</c:v>
                </c:pt>
                <c:pt idx="3930">
                  <c:v>9.7341568206229884E-2</c:v>
                </c:pt>
                <c:pt idx="3931">
                  <c:v>0.14097744360902256</c:v>
                </c:pt>
                <c:pt idx="3932">
                  <c:v>0.22824919441460803</c:v>
                </c:pt>
                <c:pt idx="3933">
                  <c:v>7.7201933404940901E-2</c:v>
                </c:pt>
                <c:pt idx="3934">
                  <c:v>-7.3845327604726035E-2</c:v>
                </c:pt>
                <c:pt idx="3935">
                  <c:v>0.25174543501611174</c:v>
                </c:pt>
                <c:pt idx="3936">
                  <c:v>0.24503222341568207</c:v>
                </c:pt>
                <c:pt idx="3937">
                  <c:v>0.1309076262083782</c:v>
                </c:pt>
                <c:pt idx="3938">
                  <c:v>-0.28195488721804512</c:v>
                </c:pt>
                <c:pt idx="3939">
                  <c:v>0.16111707841031153</c:v>
                </c:pt>
                <c:pt idx="3940">
                  <c:v>-0.23496240601503765</c:v>
                </c:pt>
                <c:pt idx="3941">
                  <c:v>-3.3566058002148118E-2</c:v>
                </c:pt>
                <c:pt idx="3942">
                  <c:v>2.3496240601503852E-2</c:v>
                </c:pt>
                <c:pt idx="3943">
                  <c:v>1.0069817400644405E-2</c:v>
                </c:pt>
                <c:pt idx="3944">
                  <c:v>9.7341568206229884E-2</c:v>
                </c:pt>
                <c:pt idx="3945">
                  <c:v>0.1275510204081633</c:v>
                </c:pt>
                <c:pt idx="3946">
                  <c:v>0.10741138560687427</c:v>
                </c:pt>
                <c:pt idx="3947">
                  <c:v>0.26517185821697103</c:v>
                </c:pt>
                <c:pt idx="3948">
                  <c:v>0.20810955961331906</c:v>
                </c:pt>
                <c:pt idx="3949">
                  <c:v>6.7132116004296361E-2</c:v>
                </c:pt>
                <c:pt idx="3950">
                  <c:v>0.52698711063372738</c:v>
                </c:pt>
                <c:pt idx="3951">
                  <c:v>0.18796992481203018</c:v>
                </c:pt>
                <c:pt idx="3952">
                  <c:v>1.3426423200859303E-2</c:v>
                </c:pt>
                <c:pt idx="3953">
                  <c:v>0.36251342642320095</c:v>
                </c:pt>
                <c:pt idx="3954">
                  <c:v>-3.356605800214752E-3</c:v>
                </c:pt>
                <c:pt idx="3955">
                  <c:v>0.49677765843179378</c:v>
                </c:pt>
                <c:pt idx="3956">
                  <c:v>-1.6783029001074059E-2</c:v>
                </c:pt>
                <c:pt idx="3957">
                  <c:v>-0.14097744360902256</c:v>
                </c:pt>
                <c:pt idx="3958">
                  <c:v>-1.3426423200859303E-2</c:v>
                </c:pt>
                <c:pt idx="3959">
                  <c:v>3.6922663802363018E-2</c:v>
                </c:pt>
                <c:pt idx="3960">
                  <c:v>0.16447368421052636</c:v>
                </c:pt>
                <c:pt idx="3961">
                  <c:v>0.13762083780880777</c:v>
                </c:pt>
                <c:pt idx="3962">
                  <c:v>6.3775510204081773E-2</c:v>
                </c:pt>
                <c:pt idx="3963">
                  <c:v>0.12083780880773373</c:v>
                </c:pt>
                <c:pt idx="3964">
                  <c:v>0.13762083780880777</c:v>
                </c:pt>
                <c:pt idx="3965">
                  <c:v>3.3566058002149008E-3</c:v>
                </c:pt>
                <c:pt idx="3966">
                  <c:v>0.23831901181525247</c:v>
                </c:pt>
                <c:pt idx="3967">
                  <c:v>0.17118689581095603</c:v>
                </c:pt>
                <c:pt idx="3968">
                  <c:v>0.19468313641245985</c:v>
                </c:pt>
                <c:pt idx="3969">
                  <c:v>0.37258324382384533</c:v>
                </c:pt>
                <c:pt idx="3970">
                  <c:v>0.25174543501611174</c:v>
                </c:pt>
                <c:pt idx="3971">
                  <c:v>0.19468313641245985</c:v>
                </c:pt>
                <c:pt idx="3972">
                  <c:v>0.1141245972073041</c:v>
                </c:pt>
                <c:pt idx="3973">
                  <c:v>-2.6852846401718606E-2</c:v>
                </c:pt>
                <c:pt idx="3974">
                  <c:v>0.23160580021482277</c:v>
                </c:pt>
                <c:pt idx="3975">
                  <c:v>-4.0279269602577772E-2</c:v>
                </c:pt>
                <c:pt idx="3976">
                  <c:v>0.42628893662728257</c:v>
                </c:pt>
                <c:pt idx="3977">
                  <c:v>0.1275510204081633</c:v>
                </c:pt>
                <c:pt idx="3978">
                  <c:v>0.27524167561761553</c:v>
                </c:pt>
                <c:pt idx="3979">
                  <c:v>0.13426423200859297</c:v>
                </c:pt>
                <c:pt idx="3980">
                  <c:v>-5.0349087003222312E-2</c:v>
                </c:pt>
                <c:pt idx="3981">
                  <c:v>4.3635875402792658E-2</c:v>
                </c:pt>
                <c:pt idx="3982">
                  <c:v>4.6992481203007565E-2</c:v>
                </c:pt>
                <c:pt idx="3983">
                  <c:v>-2.3496240601503706E-2</c:v>
                </c:pt>
                <c:pt idx="3984">
                  <c:v>3.0209452201933509E-2</c:v>
                </c:pt>
                <c:pt idx="3985">
                  <c:v>-7.0488721804511281E-2</c:v>
                </c:pt>
                <c:pt idx="3986">
                  <c:v>0.16783029001074115</c:v>
                </c:pt>
                <c:pt idx="3987">
                  <c:v>-1.6783029001074059E-2</c:v>
                </c:pt>
                <c:pt idx="3988">
                  <c:v>-1.3426423200859303E-2</c:v>
                </c:pt>
                <c:pt idx="3989">
                  <c:v>-0.16783029001074115</c:v>
                </c:pt>
                <c:pt idx="3990">
                  <c:v>0.28195488721804518</c:v>
                </c:pt>
                <c:pt idx="3991">
                  <c:v>8.0558539205155835E-2</c:v>
                </c:pt>
                <c:pt idx="3992">
                  <c:v>0.22489258861439318</c:v>
                </c:pt>
                <c:pt idx="3993">
                  <c:v>0.16111707841031153</c:v>
                </c:pt>
                <c:pt idx="3994">
                  <c:v>-0.1611170784103115</c:v>
                </c:pt>
                <c:pt idx="3995">
                  <c:v>0.58740601503759393</c:v>
                </c:pt>
                <c:pt idx="3996">
                  <c:v>-6.7132116004296361E-2</c:v>
                </c:pt>
                <c:pt idx="3997">
                  <c:v>-4.3635875402792658E-2</c:v>
                </c:pt>
                <c:pt idx="3998">
                  <c:v>3.3566058002149008E-3</c:v>
                </c:pt>
                <c:pt idx="3999">
                  <c:v>0.10741138560687427</c:v>
                </c:pt>
                <c:pt idx="4000">
                  <c:v>0.43300214822771216</c:v>
                </c:pt>
                <c:pt idx="4001">
                  <c:v>-3.3566058002148118E-2</c:v>
                </c:pt>
                <c:pt idx="4002">
                  <c:v>0.13762083780880777</c:v>
                </c:pt>
                <c:pt idx="4003">
                  <c:v>-0.12083780880773361</c:v>
                </c:pt>
                <c:pt idx="4004">
                  <c:v>0.20475295381310424</c:v>
                </c:pt>
                <c:pt idx="4005">
                  <c:v>5.7062298603652112E-2</c:v>
                </c:pt>
                <c:pt idx="4006">
                  <c:v>-1.0069817400644405E-2</c:v>
                </c:pt>
                <c:pt idx="4007">
                  <c:v>-8.0558539205155669E-2</c:v>
                </c:pt>
                <c:pt idx="4008">
                  <c:v>0.29202470461868962</c:v>
                </c:pt>
                <c:pt idx="4009">
                  <c:v>0.19468313641245985</c:v>
                </c:pt>
                <c:pt idx="4010">
                  <c:v>-8.3915145005370576E-2</c:v>
                </c:pt>
                <c:pt idx="4011">
                  <c:v>0.33566058002148236</c:v>
                </c:pt>
                <c:pt idx="4012">
                  <c:v>6.3775510204081773E-2</c:v>
                </c:pt>
                <c:pt idx="4013">
                  <c:v>0.30545112781954892</c:v>
                </c:pt>
                <c:pt idx="4014">
                  <c:v>0.23496240601503765</c:v>
                </c:pt>
                <c:pt idx="4015">
                  <c:v>4.0279269602577918E-2</c:v>
                </c:pt>
                <c:pt idx="4016">
                  <c:v>2.3496240601503852E-2</c:v>
                </c:pt>
                <c:pt idx="4017">
                  <c:v>0.24167561761546733</c:v>
                </c:pt>
                <c:pt idx="4018">
                  <c:v>0.15104726100966709</c:v>
                </c:pt>
                <c:pt idx="4019">
                  <c:v>0.17118689581095603</c:v>
                </c:pt>
                <c:pt idx="4020">
                  <c:v>-0.22489258861439312</c:v>
                </c:pt>
                <c:pt idx="4021">
                  <c:v>0.14769065520945235</c:v>
                </c:pt>
                <c:pt idx="4022">
                  <c:v>0.10741138560687427</c:v>
                </c:pt>
                <c:pt idx="4023">
                  <c:v>0.28866809881847483</c:v>
                </c:pt>
                <c:pt idx="4024">
                  <c:v>3.6922663802363018E-2</c:v>
                </c:pt>
                <c:pt idx="4025">
                  <c:v>-3.6922663802363018E-2</c:v>
                </c:pt>
                <c:pt idx="4026">
                  <c:v>0.35580021482277124</c:v>
                </c:pt>
                <c:pt idx="4027">
                  <c:v>0.29202470461868962</c:v>
                </c:pt>
                <c:pt idx="4028">
                  <c:v>7.3845327604726174E-2</c:v>
                </c:pt>
                <c:pt idx="4029">
                  <c:v>4.3635875402792658E-2</c:v>
                </c:pt>
                <c:pt idx="4030">
                  <c:v>0.20475295381310424</c:v>
                </c:pt>
                <c:pt idx="4031">
                  <c:v>0.38936627282491953</c:v>
                </c:pt>
                <c:pt idx="4032">
                  <c:v>0.37258324382384533</c:v>
                </c:pt>
                <c:pt idx="4033">
                  <c:v>0.10069817400644462</c:v>
                </c:pt>
                <c:pt idx="4034">
                  <c:v>0.31552094522019342</c:v>
                </c:pt>
                <c:pt idx="4035">
                  <c:v>9.7341568206229884E-2</c:v>
                </c:pt>
                <c:pt idx="4036">
                  <c:v>0.18125671321160047</c:v>
                </c:pt>
                <c:pt idx="4037">
                  <c:v>9.7341568206229884E-2</c:v>
                </c:pt>
                <c:pt idx="4038">
                  <c:v>0.14769065520945235</c:v>
                </c:pt>
                <c:pt idx="4039">
                  <c:v>0.1141245972073041</c:v>
                </c:pt>
                <c:pt idx="4040">
                  <c:v>-1.0069817400644405E-2</c:v>
                </c:pt>
                <c:pt idx="4041">
                  <c:v>2.3496240601503852E-2</c:v>
                </c:pt>
                <c:pt idx="4042">
                  <c:v>0.1309076262083782</c:v>
                </c:pt>
                <c:pt idx="4043">
                  <c:v>-6.7132116004296361E-2</c:v>
                </c:pt>
                <c:pt idx="4044">
                  <c:v>0.13426423200859297</c:v>
                </c:pt>
                <c:pt idx="4045">
                  <c:v>0.17790010741138573</c:v>
                </c:pt>
                <c:pt idx="4046">
                  <c:v>-7.0488721804511281E-2</c:v>
                </c:pt>
                <c:pt idx="4047">
                  <c:v>-5.3705692803437212E-2</c:v>
                </c:pt>
                <c:pt idx="4048">
                  <c:v>2.0139634801288959E-2</c:v>
                </c:pt>
                <c:pt idx="4049">
                  <c:v>7.3845327604726174E-2</c:v>
                </c:pt>
                <c:pt idx="4050">
                  <c:v>-0.10069817400644462</c:v>
                </c:pt>
                <c:pt idx="4051">
                  <c:v>-7.3845327604726035E-2</c:v>
                </c:pt>
                <c:pt idx="4052">
                  <c:v>0.24167561761546733</c:v>
                </c:pt>
                <c:pt idx="4053">
                  <c:v>0.18461331901181527</c:v>
                </c:pt>
                <c:pt idx="4054">
                  <c:v>-9.3984962406014991E-2</c:v>
                </c:pt>
                <c:pt idx="4055">
                  <c:v>0.35915682062298615</c:v>
                </c:pt>
                <c:pt idx="4056">
                  <c:v>-0.11412459720730395</c:v>
                </c:pt>
                <c:pt idx="4057">
                  <c:v>0.52027389903329757</c:v>
                </c:pt>
                <c:pt idx="4058">
                  <c:v>0.14097744360902256</c:v>
                </c:pt>
                <c:pt idx="4059">
                  <c:v>0.40614930182599368</c:v>
                </c:pt>
                <c:pt idx="4060">
                  <c:v>0.24167561761546733</c:v>
                </c:pt>
                <c:pt idx="4061">
                  <c:v>0.1309076262083782</c:v>
                </c:pt>
                <c:pt idx="4062">
                  <c:v>0.23831901181525247</c:v>
                </c:pt>
                <c:pt idx="4063">
                  <c:v>0.10069817400644462</c:v>
                </c:pt>
                <c:pt idx="4064">
                  <c:v>1.3426423200859303E-2</c:v>
                </c:pt>
                <c:pt idx="4065">
                  <c:v>3.0209452201933509E-2</c:v>
                </c:pt>
                <c:pt idx="4066">
                  <c:v>3.6922663802363018E-2</c:v>
                </c:pt>
                <c:pt idx="4067">
                  <c:v>-6.0418904403866706E-2</c:v>
                </c:pt>
                <c:pt idx="4068">
                  <c:v>9.7341568206229884E-2</c:v>
                </c:pt>
                <c:pt idx="4069">
                  <c:v>0.20810955961331906</c:v>
                </c:pt>
                <c:pt idx="4070">
                  <c:v>5.0349087003222312E-2</c:v>
                </c:pt>
                <c:pt idx="4071">
                  <c:v>8.7271750805585468E-2</c:v>
                </c:pt>
                <c:pt idx="4072">
                  <c:v>7.7201933404940901E-2</c:v>
                </c:pt>
                <c:pt idx="4073">
                  <c:v>0.31887755102040821</c:v>
                </c:pt>
                <c:pt idx="4074">
                  <c:v>0.11748120300751883</c:v>
                </c:pt>
                <c:pt idx="4075">
                  <c:v>9.398496240601513E-2</c:v>
                </c:pt>
                <c:pt idx="4076">
                  <c:v>0.60083243823845334</c:v>
                </c:pt>
                <c:pt idx="4077">
                  <c:v>-3.3566058002148118E-2</c:v>
                </c:pt>
                <c:pt idx="4078">
                  <c:v>6.0418904403866866E-2</c:v>
                </c:pt>
                <c:pt idx="4079">
                  <c:v>8.3915145005370576E-2</c:v>
                </c:pt>
                <c:pt idx="4080">
                  <c:v>-7.7201933404940901E-2</c:v>
                </c:pt>
                <c:pt idx="4081">
                  <c:v>7.3845327604726174E-2</c:v>
                </c:pt>
                <c:pt idx="4082">
                  <c:v>0.29202470461868962</c:v>
                </c:pt>
                <c:pt idx="4083">
                  <c:v>9.0628356605800375E-2</c:v>
                </c:pt>
                <c:pt idx="4084">
                  <c:v>0.15440386680988188</c:v>
                </c:pt>
                <c:pt idx="4085">
                  <c:v>2.6852846401718606E-2</c:v>
                </c:pt>
                <c:pt idx="4086">
                  <c:v>0.25845864661654139</c:v>
                </c:pt>
                <c:pt idx="4087">
                  <c:v>-0.17790010741138573</c:v>
                </c:pt>
                <c:pt idx="4088">
                  <c:v>1.3426423200859303E-2</c:v>
                </c:pt>
                <c:pt idx="4089">
                  <c:v>0.22153598281417836</c:v>
                </c:pt>
                <c:pt idx="4090">
                  <c:v>0.32894736842105271</c:v>
                </c:pt>
                <c:pt idx="4091">
                  <c:v>7.7201933404940901E-2</c:v>
                </c:pt>
                <c:pt idx="4092">
                  <c:v>0.43300214822771216</c:v>
                </c:pt>
                <c:pt idx="4093">
                  <c:v>-8.3915145005370576E-2</c:v>
                </c:pt>
                <c:pt idx="4094">
                  <c:v>1.0069817400644405E-2</c:v>
                </c:pt>
                <c:pt idx="4095">
                  <c:v>7.7201933404940901E-2</c:v>
                </c:pt>
                <c:pt idx="4096">
                  <c:v>0.28195488721804518</c:v>
                </c:pt>
                <c:pt idx="4097">
                  <c:v>8.3915145005370576E-2</c:v>
                </c:pt>
                <c:pt idx="4098">
                  <c:v>2.6852846401718606E-2</c:v>
                </c:pt>
                <c:pt idx="4099">
                  <c:v>6.0418904403866866E-2</c:v>
                </c:pt>
                <c:pt idx="4100">
                  <c:v>0.23160580021482277</c:v>
                </c:pt>
                <c:pt idx="4101">
                  <c:v>0.16783029001074115</c:v>
                </c:pt>
                <c:pt idx="4102">
                  <c:v>5.0349087003222312E-2</c:v>
                </c:pt>
                <c:pt idx="4103">
                  <c:v>0.13762083780880777</c:v>
                </c:pt>
                <c:pt idx="4104">
                  <c:v>0.20139634801288941</c:v>
                </c:pt>
                <c:pt idx="4105">
                  <c:v>-8.7271750805585468E-2</c:v>
                </c:pt>
                <c:pt idx="4106">
                  <c:v>0.33230397422126756</c:v>
                </c:pt>
                <c:pt idx="4107">
                  <c:v>-0.12755102040816324</c:v>
                </c:pt>
                <c:pt idx="4108">
                  <c:v>0.21817937701396353</c:v>
                </c:pt>
                <c:pt idx="4109">
                  <c:v>0</c:v>
                </c:pt>
                <c:pt idx="4110">
                  <c:v>0.23496240601503765</c:v>
                </c:pt>
                <c:pt idx="4111">
                  <c:v>-3.3566058002148118E-2</c:v>
                </c:pt>
                <c:pt idx="4112">
                  <c:v>7.3845327604726174E-2</c:v>
                </c:pt>
                <c:pt idx="4113">
                  <c:v>0.30209452201933412</c:v>
                </c:pt>
                <c:pt idx="4114">
                  <c:v>7.3845327604726174E-2</c:v>
                </c:pt>
                <c:pt idx="4115">
                  <c:v>0.14433404940923744</c:v>
                </c:pt>
                <c:pt idx="4116">
                  <c:v>0.24838882921589689</c:v>
                </c:pt>
                <c:pt idx="4117">
                  <c:v>0.10405477980665953</c:v>
                </c:pt>
                <c:pt idx="4118">
                  <c:v>0.25510204081632659</c:v>
                </c:pt>
                <c:pt idx="4119">
                  <c:v>0.23160580021482277</c:v>
                </c:pt>
                <c:pt idx="4120">
                  <c:v>2.3496240601503852E-2</c:v>
                </c:pt>
                <c:pt idx="4121">
                  <c:v>0.28195488721804518</c:v>
                </c:pt>
                <c:pt idx="4122">
                  <c:v>0.29202470461868962</c:v>
                </c:pt>
                <c:pt idx="4123">
                  <c:v>7.0488721804511281E-2</c:v>
                </c:pt>
                <c:pt idx="4124">
                  <c:v>7.0488721804511281E-2</c:v>
                </c:pt>
                <c:pt idx="4125">
                  <c:v>0.14097744360902256</c:v>
                </c:pt>
                <c:pt idx="4126">
                  <c:v>0.40614930182599368</c:v>
                </c:pt>
                <c:pt idx="4127">
                  <c:v>0.39272287862513433</c:v>
                </c:pt>
                <c:pt idx="4128">
                  <c:v>7.0488721804511281E-2</c:v>
                </c:pt>
                <c:pt idx="4129">
                  <c:v>4.3635875402792658E-2</c:v>
                </c:pt>
                <c:pt idx="4130">
                  <c:v>0.15776047261009668</c:v>
                </c:pt>
                <c:pt idx="4131">
                  <c:v>-1.0069817400644405E-2</c:v>
                </c:pt>
                <c:pt idx="4132">
                  <c:v>-0.17790010741138573</c:v>
                </c:pt>
                <c:pt idx="4133">
                  <c:v>3.6922663802363018E-2</c:v>
                </c:pt>
                <c:pt idx="4134">
                  <c:v>0.18461331901181527</c:v>
                </c:pt>
                <c:pt idx="4135">
                  <c:v>-0.17790010741138573</c:v>
                </c:pt>
                <c:pt idx="4136">
                  <c:v>9.398496240601513E-2</c:v>
                </c:pt>
                <c:pt idx="4137">
                  <c:v>6.7132116004296361E-2</c:v>
                </c:pt>
                <c:pt idx="4138">
                  <c:v>-2.6852846401718606E-2</c:v>
                </c:pt>
                <c:pt idx="4139">
                  <c:v>-6.7132116004296515E-3</c:v>
                </c:pt>
                <c:pt idx="4140">
                  <c:v>6.7132116004296361E-2</c:v>
                </c:pt>
                <c:pt idx="4141">
                  <c:v>3.3566058002149008E-3</c:v>
                </c:pt>
                <c:pt idx="4142">
                  <c:v>0.19468313641245985</c:v>
                </c:pt>
                <c:pt idx="4143">
                  <c:v>-4.6992481203007565E-2</c:v>
                </c:pt>
                <c:pt idx="4144">
                  <c:v>-0.17118689581095589</c:v>
                </c:pt>
                <c:pt idx="4145">
                  <c:v>0.23496240601503765</c:v>
                </c:pt>
                <c:pt idx="4146">
                  <c:v>-0.27859828141783022</c:v>
                </c:pt>
                <c:pt idx="4147">
                  <c:v>0.20475295381310424</c:v>
                </c:pt>
                <c:pt idx="4148">
                  <c:v>1.6783029001074205E-2</c:v>
                </c:pt>
                <c:pt idx="4149">
                  <c:v>5.3705692803437212E-2</c:v>
                </c:pt>
                <c:pt idx="4150">
                  <c:v>0.16447368421052636</c:v>
                </c:pt>
                <c:pt idx="4151">
                  <c:v>0.44978517722878636</c:v>
                </c:pt>
                <c:pt idx="4152">
                  <c:v>-2.3496240601503706E-2</c:v>
                </c:pt>
                <c:pt idx="4153">
                  <c:v>0.31216433941997862</c:v>
                </c:pt>
                <c:pt idx="4154">
                  <c:v>0.3088077336197636</c:v>
                </c:pt>
                <c:pt idx="4155">
                  <c:v>0.24503222341568207</c:v>
                </c:pt>
                <c:pt idx="4156">
                  <c:v>-0.30209452201933407</c:v>
                </c:pt>
                <c:pt idx="4157">
                  <c:v>-0.15104726100966709</c:v>
                </c:pt>
                <c:pt idx="4158">
                  <c:v>0.19468313641245985</c:v>
                </c:pt>
                <c:pt idx="4159">
                  <c:v>-2.3496240601503706E-2</c:v>
                </c:pt>
                <c:pt idx="4160">
                  <c:v>0.17118689581095603</c:v>
                </c:pt>
                <c:pt idx="4161">
                  <c:v>0.16447368421052636</c:v>
                </c:pt>
                <c:pt idx="4162">
                  <c:v>0.14769065520945235</c:v>
                </c:pt>
                <c:pt idx="4163">
                  <c:v>0.14097744360902256</c:v>
                </c:pt>
                <c:pt idx="4164">
                  <c:v>-0.14769065520945221</c:v>
                </c:pt>
                <c:pt idx="4165">
                  <c:v>0.21817937701396353</c:v>
                </c:pt>
                <c:pt idx="4166">
                  <c:v>5.3705692803437212E-2</c:v>
                </c:pt>
                <c:pt idx="4167">
                  <c:v>-9.3984962406014991E-2</c:v>
                </c:pt>
                <c:pt idx="4168">
                  <c:v>0.14097744360902256</c:v>
                </c:pt>
                <c:pt idx="4169">
                  <c:v>0.14769065520945235</c:v>
                </c:pt>
                <c:pt idx="4170">
                  <c:v>0.15104726100966709</c:v>
                </c:pt>
                <c:pt idx="4171">
                  <c:v>-2.3496240601503706E-2</c:v>
                </c:pt>
                <c:pt idx="4172">
                  <c:v>0.49677765843179378</c:v>
                </c:pt>
                <c:pt idx="4173">
                  <c:v>0.47999462943071974</c:v>
                </c:pt>
                <c:pt idx="4174">
                  <c:v>9.0628356605800375E-2</c:v>
                </c:pt>
                <c:pt idx="4175">
                  <c:v>0.22489258861439318</c:v>
                </c:pt>
                <c:pt idx="4176">
                  <c:v>0.34237379162191189</c:v>
                </c:pt>
                <c:pt idx="4177">
                  <c:v>0.3088077336197636</c:v>
                </c:pt>
                <c:pt idx="4178">
                  <c:v>-5.0349087003222312E-2</c:v>
                </c:pt>
                <c:pt idx="4179">
                  <c:v>0.24503222341568207</c:v>
                </c:pt>
                <c:pt idx="4180">
                  <c:v>1.0069817400644405E-2</c:v>
                </c:pt>
                <c:pt idx="4181">
                  <c:v>6.7132116004296361E-2</c:v>
                </c:pt>
                <c:pt idx="4182">
                  <c:v>-2.0139634801288959E-2</c:v>
                </c:pt>
                <c:pt idx="4183">
                  <c:v>-2.6852846401718606E-2</c:v>
                </c:pt>
                <c:pt idx="4184">
                  <c:v>0.36922663802363054</c:v>
                </c:pt>
                <c:pt idx="4185">
                  <c:v>-2.0139634801288959E-2</c:v>
                </c:pt>
                <c:pt idx="4186">
                  <c:v>-0.25510204081632648</c:v>
                </c:pt>
                <c:pt idx="4187">
                  <c:v>0.29202470461868962</c:v>
                </c:pt>
                <c:pt idx="4188">
                  <c:v>-5.0349087003222312E-2</c:v>
                </c:pt>
                <c:pt idx="4189">
                  <c:v>-7.3845327604726035E-2</c:v>
                </c:pt>
                <c:pt idx="4190">
                  <c:v>-0.10741138560687427</c:v>
                </c:pt>
                <c:pt idx="4191">
                  <c:v>0.34237379162191189</c:v>
                </c:pt>
                <c:pt idx="4192">
                  <c:v>0.32223415682062301</c:v>
                </c:pt>
                <c:pt idx="4193">
                  <c:v>3.0209452201933509E-2</c:v>
                </c:pt>
                <c:pt idx="4194">
                  <c:v>0.27859828141783038</c:v>
                </c:pt>
                <c:pt idx="4195">
                  <c:v>0.3088077336197636</c:v>
                </c:pt>
                <c:pt idx="4196">
                  <c:v>7.0488721804511281E-2</c:v>
                </c:pt>
                <c:pt idx="4197">
                  <c:v>0.17790010741138573</c:v>
                </c:pt>
                <c:pt idx="4198">
                  <c:v>0.26852846401718583</c:v>
                </c:pt>
                <c:pt idx="4199">
                  <c:v>7.7201933404940901E-2</c:v>
                </c:pt>
                <c:pt idx="4200">
                  <c:v>8.7271750805585468E-2</c:v>
                </c:pt>
                <c:pt idx="4201">
                  <c:v>7.0488721804511281E-2</c:v>
                </c:pt>
                <c:pt idx="4202">
                  <c:v>-4.6992481203007565E-2</c:v>
                </c:pt>
                <c:pt idx="4203">
                  <c:v>3.6922663802363018E-2</c:v>
                </c:pt>
                <c:pt idx="4204">
                  <c:v>5.7062298603652112E-2</c:v>
                </c:pt>
                <c:pt idx="4205">
                  <c:v>0.53705692803437166</c:v>
                </c:pt>
                <c:pt idx="4206">
                  <c:v>-6.7132116004296361E-2</c:v>
                </c:pt>
                <c:pt idx="4207">
                  <c:v>6.3775510204081773E-2</c:v>
                </c:pt>
                <c:pt idx="4208">
                  <c:v>0.27859828141783038</c:v>
                </c:pt>
                <c:pt idx="4209">
                  <c:v>0.10405477980665953</c:v>
                </c:pt>
                <c:pt idx="4210">
                  <c:v>-3.0209452201933353E-2</c:v>
                </c:pt>
                <c:pt idx="4211">
                  <c:v>0.28866809881847483</c:v>
                </c:pt>
                <c:pt idx="4212">
                  <c:v>0.20475295381310424</c:v>
                </c:pt>
                <c:pt idx="4213">
                  <c:v>4.0279269602577918E-2</c:v>
                </c:pt>
                <c:pt idx="4214">
                  <c:v>9.7341568206229884E-2</c:v>
                </c:pt>
                <c:pt idx="4215">
                  <c:v>0.33566058002148236</c:v>
                </c:pt>
                <c:pt idx="4216">
                  <c:v>-0.10741138560687427</c:v>
                </c:pt>
                <c:pt idx="4217">
                  <c:v>9.398496240601513E-2</c:v>
                </c:pt>
                <c:pt idx="4218">
                  <c:v>0.23160580021482277</c:v>
                </c:pt>
                <c:pt idx="4219">
                  <c:v>-0.22489258861439312</c:v>
                </c:pt>
                <c:pt idx="4220">
                  <c:v>2.3496240601503852E-2</c:v>
                </c:pt>
                <c:pt idx="4221">
                  <c:v>0.13762083780880777</c:v>
                </c:pt>
                <c:pt idx="4222">
                  <c:v>0.29538131041890447</c:v>
                </c:pt>
                <c:pt idx="4223">
                  <c:v>8.0558539205155835E-2</c:v>
                </c:pt>
                <c:pt idx="4224">
                  <c:v>0.10069817400644462</c:v>
                </c:pt>
                <c:pt idx="4225">
                  <c:v>-0.17118689581095589</c:v>
                </c:pt>
                <c:pt idx="4226">
                  <c:v>1.0069817400644405E-2</c:v>
                </c:pt>
                <c:pt idx="4227">
                  <c:v>9.7341568206229884E-2</c:v>
                </c:pt>
                <c:pt idx="4228">
                  <c:v>1.6783029001074205E-2</c:v>
                </c:pt>
                <c:pt idx="4229">
                  <c:v>0.11748120300751883</c:v>
                </c:pt>
                <c:pt idx="4230">
                  <c:v>3.6922663802363018E-2</c:v>
                </c:pt>
                <c:pt idx="4231">
                  <c:v>-3.356605800214752E-3</c:v>
                </c:pt>
                <c:pt idx="4232">
                  <c:v>0.58740601503759393</c:v>
                </c:pt>
                <c:pt idx="4233">
                  <c:v>0.12419441460794849</c:v>
                </c:pt>
                <c:pt idx="4234">
                  <c:v>-0.18461331901181521</c:v>
                </c:pt>
                <c:pt idx="4235">
                  <c:v>9.7341568206229884E-2</c:v>
                </c:pt>
                <c:pt idx="4236">
                  <c:v>-0.24167561761546733</c:v>
                </c:pt>
                <c:pt idx="4237">
                  <c:v>3.3566058002149008E-3</c:v>
                </c:pt>
                <c:pt idx="4238">
                  <c:v>0.10405477980665953</c:v>
                </c:pt>
                <c:pt idx="4239">
                  <c:v>-1.6783029001074059E-2</c:v>
                </c:pt>
                <c:pt idx="4240">
                  <c:v>4.6992481203007565E-2</c:v>
                </c:pt>
                <c:pt idx="4241">
                  <c:v>6.0418904403866866E-2</c:v>
                </c:pt>
                <c:pt idx="4242">
                  <c:v>0.10069817400644462</c:v>
                </c:pt>
                <c:pt idx="4243">
                  <c:v>0.12083780880773373</c:v>
                </c:pt>
                <c:pt idx="4244">
                  <c:v>0.16111707841031153</c:v>
                </c:pt>
                <c:pt idx="4245">
                  <c:v>-0.10069817400644462</c:v>
                </c:pt>
                <c:pt idx="4246">
                  <c:v>0.11748120300751883</c:v>
                </c:pt>
                <c:pt idx="4247">
                  <c:v>-0.13762083780880766</c:v>
                </c:pt>
                <c:pt idx="4248">
                  <c:v>0.10741138560687427</c:v>
                </c:pt>
                <c:pt idx="4249">
                  <c:v>0.1141245972073041</c:v>
                </c:pt>
                <c:pt idx="4250">
                  <c:v>-0.18796992481202998</c:v>
                </c:pt>
                <c:pt idx="4251">
                  <c:v>-2.6852846401718606E-2</c:v>
                </c:pt>
                <c:pt idx="4252">
                  <c:v>0.15776047261009668</c:v>
                </c:pt>
                <c:pt idx="4253">
                  <c:v>-3.6922663802363018E-2</c:v>
                </c:pt>
                <c:pt idx="4254">
                  <c:v>0.1275510204081633</c:v>
                </c:pt>
                <c:pt idx="4255">
                  <c:v>0.11748120300751883</c:v>
                </c:pt>
                <c:pt idx="4256">
                  <c:v>0.10069817400644462</c:v>
                </c:pt>
                <c:pt idx="4257">
                  <c:v>0.25510204081632659</c:v>
                </c:pt>
                <c:pt idx="4258">
                  <c:v>0.15776047261009668</c:v>
                </c:pt>
                <c:pt idx="4259">
                  <c:v>0.37258324382384533</c:v>
                </c:pt>
                <c:pt idx="4260">
                  <c:v>0.26517185821697103</c:v>
                </c:pt>
                <c:pt idx="4261">
                  <c:v>-1.3426423200859303E-2</c:v>
                </c:pt>
                <c:pt idx="4262">
                  <c:v>-3.3566058002148118E-2</c:v>
                </c:pt>
                <c:pt idx="4263">
                  <c:v>0.3457303974221268</c:v>
                </c:pt>
                <c:pt idx="4264">
                  <c:v>0.21146616541353389</c:v>
                </c:pt>
                <c:pt idx="4265">
                  <c:v>0.1141245972073041</c:v>
                </c:pt>
                <c:pt idx="4266">
                  <c:v>0.23496240601503765</c:v>
                </c:pt>
                <c:pt idx="4267">
                  <c:v>0.29873791621911933</c:v>
                </c:pt>
                <c:pt idx="4268">
                  <c:v>0.14769065520945235</c:v>
                </c:pt>
                <c:pt idx="4269">
                  <c:v>0.11748120300751883</c:v>
                </c:pt>
                <c:pt idx="4270">
                  <c:v>0.36587003222341574</c:v>
                </c:pt>
                <c:pt idx="4271">
                  <c:v>0.20139634801288941</c:v>
                </c:pt>
                <c:pt idx="4272">
                  <c:v>0.77201933404940937</c:v>
                </c:pt>
                <c:pt idx="4273">
                  <c:v>0.18125671321160047</c:v>
                </c:pt>
                <c:pt idx="4274">
                  <c:v>0.19468313641245985</c:v>
                </c:pt>
                <c:pt idx="4275">
                  <c:v>0.25510204081632659</c:v>
                </c:pt>
                <c:pt idx="4276">
                  <c:v>0.35915682062298615</c:v>
                </c:pt>
                <c:pt idx="4277">
                  <c:v>5.0349087003222312E-2</c:v>
                </c:pt>
                <c:pt idx="4278">
                  <c:v>0.16111707841031153</c:v>
                </c:pt>
                <c:pt idx="4279">
                  <c:v>0.25174543501611174</c:v>
                </c:pt>
                <c:pt idx="4280">
                  <c:v>0.21482277121374871</c:v>
                </c:pt>
                <c:pt idx="4281">
                  <c:v>0.10405477980665953</c:v>
                </c:pt>
                <c:pt idx="4282">
                  <c:v>0.21817937701396353</c:v>
                </c:pt>
                <c:pt idx="4283">
                  <c:v>0.3390171858216971</c:v>
                </c:pt>
                <c:pt idx="4284">
                  <c:v>0.21482277121374871</c:v>
                </c:pt>
                <c:pt idx="4285">
                  <c:v>9.398496240601513E-2</c:v>
                </c:pt>
                <c:pt idx="4286">
                  <c:v>1.0069817400644405E-2</c:v>
                </c:pt>
                <c:pt idx="4287">
                  <c:v>0.13762083780880777</c:v>
                </c:pt>
                <c:pt idx="4288">
                  <c:v>1.3426423200859303E-2</c:v>
                </c:pt>
                <c:pt idx="4289">
                  <c:v>0.14769065520945235</c:v>
                </c:pt>
                <c:pt idx="4290">
                  <c:v>0.25510204081632659</c:v>
                </c:pt>
                <c:pt idx="4291">
                  <c:v>3.0209452201933509E-2</c:v>
                </c:pt>
                <c:pt idx="4292">
                  <c:v>0.10405477980665953</c:v>
                </c:pt>
                <c:pt idx="4293">
                  <c:v>8.0558539205155835E-2</c:v>
                </c:pt>
                <c:pt idx="4294">
                  <c:v>0.13762083780880777</c:v>
                </c:pt>
                <c:pt idx="4295">
                  <c:v>0.34908700322234165</c:v>
                </c:pt>
                <c:pt idx="4296">
                  <c:v>0.39607948442534918</c:v>
                </c:pt>
                <c:pt idx="4297">
                  <c:v>0.44642857142857145</c:v>
                </c:pt>
                <c:pt idx="4298">
                  <c:v>8.3915145005370576E-2</c:v>
                </c:pt>
                <c:pt idx="4299">
                  <c:v>0.22153598281417836</c:v>
                </c:pt>
                <c:pt idx="4300">
                  <c:v>-0.10405477980665953</c:v>
                </c:pt>
                <c:pt idx="4301">
                  <c:v>0.37593984962406024</c:v>
                </c:pt>
                <c:pt idx="4302">
                  <c:v>0.39943609022556398</c:v>
                </c:pt>
                <c:pt idx="4303">
                  <c:v>0.28195488721804518</c:v>
                </c:pt>
                <c:pt idx="4304">
                  <c:v>0.19803974221267459</c:v>
                </c:pt>
                <c:pt idx="4305">
                  <c:v>0.42628893662728257</c:v>
                </c:pt>
                <c:pt idx="4306">
                  <c:v>0.27524167561761553</c:v>
                </c:pt>
                <c:pt idx="4307">
                  <c:v>0.60418904403866824</c:v>
                </c:pt>
                <c:pt idx="4308">
                  <c:v>0.39272287862513433</c:v>
                </c:pt>
                <c:pt idx="4309">
                  <c:v>1.6783029001074205E-2</c:v>
                </c:pt>
                <c:pt idx="4310">
                  <c:v>-0.10069817400644462</c:v>
                </c:pt>
                <c:pt idx="4311">
                  <c:v>5.7062298603652112E-2</c:v>
                </c:pt>
                <c:pt idx="4312">
                  <c:v>0.13426423200859297</c:v>
                </c:pt>
                <c:pt idx="4313">
                  <c:v>6.3775510204081773E-2</c:v>
                </c:pt>
                <c:pt idx="4314">
                  <c:v>0.23831901181525247</c:v>
                </c:pt>
                <c:pt idx="4315">
                  <c:v>-0.22824919441460789</c:v>
                </c:pt>
                <c:pt idx="4316">
                  <c:v>8.0558539205155835E-2</c:v>
                </c:pt>
                <c:pt idx="4317">
                  <c:v>0.50349087003222348</c:v>
                </c:pt>
                <c:pt idx="4318">
                  <c:v>-4.6992481203007565E-2</c:v>
                </c:pt>
                <c:pt idx="4319">
                  <c:v>-2.0139634801288959E-2</c:v>
                </c:pt>
                <c:pt idx="4320">
                  <c:v>6.3775510204081773E-2</c:v>
                </c:pt>
                <c:pt idx="4321">
                  <c:v>0.50349087003222348</c:v>
                </c:pt>
                <c:pt idx="4322">
                  <c:v>8.0558539205155835E-2</c:v>
                </c:pt>
                <c:pt idx="4323">
                  <c:v>0.22489258861439318</c:v>
                </c:pt>
                <c:pt idx="4324">
                  <c:v>0.17118689581095603</c:v>
                </c:pt>
                <c:pt idx="4325">
                  <c:v>0.20139634801288941</c:v>
                </c:pt>
                <c:pt idx="4326">
                  <c:v>0.53370032223415698</c:v>
                </c:pt>
                <c:pt idx="4327">
                  <c:v>3.0209452201933509E-2</c:v>
                </c:pt>
                <c:pt idx="4328">
                  <c:v>0.28531149301826003</c:v>
                </c:pt>
                <c:pt idx="4329">
                  <c:v>0.31216433941997862</c:v>
                </c:pt>
                <c:pt idx="4330">
                  <c:v>0.1309076262083782</c:v>
                </c:pt>
                <c:pt idx="4331">
                  <c:v>0.4732814178302901</c:v>
                </c:pt>
                <c:pt idx="4332">
                  <c:v>0.36251342642320095</c:v>
                </c:pt>
                <c:pt idx="4333">
                  <c:v>0.29873791621911933</c:v>
                </c:pt>
                <c:pt idx="4334">
                  <c:v>0.20139634801288941</c:v>
                </c:pt>
                <c:pt idx="4335">
                  <c:v>0.22153598281417836</c:v>
                </c:pt>
                <c:pt idx="4336">
                  <c:v>0.18796992481203018</c:v>
                </c:pt>
                <c:pt idx="4337">
                  <c:v>0.19468313641245985</c:v>
                </c:pt>
                <c:pt idx="4338">
                  <c:v>0.3390171858216971</c:v>
                </c:pt>
                <c:pt idx="4339">
                  <c:v>-7.7201933404940901E-2</c:v>
                </c:pt>
                <c:pt idx="4340">
                  <c:v>0.13762083780880777</c:v>
                </c:pt>
                <c:pt idx="4341">
                  <c:v>1.0069817400644405E-2</c:v>
                </c:pt>
                <c:pt idx="4342">
                  <c:v>0.19132653061224494</c:v>
                </c:pt>
                <c:pt idx="4343">
                  <c:v>-0.10741138560687427</c:v>
                </c:pt>
                <c:pt idx="4344">
                  <c:v>0.43971535982814181</c:v>
                </c:pt>
                <c:pt idx="4345">
                  <c:v>8.3915145005370576E-2</c:v>
                </c:pt>
                <c:pt idx="4346">
                  <c:v>-6.0418904403866706E-2</c:v>
                </c:pt>
                <c:pt idx="4347">
                  <c:v>7.7201933404940901E-2</c:v>
                </c:pt>
                <c:pt idx="4348">
                  <c:v>0.22489258861439318</c:v>
                </c:pt>
                <c:pt idx="4349">
                  <c:v>-0.10405477980665953</c:v>
                </c:pt>
                <c:pt idx="4350">
                  <c:v>0.24167561761546733</c:v>
                </c:pt>
                <c:pt idx="4351">
                  <c:v>0.59411922663802375</c:v>
                </c:pt>
                <c:pt idx="4352">
                  <c:v>0.12083780880773373</c:v>
                </c:pt>
                <c:pt idx="4353">
                  <c:v>0.18796992481203018</c:v>
                </c:pt>
                <c:pt idx="4354">
                  <c:v>0.38265306122448989</c:v>
                </c:pt>
                <c:pt idx="4355">
                  <c:v>0.22824919441460803</c:v>
                </c:pt>
                <c:pt idx="4356">
                  <c:v>0.19132653061224494</c:v>
                </c:pt>
                <c:pt idx="4357">
                  <c:v>6.7132116004296515E-3</c:v>
                </c:pt>
                <c:pt idx="4358">
                  <c:v>0.24503222341568207</c:v>
                </c:pt>
                <c:pt idx="4359">
                  <c:v>0.20475295381310424</c:v>
                </c:pt>
                <c:pt idx="4360">
                  <c:v>0.16447368421052636</c:v>
                </c:pt>
                <c:pt idx="4361">
                  <c:v>1.3426423200859303E-2</c:v>
                </c:pt>
                <c:pt idx="4362">
                  <c:v>0.24503222341568207</c:v>
                </c:pt>
                <c:pt idx="4363">
                  <c:v>3.6922663802363018E-2</c:v>
                </c:pt>
                <c:pt idx="4364">
                  <c:v>0.19803974221267459</c:v>
                </c:pt>
                <c:pt idx="4365">
                  <c:v>6.3775510204081773E-2</c:v>
                </c:pt>
                <c:pt idx="4366">
                  <c:v>0.24838882921589689</c:v>
                </c:pt>
                <c:pt idx="4367">
                  <c:v>5.3705692803437212E-2</c:v>
                </c:pt>
                <c:pt idx="4368">
                  <c:v>0.11076799140708918</c:v>
                </c:pt>
                <c:pt idx="4369">
                  <c:v>0.40279269602577872</c:v>
                </c:pt>
                <c:pt idx="4370">
                  <c:v>0.13762083780880777</c:v>
                </c:pt>
                <c:pt idx="4371">
                  <c:v>0.35580021482277124</c:v>
                </c:pt>
                <c:pt idx="4372">
                  <c:v>6.7132116004296515E-3</c:v>
                </c:pt>
                <c:pt idx="4373">
                  <c:v>0.17118689581095603</c:v>
                </c:pt>
                <c:pt idx="4374">
                  <c:v>-6.7132116004296361E-2</c:v>
                </c:pt>
                <c:pt idx="4375">
                  <c:v>-2.6852846401718606E-2</c:v>
                </c:pt>
                <c:pt idx="4376">
                  <c:v>0.18796992481203018</c:v>
                </c:pt>
                <c:pt idx="4377">
                  <c:v>0.41621911922663801</c:v>
                </c:pt>
                <c:pt idx="4378">
                  <c:v>-0.10405477980665953</c:v>
                </c:pt>
                <c:pt idx="4379">
                  <c:v>3.6922663802363018E-2</c:v>
                </c:pt>
                <c:pt idx="4380">
                  <c:v>0.16111707841031153</c:v>
                </c:pt>
                <c:pt idx="4381">
                  <c:v>0.55383995703544586</c:v>
                </c:pt>
                <c:pt idx="4382">
                  <c:v>0.25510204081632659</c:v>
                </c:pt>
                <c:pt idx="4383">
                  <c:v>0.29538131041890447</c:v>
                </c:pt>
                <c:pt idx="4384">
                  <c:v>0.13426423200859297</c:v>
                </c:pt>
                <c:pt idx="4385">
                  <c:v>0.73845327604726108</c:v>
                </c:pt>
                <c:pt idx="4386">
                  <c:v>0.79551557465091316</c:v>
                </c:pt>
                <c:pt idx="4387">
                  <c:v>0.79551557465091316</c:v>
                </c:pt>
                <c:pt idx="4388">
                  <c:v>0.79551557465091316</c:v>
                </c:pt>
                <c:pt idx="4389">
                  <c:v>0.79551557465091316</c:v>
                </c:pt>
                <c:pt idx="4390">
                  <c:v>0.79551557465091316</c:v>
                </c:pt>
                <c:pt idx="4391">
                  <c:v>0.79551557465091316</c:v>
                </c:pt>
                <c:pt idx="4392">
                  <c:v>0.79551557465091316</c:v>
                </c:pt>
                <c:pt idx="4393">
                  <c:v>0.79551557465091316</c:v>
                </c:pt>
                <c:pt idx="4394">
                  <c:v>0.79551557465091316</c:v>
                </c:pt>
                <c:pt idx="4395">
                  <c:v>0.79551557465091316</c:v>
                </c:pt>
                <c:pt idx="4396">
                  <c:v>0.79551557465091316</c:v>
                </c:pt>
                <c:pt idx="4397">
                  <c:v>0.79551557465091316</c:v>
                </c:pt>
                <c:pt idx="4398">
                  <c:v>0.79551557465091316</c:v>
                </c:pt>
                <c:pt idx="4399">
                  <c:v>0.79551557465091316</c:v>
                </c:pt>
                <c:pt idx="4400">
                  <c:v>0.79551557465091316</c:v>
                </c:pt>
                <c:pt idx="4401">
                  <c:v>0.79551557465091316</c:v>
                </c:pt>
                <c:pt idx="4402">
                  <c:v>0.79551557465091316</c:v>
                </c:pt>
                <c:pt idx="4403">
                  <c:v>0.79551557465091316</c:v>
                </c:pt>
                <c:pt idx="4404">
                  <c:v>0.79551557465091316</c:v>
                </c:pt>
                <c:pt idx="4405">
                  <c:v>0.79551557465091316</c:v>
                </c:pt>
                <c:pt idx="4406">
                  <c:v>0.79551557465091316</c:v>
                </c:pt>
                <c:pt idx="4407">
                  <c:v>0.79551557465091316</c:v>
                </c:pt>
                <c:pt idx="4408">
                  <c:v>0.79551557465091316</c:v>
                </c:pt>
                <c:pt idx="4409">
                  <c:v>0.79551557465091316</c:v>
                </c:pt>
                <c:pt idx="4410">
                  <c:v>0.79551557465091316</c:v>
                </c:pt>
                <c:pt idx="4411">
                  <c:v>0.79551557465091316</c:v>
                </c:pt>
                <c:pt idx="4412">
                  <c:v>0.79551557465091316</c:v>
                </c:pt>
                <c:pt idx="4413">
                  <c:v>0.79551557465091316</c:v>
                </c:pt>
                <c:pt idx="4414">
                  <c:v>0.79551557465091316</c:v>
                </c:pt>
                <c:pt idx="4415">
                  <c:v>0.79551557465091316</c:v>
                </c:pt>
                <c:pt idx="4416">
                  <c:v>0.79551557465091316</c:v>
                </c:pt>
                <c:pt idx="4417">
                  <c:v>0.79551557465091316</c:v>
                </c:pt>
                <c:pt idx="4418">
                  <c:v>0.79551557465091316</c:v>
                </c:pt>
                <c:pt idx="4419">
                  <c:v>0.79551557465091316</c:v>
                </c:pt>
                <c:pt idx="4420">
                  <c:v>0.79551557465091316</c:v>
                </c:pt>
                <c:pt idx="4421">
                  <c:v>0.79551557465091316</c:v>
                </c:pt>
                <c:pt idx="4422">
                  <c:v>0.79551557465091316</c:v>
                </c:pt>
                <c:pt idx="4423">
                  <c:v>0.79551557465091316</c:v>
                </c:pt>
                <c:pt idx="4424">
                  <c:v>0.79551557465091316</c:v>
                </c:pt>
                <c:pt idx="4425">
                  <c:v>0.79551557465091316</c:v>
                </c:pt>
                <c:pt idx="4426">
                  <c:v>0.79551557465091316</c:v>
                </c:pt>
                <c:pt idx="4427">
                  <c:v>0.79551557465091316</c:v>
                </c:pt>
                <c:pt idx="4428">
                  <c:v>0.79551557465091316</c:v>
                </c:pt>
                <c:pt idx="4429">
                  <c:v>0.79551557465091316</c:v>
                </c:pt>
                <c:pt idx="4430">
                  <c:v>0.79551557465091316</c:v>
                </c:pt>
                <c:pt idx="4431">
                  <c:v>0.79551557465091316</c:v>
                </c:pt>
                <c:pt idx="4432">
                  <c:v>0.79551557465091316</c:v>
                </c:pt>
                <c:pt idx="4433">
                  <c:v>0.79551557465091316</c:v>
                </c:pt>
                <c:pt idx="4434">
                  <c:v>0.79551557465091316</c:v>
                </c:pt>
                <c:pt idx="4435">
                  <c:v>0.79551557465091316</c:v>
                </c:pt>
                <c:pt idx="4436">
                  <c:v>0.79551557465091316</c:v>
                </c:pt>
                <c:pt idx="4437">
                  <c:v>0.79551557465091316</c:v>
                </c:pt>
                <c:pt idx="4438">
                  <c:v>0.79551557465091316</c:v>
                </c:pt>
                <c:pt idx="4439">
                  <c:v>0.79551557465091316</c:v>
                </c:pt>
                <c:pt idx="4440">
                  <c:v>0.79551557465091316</c:v>
                </c:pt>
                <c:pt idx="4441">
                  <c:v>0.79551557465091316</c:v>
                </c:pt>
                <c:pt idx="4442">
                  <c:v>0.79551557465091316</c:v>
                </c:pt>
                <c:pt idx="4443">
                  <c:v>0.79551557465091316</c:v>
                </c:pt>
                <c:pt idx="4444">
                  <c:v>0.79551557465091316</c:v>
                </c:pt>
                <c:pt idx="4445">
                  <c:v>0.79551557465091316</c:v>
                </c:pt>
                <c:pt idx="4446">
                  <c:v>0.79551557465091316</c:v>
                </c:pt>
                <c:pt idx="4447">
                  <c:v>0.79551557465091316</c:v>
                </c:pt>
                <c:pt idx="4448">
                  <c:v>0.79551557465091316</c:v>
                </c:pt>
                <c:pt idx="4449">
                  <c:v>0.79551557465091316</c:v>
                </c:pt>
                <c:pt idx="4450">
                  <c:v>0.79551557465091316</c:v>
                </c:pt>
                <c:pt idx="4451">
                  <c:v>0.79551557465091316</c:v>
                </c:pt>
                <c:pt idx="4452">
                  <c:v>0.79551557465091316</c:v>
                </c:pt>
                <c:pt idx="4453">
                  <c:v>0.79551557465091316</c:v>
                </c:pt>
                <c:pt idx="4454">
                  <c:v>0.79551557465091316</c:v>
                </c:pt>
                <c:pt idx="4455">
                  <c:v>0.79551557465091316</c:v>
                </c:pt>
                <c:pt idx="4456">
                  <c:v>0.79551557465091316</c:v>
                </c:pt>
                <c:pt idx="4457">
                  <c:v>0.79551557465091316</c:v>
                </c:pt>
                <c:pt idx="4458">
                  <c:v>0.79551557465091316</c:v>
                </c:pt>
                <c:pt idx="4459">
                  <c:v>0.79551557465091316</c:v>
                </c:pt>
                <c:pt idx="4460">
                  <c:v>0.79551557465091316</c:v>
                </c:pt>
                <c:pt idx="4461">
                  <c:v>0.79551557465091316</c:v>
                </c:pt>
                <c:pt idx="4462">
                  <c:v>0.79551557465091316</c:v>
                </c:pt>
                <c:pt idx="4463">
                  <c:v>0.79551557465091316</c:v>
                </c:pt>
                <c:pt idx="4464">
                  <c:v>0.79551557465091316</c:v>
                </c:pt>
                <c:pt idx="4465">
                  <c:v>0.79551557465091316</c:v>
                </c:pt>
                <c:pt idx="4466">
                  <c:v>0.79551557465091316</c:v>
                </c:pt>
                <c:pt idx="4467">
                  <c:v>0.79551557465091316</c:v>
                </c:pt>
                <c:pt idx="4468">
                  <c:v>0.79551557465091316</c:v>
                </c:pt>
                <c:pt idx="4469">
                  <c:v>0.79551557465091316</c:v>
                </c:pt>
                <c:pt idx="4470">
                  <c:v>0.79551557465091316</c:v>
                </c:pt>
                <c:pt idx="4471">
                  <c:v>0.79551557465091316</c:v>
                </c:pt>
                <c:pt idx="4472">
                  <c:v>0.79551557465091316</c:v>
                </c:pt>
                <c:pt idx="4473">
                  <c:v>0.79551557465091316</c:v>
                </c:pt>
                <c:pt idx="4474">
                  <c:v>0.79551557465091316</c:v>
                </c:pt>
                <c:pt idx="4475">
                  <c:v>0.79551557465091316</c:v>
                </c:pt>
                <c:pt idx="4476">
                  <c:v>0.79551557465091316</c:v>
                </c:pt>
                <c:pt idx="4477">
                  <c:v>0.79551557465091316</c:v>
                </c:pt>
                <c:pt idx="4478">
                  <c:v>0.79551557465091316</c:v>
                </c:pt>
                <c:pt idx="4479">
                  <c:v>0.79551557465091316</c:v>
                </c:pt>
                <c:pt idx="4480">
                  <c:v>0.79551557465091316</c:v>
                </c:pt>
                <c:pt idx="4481">
                  <c:v>0.79551557465091316</c:v>
                </c:pt>
                <c:pt idx="4482">
                  <c:v>0.79551557465091316</c:v>
                </c:pt>
                <c:pt idx="4483">
                  <c:v>0.79551557465091316</c:v>
                </c:pt>
                <c:pt idx="4484">
                  <c:v>0.79551557465091316</c:v>
                </c:pt>
                <c:pt idx="4485">
                  <c:v>0.79551557465091316</c:v>
                </c:pt>
                <c:pt idx="4486">
                  <c:v>0.79551557465091316</c:v>
                </c:pt>
                <c:pt idx="4487">
                  <c:v>0.79551557465091316</c:v>
                </c:pt>
                <c:pt idx="4488">
                  <c:v>0.79551557465091316</c:v>
                </c:pt>
                <c:pt idx="4489">
                  <c:v>0.79551557465091316</c:v>
                </c:pt>
                <c:pt idx="4490">
                  <c:v>0.79551557465091316</c:v>
                </c:pt>
                <c:pt idx="4491">
                  <c:v>0.79551557465091316</c:v>
                </c:pt>
                <c:pt idx="4492">
                  <c:v>0.79551557465091316</c:v>
                </c:pt>
                <c:pt idx="4493">
                  <c:v>0.79551557465091316</c:v>
                </c:pt>
                <c:pt idx="4494">
                  <c:v>0.79551557465091316</c:v>
                </c:pt>
                <c:pt idx="4495">
                  <c:v>0.79551557465091316</c:v>
                </c:pt>
                <c:pt idx="4496">
                  <c:v>0.79551557465091316</c:v>
                </c:pt>
                <c:pt idx="4497">
                  <c:v>0.79551557465091316</c:v>
                </c:pt>
                <c:pt idx="4498">
                  <c:v>0.79551557465091316</c:v>
                </c:pt>
                <c:pt idx="4499">
                  <c:v>0.79551557465091316</c:v>
                </c:pt>
                <c:pt idx="4500">
                  <c:v>0.79551557465091316</c:v>
                </c:pt>
                <c:pt idx="4501">
                  <c:v>0.79551557465091316</c:v>
                </c:pt>
                <c:pt idx="4502">
                  <c:v>0.79551557465091316</c:v>
                </c:pt>
                <c:pt idx="4503">
                  <c:v>0.79551557465091316</c:v>
                </c:pt>
                <c:pt idx="4504">
                  <c:v>0.79551557465091316</c:v>
                </c:pt>
                <c:pt idx="4505">
                  <c:v>0.79551557465091316</c:v>
                </c:pt>
                <c:pt idx="4506">
                  <c:v>0.79551557465091316</c:v>
                </c:pt>
                <c:pt idx="4507">
                  <c:v>0.79551557465091316</c:v>
                </c:pt>
                <c:pt idx="4508">
                  <c:v>0.79551557465091316</c:v>
                </c:pt>
                <c:pt idx="4509">
                  <c:v>0.79551557465091316</c:v>
                </c:pt>
                <c:pt idx="4510">
                  <c:v>0.79551557465091316</c:v>
                </c:pt>
                <c:pt idx="4511">
                  <c:v>0.79551557465091316</c:v>
                </c:pt>
                <c:pt idx="4512">
                  <c:v>0.79551557465091316</c:v>
                </c:pt>
                <c:pt idx="4513">
                  <c:v>0.79551557465091316</c:v>
                </c:pt>
                <c:pt idx="4514">
                  <c:v>0.79551557465091316</c:v>
                </c:pt>
                <c:pt idx="4515">
                  <c:v>0.79551557465091316</c:v>
                </c:pt>
                <c:pt idx="4516">
                  <c:v>0.79551557465091316</c:v>
                </c:pt>
                <c:pt idx="4517">
                  <c:v>0.79551557465091316</c:v>
                </c:pt>
                <c:pt idx="4518">
                  <c:v>0.79551557465091316</c:v>
                </c:pt>
                <c:pt idx="4519">
                  <c:v>0.79551557465091316</c:v>
                </c:pt>
                <c:pt idx="4520">
                  <c:v>0.79551557465091316</c:v>
                </c:pt>
                <c:pt idx="4521">
                  <c:v>0.79551557465091316</c:v>
                </c:pt>
                <c:pt idx="4522">
                  <c:v>0.79551557465091316</c:v>
                </c:pt>
                <c:pt idx="4523">
                  <c:v>0.79551557465091316</c:v>
                </c:pt>
                <c:pt idx="4524">
                  <c:v>0.79551557465091316</c:v>
                </c:pt>
                <c:pt idx="4525">
                  <c:v>0.79551557465091316</c:v>
                </c:pt>
                <c:pt idx="4526">
                  <c:v>0.79551557465091316</c:v>
                </c:pt>
                <c:pt idx="4527">
                  <c:v>0.79551557465091316</c:v>
                </c:pt>
                <c:pt idx="4528">
                  <c:v>0.79551557465091316</c:v>
                </c:pt>
                <c:pt idx="4529">
                  <c:v>0.79551557465091316</c:v>
                </c:pt>
                <c:pt idx="4530">
                  <c:v>0.79551557465091316</c:v>
                </c:pt>
                <c:pt idx="4531">
                  <c:v>0.79551557465091316</c:v>
                </c:pt>
                <c:pt idx="4532">
                  <c:v>0.79551557465091316</c:v>
                </c:pt>
                <c:pt idx="4533">
                  <c:v>0.79551557465091316</c:v>
                </c:pt>
                <c:pt idx="4534">
                  <c:v>0.79551557465091316</c:v>
                </c:pt>
                <c:pt idx="4535">
                  <c:v>0.79551557465091316</c:v>
                </c:pt>
                <c:pt idx="4536">
                  <c:v>0.79551557465091316</c:v>
                </c:pt>
                <c:pt idx="4537">
                  <c:v>0.79551557465091316</c:v>
                </c:pt>
                <c:pt idx="4538">
                  <c:v>0.79551557465091316</c:v>
                </c:pt>
                <c:pt idx="4539">
                  <c:v>0.79551557465091316</c:v>
                </c:pt>
                <c:pt idx="4540">
                  <c:v>0.79551557465091316</c:v>
                </c:pt>
                <c:pt idx="4541">
                  <c:v>0.79551557465091316</c:v>
                </c:pt>
                <c:pt idx="4542">
                  <c:v>0.79551557465091316</c:v>
                </c:pt>
                <c:pt idx="4543">
                  <c:v>0.79551557465091316</c:v>
                </c:pt>
                <c:pt idx="4544">
                  <c:v>0.79551557465091316</c:v>
                </c:pt>
                <c:pt idx="4545">
                  <c:v>0.79551557465091316</c:v>
                </c:pt>
                <c:pt idx="4546">
                  <c:v>0.79551557465091316</c:v>
                </c:pt>
                <c:pt idx="4547">
                  <c:v>0.79551557465091316</c:v>
                </c:pt>
                <c:pt idx="4548">
                  <c:v>0.79551557465091316</c:v>
                </c:pt>
                <c:pt idx="4549">
                  <c:v>0.79551557465091316</c:v>
                </c:pt>
                <c:pt idx="4550">
                  <c:v>0.79551557465091316</c:v>
                </c:pt>
                <c:pt idx="4551">
                  <c:v>0.79551557465091316</c:v>
                </c:pt>
                <c:pt idx="4552">
                  <c:v>0.79551557465091316</c:v>
                </c:pt>
                <c:pt idx="4553">
                  <c:v>0.79551557465091316</c:v>
                </c:pt>
                <c:pt idx="4554">
                  <c:v>0.79551557465091316</c:v>
                </c:pt>
                <c:pt idx="4555">
                  <c:v>0.79551557465091316</c:v>
                </c:pt>
                <c:pt idx="4556">
                  <c:v>0.79551557465091316</c:v>
                </c:pt>
                <c:pt idx="4557">
                  <c:v>0.79551557465091316</c:v>
                </c:pt>
                <c:pt idx="4558">
                  <c:v>0.79551557465091316</c:v>
                </c:pt>
                <c:pt idx="4559">
                  <c:v>0.79551557465091316</c:v>
                </c:pt>
                <c:pt idx="4560">
                  <c:v>0.79551557465091316</c:v>
                </c:pt>
                <c:pt idx="4561">
                  <c:v>0.79551557465091316</c:v>
                </c:pt>
                <c:pt idx="4562">
                  <c:v>0.79551557465091316</c:v>
                </c:pt>
                <c:pt idx="4563">
                  <c:v>0.79551557465091316</c:v>
                </c:pt>
                <c:pt idx="4564">
                  <c:v>0.79551557465091316</c:v>
                </c:pt>
                <c:pt idx="4565">
                  <c:v>0.79551557465091316</c:v>
                </c:pt>
                <c:pt idx="4566">
                  <c:v>0.79551557465091316</c:v>
                </c:pt>
                <c:pt idx="4567">
                  <c:v>0.79551557465091316</c:v>
                </c:pt>
                <c:pt idx="4568">
                  <c:v>0.79551557465091316</c:v>
                </c:pt>
                <c:pt idx="4569">
                  <c:v>0.79551557465091316</c:v>
                </c:pt>
                <c:pt idx="4570">
                  <c:v>0.79551557465091316</c:v>
                </c:pt>
                <c:pt idx="4571">
                  <c:v>0.79551557465091316</c:v>
                </c:pt>
                <c:pt idx="4572">
                  <c:v>0.79551557465091316</c:v>
                </c:pt>
                <c:pt idx="4573">
                  <c:v>0.79551557465091316</c:v>
                </c:pt>
                <c:pt idx="4574">
                  <c:v>0.79551557465091316</c:v>
                </c:pt>
                <c:pt idx="4575">
                  <c:v>0.79551557465091316</c:v>
                </c:pt>
                <c:pt idx="4576">
                  <c:v>0.79551557465091316</c:v>
                </c:pt>
                <c:pt idx="4577">
                  <c:v>0.79551557465091316</c:v>
                </c:pt>
                <c:pt idx="4578">
                  <c:v>0.79551557465091316</c:v>
                </c:pt>
                <c:pt idx="4579">
                  <c:v>0.79551557465091316</c:v>
                </c:pt>
                <c:pt idx="4580">
                  <c:v>0.79551557465091316</c:v>
                </c:pt>
                <c:pt idx="4581">
                  <c:v>0.79551557465091316</c:v>
                </c:pt>
                <c:pt idx="4582">
                  <c:v>0.79551557465091316</c:v>
                </c:pt>
                <c:pt idx="4583">
                  <c:v>0.79551557465091316</c:v>
                </c:pt>
                <c:pt idx="4584">
                  <c:v>0.79551557465091316</c:v>
                </c:pt>
                <c:pt idx="4585">
                  <c:v>0.79551557465091316</c:v>
                </c:pt>
                <c:pt idx="4586">
                  <c:v>0.79551557465091316</c:v>
                </c:pt>
                <c:pt idx="4587">
                  <c:v>0.79551557465091316</c:v>
                </c:pt>
                <c:pt idx="4588">
                  <c:v>0.79551557465091316</c:v>
                </c:pt>
                <c:pt idx="4589">
                  <c:v>0.79551557465091316</c:v>
                </c:pt>
                <c:pt idx="4590">
                  <c:v>0.79551557465091316</c:v>
                </c:pt>
                <c:pt idx="4591">
                  <c:v>0.79551557465091316</c:v>
                </c:pt>
                <c:pt idx="4592">
                  <c:v>0.79551557465091316</c:v>
                </c:pt>
                <c:pt idx="4593">
                  <c:v>0.79551557465091316</c:v>
                </c:pt>
                <c:pt idx="4594">
                  <c:v>0.79551557465091316</c:v>
                </c:pt>
                <c:pt idx="4595">
                  <c:v>0.79551557465091316</c:v>
                </c:pt>
                <c:pt idx="4596">
                  <c:v>0.79551557465091316</c:v>
                </c:pt>
                <c:pt idx="4597">
                  <c:v>0.79551557465091316</c:v>
                </c:pt>
                <c:pt idx="4598">
                  <c:v>0.79551557465091316</c:v>
                </c:pt>
                <c:pt idx="4599">
                  <c:v>0.79551557465091316</c:v>
                </c:pt>
                <c:pt idx="4600">
                  <c:v>0.79551557465091316</c:v>
                </c:pt>
                <c:pt idx="4601">
                  <c:v>0.79551557465091316</c:v>
                </c:pt>
                <c:pt idx="4602">
                  <c:v>0.79551557465091316</c:v>
                </c:pt>
                <c:pt idx="4603">
                  <c:v>0.79551557465091316</c:v>
                </c:pt>
                <c:pt idx="4604">
                  <c:v>0.79551557465091316</c:v>
                </c:pt>
                <c:pt idx="4605">
                  <c:v>0.79551557465091316</c:v>
                </c:pt>
                <c:pt idx="4606">
                  <c:v>0.79551557465091316</c:v>
                </c:pt>
                <c:pt idx="4607">
                  <c:v>0.79551557465091316</c:v>
                </c:pt>
                <c:pt idx="4608">
                  <c:v>0.79551557465091316</c:v>
                </c:pt>
                <c:pt idx="4609">
                  <c:v>0.79551557465091316</c:v>
                </c:pt>
                <c:pt idx="4610">
                  <c:v>0.79551557465091316</c:v>
                </c:pt>
                <c:pt idx="4611">
                  <c:v>0.79551557465091316</c:v>
                </c:pt>
                <c:pt idx="4612">
                  <c:v>0.79551557465091316</c:v>
                </c:pt>
                <c:pt idx="4613">
                  <c:v>0.79551557465091316</c:v>
                </c:pt>
                <c:pt idx="4614">
                  <c:v>0.79551557465091316</c:v>
                </c:pt>
                <c:pt idx="4615">
                  <c:v>0.79551557465091316</c:v>
                </c:pt>
                <c:pt idx="4616">
                  <c:v>0.79551557465091316</c:v>
                </c:pt>
                <c:pt idx="4617">
                  <c:v>0.79551557465091316</c:v>
                </c:pt>
                <c:pt idx="4618">
                  <c:v>0.79551557465091316</c:v>
                </c:pt>
                <c:pt idx="4619">
                  <c:v>0.79551557465091316</c:v>
                </c:pt>
                <c:pt idx="4620">
                  <c:v>0.79551557465091316</c:v>
                </c:pt>
                <c:pt idx="4621">
                  <c:v>0.79551557465091316</c:v>
                </c:pt>
                <c:pt idx="4622">
                  <c:v>0.79551557465091316</c:v>
                </c:pt>
                <c:pt idx="4623">
                  <c:v>0.79551557465091316</c:v>
                </c:pt>
                <c:pt idx="4624">
                  <c:v>0.79551557465091316</c:v>
                </c:pt>
                <c:pt idx="4625">
                  <c:v>0.79551557465091316</c:v>
                </c:pt>
                <c:pt idx="4626">
                  <c:v>0.79551557465091316</c:v>
                </c:pt>
                <c:pt idx="4627">
                  <c:v>0.79551557465091316</c:v>
                </c:pt>
                <c:pt idx="4628">
                  <c:v>0.79551557465091316</c:v>
                </c:pt>
                <c:pt idx="4629">
                  <c:v>0.79551557465091316</c:v>
                </c:pt>
                <c:pt idx="4630">
                  <c:v>0.79551557465091316</c:v>
                </c:pt>
                <c:pt idx="4631">
                  <c:v>0.79551557465091316</c:v>
                </c:pt>
                <c:pt idx="4632">
                  <c:v>0.79551557465091316</c:v>
                </c:pt>
                <c:pt idx="4633">
                  <c:v>0.79551557465091316</c:v>
                </c:pt>
                <c:pt idx="4634">
                  <c:v>0.79551557465091316</c:v>
                </c:pt>
                <c:pt idx="4635">
                  <c:v>0.79551557465091316</c:v>
                </c:pt>
                <c:pt idx="4636">
                  <c:v>0.79551557465091316</c:v>
                </c:pt>
                <c:pt idx="4637">
                  <c:v>0.79551557465091316</c:v>
                </c:pt>
                <c:pt idx="4638">
                  <c:v>0.79551557465091316</c:v>
                </c:pt>
                <c:pt idx="4639">
                  <c:v>0.79551557465091316</c:v>
                </c:pt>
                <c:pt idx="4640">
                  <c:v>0.79551557465091316</c:v>
                </c:pt>
                <c:pt idx="4641">
                  <c:v>0.79551557465091316</c:v>
                </c:pt>
                <c:pt idx="4642">
                  <c:v>0.79551557465091316</c:v>
                </c:pt>
                <c:pt idx="4643">
                  <c:v>0.79551557465091316</c:v>
                </c:pt>
                <c:pt idx="4644">
                  <c:v>0.79551557465091316</c:v>
                </c:pt>
                <c:pt idx="4645">
                  <c:v>0.79551557465091316</c:v>
                </c:pt>
                <c:pt idx="4646">
                  <c:v>0.79551557465091316</c:v>
                </c:pt>
                <c:pt idx="4647">
                  <c:v>0.79551557465091316</c:v>
                </c:pt>
                <c:pt idx="4648">
                  <c:v>0.79551557465091316</c:v>
                </c:pt>
                <c:pt idx="4649">
                  <c:v>0.79551557465091316</c:v>
                </c:pt>
                <c:pt idx="4650">
                  <c:v>0.79551557465091316</c:v>
                </c:pt>
                <c:pt idx="4651">
                  <c:v>0.79551557465091316</c:v>
                </c:pt>
                <c:pt idx="4652">
                  <c:v>0.79551557465091316</c:v>
                </c:pt>
                <c:pt idx="4653">
                  <c:v>0.79551557465091316</c:v>
                </c:pt>
                <c:pt idx="4654">
                  <c:v>0.79551557465091316</c:v>
                </c:pt>
                <c:pt idx="4655">
                  <c:v>0.79551557465091316</c:v>
                </c:pt>
                <c:pt idx="4656">
                  <c:v>0.79551557465091316</c:v>
                </c:pt>
                <c:pt idx="4657">
                  <c:v>0.79551557465091316</c:v>
                </c:pt>
                <c:pt idx="4658">
                  <c:v>0.79551557465091316</c:v>
                </c:pt>
                <c:pt idx="4659">
                  <c:v>0.79551557465091316</c:v>
                </c:pt>
                <c:pt idx="4660">
                  <c:v>0.79551557465091316</c:v>
                </c:pt>
                <c:pt idx="4661">
                  <c:v>0.79551557465091316</c:v>
                </c:pt>
                <c:pt idx="4662">
                  <c:v>0.79551557465091316</c:v>
                </c:pt>
                <c:pt idx="4663">
                  <c:v>0.79551557465091316</c:v>
                </c:pt>
                <c:pt idx="4664">
                  <c:v>0.79551557465091316</c:v>
                </c:pt>
                <c:pt idx="4665">
                  <c:v>0.79551557465091316</c:v>
                </c:pt>
                <c:pt idx="4666">
                  <c:v>0.79551557465091316</c:v>
                </c:pt>
                <c:pt idx="4667">
                  <c:v>0.79551557465091316</c:v>
                </c:pt>
                <c:pt idx="4668">
                  <c:v>0.79551557465091316</c:v>
                </c:pt>
                <c:pt idx="4669">
                  <c:v>0.79551557465091316</c:v>
                </c:pt>
                <c:pt idx="4670">
                  <c:v>0.79551557465091316</c:v>
                </c:pt>
                <c:pt idx="4671">
                  <c:v>0.79551557465091316</c:v>
                </c:pt>
                <c:pt idx="4672">
                  <c:v>0.79551557465091316</c:v>
                </c:pt>
                <c:pt idx="4673">
                  <c:v>0.79551557465091316</c:v>
                </c:pt>
                <c:pt idx="4674">
                  <c:v>0.79551557465091316</c:v>
                </c:pt>
                <c:pt idx="4675">
                  <c:v>0.79551557465091316</c:v>
                </c:pt>
                <c:pt idx="4676">
                  <c:v>0.79551557465091316</c:v>
                </c:pt>
                <c:pt idx="4677">
                  <c:v>0.79551557465091316</c:v>
                </c:pt>
                <c:pt idx="4678">
                  <c:v>0.79551557465091316</c:v>
                </c:pt>
                <c:pt idx="4679">
                  <c:v>0.79551557465091316</c:v>
                </c:pt>
                <c:pt idx="4680">
                  <c:v>0.79551557465091316</c:v>
                </c:pt>
                <c:pt idx="4681">
                  <c:v>0.79551557465091316</c:v>
                </c:pt>
                <c:pt idx="4682">
                  <c:v>0.79551557465091316</c:v>
                </c:pt>
                <c:pt idx="4683">
                  <c:v>0.79551557465091316</c:v>
                </c:pt>
                <c:pt idx="4684">
                  <c:v>0.79551557465091316</c:v>
                </c:pt>
                <c:pt idx="4685">
                  <c:v>0.79551557465091316</c:v>
                </c:pt>
                <c:pt idx="4686">
                  <c:v>0.79551557465091316</c:v>
                </c:pt>
                <c:pt idx="4687">
                  <c:v>0.79551557465091316</c:v>
                </c:pt>
                <c:pt idx="4688">
                  <c:v>0.79551557465091316</c:v>
                </c:pt>
                <c:pt idx="4689">
                  <c:v>0.79551557465091316</c:v>
                </c:pt>
                <c:pt idx="4690">
                  <c:v>0.79551557465091316</c:v>
                </c:pt>
                <c:pt idx="4691">
                  <c:v>0.79551557465091316</c:v>
                </c:pt>
                <c:pt idx="4692">
                  <c:v>0.79551557465091316</c:v>
                </c:pt>
                <c:pt idx="4693">
                  <c:v>0.79551557465091316</c:v>
                </c:pt>
                <c:pt idx="4694">
                  <c:v>0.79551557465091316</c:v>
                </c:pt>
                <c:pt idx="4695">
                  <c:v>0.79551557465091316</c:v>
                </c:pt>
                <c:pt idx="4696">
                  <c:v>0.79551557465091316</c:v>
                </c:pt>
                <c:pt idx="4697">
                  <c:v>0.79551557465091316</c:v>
                </c:pt>
                <c:pt idx="4698">
                  <c:v>0.79551557465091316</c:v>
                </c:pt>
                <c:pt idx="4699">
                  <c:v>0.79551557465091316</c:v>
                </c:pt>
                <c:pt idx="4700">
                  <c:v>0.79551557465091316</c:v>
                </c:pt>
                <c:pt idx="4701">
                  <c:v>0.79551557465091316</c:v>
                </c:pt>
                <c:pt idx="4702">
                  <c:v>0.79551557465091316</c:v>
                </c:pt>
                <c:pt idx="4703">
                  <c:v>0.79551557465091316</c:v>
                </c:pt>
                <c:pt idx="4704">
                  <c:v>0.79551557465091316</c:v>
                </c:pt>
                <c:pt idx="4705">
                  <c:v>0.79551557465091316</c:v>
                </c:pt>
                <c:pt idx="4706">
                  <c:v>0.79551557465091316</c:v>
                </c:pt>
                <c:pt idx="4707">
                  <c:v>0.79551557465091316</c:v>
                </c:pt>
                <c:pt idx="4708">
                  <c:v>0.79551557465091316</c:v>
                </c:pt>
                <c:pt idx="4709">
                  <c:v>0.79551557465091316</c:v>
                </c:pt>
                <c:pt idx="4710">
                  <c:v>0.79551557465091316</c:v>
                </c:pt>
                <c:pt idx="4711">
                  <c:v>0.79551557465091316</c:v>
                </c:pt>
                <c:pt idx="4712">
                  <c:v>0.79551557465091316</c:v>
                </c:pt>
                <c:pt idx="4713">
                  <c:v>0.79551557465091316</c:v>
                </c:pt>
                <c:pt idx="4714">
                  <c:v>0.79551557465091316</c:v>
                </c:pt>
                <c:pt idx="4715">
                  <c:v>0.79551557465091316</c:v>
                </c:pt>
                <c:pt idx="4716">
                  <c:v>0.79551557465091316</c:v>
                </c:pt>
                <c:pt idx="4717">
                  <c:v>0.79551557465091316</c:v>
                </c:pt>
                <c:pt idx="4718">
                  <c:v>0.79551557465091316</c:v>
                </c:pt>
                <c:pt idx="4719">
                  <c:v>0.79551557465091316</c:v>
                </c:pt>
                <c:pt idx="4720">
                  <c:v>0.79551557465091316</c:v>
                </c:pt>
                <c:pt idx="4721">
                  <c:v>0.79551557465091316</c:v>
                </c:pt>
                <c:pt idx="4722">
                  <c:v>0.79551557465091316</c:v>
                </c:pt>
                <c:pt idx="4723">
                  <c:v>0.79551557465091316</c:v>
                </c:pt>
                <c:pt idx="4724">
                  <c:v>0.79551557465091316</c:v>
                </c:pt>
                <c:pt idx="4725">
                  <c:v>0.79551557465091316</c:v>
                </c:pt>
                <c:pt idx="4726">
                  <c:v>0.79551557465091316</c:v>
                </c:pt>
                <c:pt idx="4727">
                  <c:v>0.79551557465091316</c:v>
                </c:pt>
                <c:pt idx="4728">
                  <c:v>0.79551557465091316</c:v>
                </c:pt>
                <c:pt idx="4729">
                  <c:v>0.79551557465091316</c:v>
                </c:pt>
                <c:pt idx="4730">
                  <c:v>0.79551557465091316</c:v>
                </c:pt>
                <c:pt idx="4731">
                  <c:v>0.79551557465091316</c:v>
                </c:pt>
                <c:pt idx="4732">
                  <c:v>0.79551557465091316</c:v>
                </c:pt>
                <c:pt idx="4733">
                  <c:v>0.79551557465091316</c:v>
                </c:pt>
                <c:pt idx="4734">
                  <c:v>0.79551557465091316</c:v>
                </c:pt>
                <c:pt idx="4735">
                  <c:v>0.79551557465091316</c:v>
                </c:pt>
                <c:pt idx="4736">
                  <c:v>0.79551557465091316</c:v>
                </c:pt>
                <c:pt idx="4737">
                  <c:v>0.79551557465091316</c:v>
                </c:pt>
                <c:pt idx="4738">
                  <c:v>0.79551557465091316</c:v>
                </c:pt>
                <c:pt idx="4739">
                  <c:v>0.79551557465091316</c:v>
                </c:pt>
                <c:pt idx="4740">
                  <c:v>0.79551557465091316</c:v>
                </c:pt>
                <c:pt idx="4741">
                  <c:v>0.79551557465091316</c:v>
                </c:pt>
                <c:pt idx="4742">
                  <c:v>0.79551557465091316</c:v>
                </c:pt>
                <c:pt idx="4743">
                  <c:v>0.79551557465091316</c:v>
                </c:pt>
                <c:pt idx="4744">
                  <c:v>0.79551557465091316</c:v>
                </c:pt>
                <c:pt idx="4745">
                  <c:v>0.79551557465091316</c:v>
                </c:pt>
                <c:pt idx="4746">
                  <c:v>0.79551557465091316</c:v>
                </c:pt>
                <c:pt idx="4747">
                  <c:v>0.79551557465091316</c:v>
                </c:pt>
                <c:pt idx="4748">
                  <c:v>0.79551557465091316</c:v>
                </c:pt>
                <c:pt idx="4749">
                  <c:v>0.79551557465091316</c:v>
                </c:pt>
                <c:pt idx="4750">
                  <c:v>0.79551557465091316</c:v>
                </c:pt>
                <c:pt idx="4751">
                  <c:v>0.79551557465091316</c:v>
                </c:pt>
                <c:pt idx="4752">
                  <c:v>0.79551557465091316</c:v>
                </c:pt>
                <c:pt idx="4753">
                  <c:v>0.79551557465091316</c:v>
                </c:pt>
                <c:pt idx="4754">
                  <c:v>0.79551557465091316</c:v>
                </c:pt>
                <c:pt idx="4755">
                  <c:v>0.79551557465091316</c:v>
                </c:pt>
                <c:pt idx="4756">
                  <c:v>0.79551557465091316</c:v>
                </c:pt>
                <c:pt idx="4757">
                  <c:v>0.79551557465091316</c:v>
                </c:pt>
                <c:pt idx="4758">
                  <c:v>0.79551557465091316</c:v>
                </c:pt>
                <c:pt idx="4759">
                  <c:v>0.79551557465091316</c:v>
                </c:pt>
                <c:pt idx="4760">
                  <c:v>0.79551557465091316</c:v>
                </c:pt>
                <c:pt idx="4761">
                  <c:v>0.79551557465091316</c:v>
                </c:pt>
                <c:pt idx="4762">
                  <c:v>0.79551557465091316</c:v>
                </c:pt>
                <c:pt idx="4763">
                  <c:v>0.79551557465091316</c:v>
                </c:pt>
                <c:pt idx="4764">
                  <c:v>0.79551557465091316</c:v>
                </c:pt>
                <c:pt idx="4765">
                  <c:v>0.79551557465091316</c:v>
                </c:pt>
                <c:pt idx="4766">
                  <c:v>0.79551557465091316</c:v>
                </c:pt>
                <c:pt idx="4767">
                  <c:v>0.79551557465091316</c:v>
                </c:pt>
                <c:pt idx="4768">
                  <c:v>0.79551557465091316</c:v>
                </c:pt>
                <c:pt idx="4769">
                  <c:v>0.79551557465091316</c:v>
                </c:pt>
                <c:pt idx="4770">
                  <c:v>0.79551557465091316</c:v>
                </c:pt>
                <c:pt idx="4771">
                  <c:v>0.79551557465091316</c:v>
                </c:pt>
                <c:pt idx="4772">
                  <c:v>0.79551557465091316</c:v>
                </c:pt>
                <c:pt idx="4773">
                  <c:v>0.79551557465091316</c:v>
                </c:pt>
                <c:pt idx="4774">
                  <c:v>0.79551557465091316</c:v>
                </c:pt>
                <c:pt idx="4775">
                  <c:v>0.79551557465091316</c:v>
                </c:pt>
                <c:pt idx="4776">
                  <c:v>0.79551557465091316</c:v>
                </c:pt>
                <c:pt idx="4777">
                  <c:v>0.79551557465091316</c:v>
                </c:pt>
                <c:pt idx="4778">
                  <c:v>0.79551557465091316</c:v>
                </c:pt>
                <c:pt idx="4779">
                  <c:v>0.79551557465091316</c:v>
                </c:pt>
                <c:pt idx="4780">
                  <c:v>0.79551557465091316</c:v>
                </c:pt>
                <c:pt idx="4781">
                  <c:v>0.79551557465091316</c:v>
                </c:pt>
                <c:pt idx="4782">
                  <c:v>0.79551557465091316</c:v>
                </c:pt>
                <c:pt idx="4783">
                  <c:v>0.79551557465091316</c:v>
                </c:pt>
                <c:pt idx="4784">
                  <c:v>0.79551557465091316</c:v>
                </c:pt>
                <c:pt idx="4785">
                  <c:v>0.79551557465091316</c:v>
                </c:pt>
                <c:pt idx="4786">
                  <c:v>0.79551557465091316</c:v>
                </c:pt>
                <c:pt idx="4787">
                  <c:v>0.79551557465091316</c:v>
                </c:pt>
                <c:pt idx="4788">
                  <c:v>0.79551557465091316</c:v>
                </c:pt>
                <c:pt idx="4789">
                  <c:v>0.79551557465091316</c:v>
                </c:pt>
                <c:pt idx="4790">
                  <c:v>0.79551557465091316</c:v>
                </c:pt>
                <c:pt idx="4791">
                  <c:v>0.79551557465091316</c:v>
                </c:pt>
                <c:pt idx="4792">
                  <c:v>0.79551557465091316</c:v>
                </c:pt>
                <c:pt idx="4793">
                  <c:v>0.79551557465091316</c:v>
                </c:pt>
                <c:pt idx="4794">
                  <c:v>0.79551557465091316</c:v>
                </c:pt>
                <c:pt idx="4795">
                  <c:v>0.79551557465091316</c:v>
                </c:pt>
                <c:pt idx="4796">
                  <c:v>0.79551557465091316</c:v>
                </c:pt>
                <c:pt idx="4797">
                  <c:v>0.79551557465091316</c:v>
                </c:pt>
                <c:pt idx="4798">
                  <c:v>0.79551557465091316</c:v>
                </c:pt>
                <c:pt idx="4799">
                  <c:v>0.79551557465091316</c:v>
                </c:pt>
                <c:pt idx="4800">
                  <c:v>0.79551557465091316</c:v>
                </c:pt>
                <c:pt idx="4801">
                  <c:v>0.79551557465091316</c:v>
                </c:pt>
                <c:pt idx="4802">
                  <c:v>0.79551557465091316</c:v>
                </c:pt>
                <c:pt idx="4803">
                  <c:v>0.79551557465091316</c:v>
                </c:pt>
                <c:pt idx="4804">
                  <c:v>0.79551557465091316</c:v>
                </c:pt>
                <c:pt idx="4805">
                  <c:v>0.79551557465091316</c:v>
                </c:pt>
                <c:pt idx="4806">
                  <c:v>0.79551557465091316</c:v>
                </c:pt>
                <c:pt idx="4807">
                  <c:v>0.79551557465091316</c:v>
                </c:pt>
                <c:pt idx="4808">
                  <c:v>0.79551557465091316</c:v>
                </c:pt>
                <c:pt idx="4809">
                  <c:v>0.79551557465091316</c:v>
                </c:pt>
                <c:pt idx="4810">
                  <c:v>0.79551557465091316</c:v>
                </c:pt>
                <c:pt idx="4811">
                  <c:v>0.79551557465091316</c:v>
                </c:pt>
                <c:pt idx="4812">
                  <c:v>0.79551557465091316</c:v>
                </c:pt>
                <c:pt idx="4813">
                  <c:v>0.79551557465091316</c:v>
                </c:pt>
                <c:pt idx="4814">
                  <c:v>0.79551557465091316</c:v>
                </c:pt>
                <c:pt idx="4815">
                  <c:v>0.79551557465091316</c:v>
                </c:pt>
                <c:pt idx="4816">
                  <c:v>0.79551557465091316</c:v>
                </c:pt>
                <c:pt idx="4817">
                  <c:v>0.79551557465091316</c:v>
                </c:pt>
                <c:pt idx="4818">
                  <c:v>0.79551557465091316</c:v>
                </c:pt>
                <c:pt idx="4819">
                  <c:v>0.79551557465091316</c:v>
                </c:pt>
                <c:pt idx="4820">
                  <c:v>0.79551557465091316</c:v>
                </c:pt>
                <c:pt idx="4821">
                  <c:v>0.79551557465091316</c:v>
                </c:pt>
                <c:pt idx="4822">
                  <c:v>0.79551557465091316</c:v>
                </c:pt>
                <c:pt idx="4823">
                  <c:v>0.79551557465091316</c:v>
                </c:pt>
                <c:pt idx="4824">
                  <c:v>0.79551557465091316</c:v>
                </c:pt>
                <c:pt idx="4825">
                  <c:v>0.79551557465091316</c:v>
                </c:pt>
                <c:pt idx="4826">
                  <c:v>0.79551557465091316</c:v>
                </c:pt>
                <c:pt idx="4827">
                  <c:v>0.79551557465091316</c:v>
                </c:pt>
                <c:pt idx="4828">
                  <c:v>0.79551557465091316</c:v>
                </c:pt>
                <c:pt idx="4829">
                  <c:v>0.79551557465091316</c:v>
                </c:pt>
                <c:pt idx="4830">
                  <c:v>0.79551557465091316</c:v>
                </c:pt>
                <c:pt idx="4831">
                  <c:v>0.79551557465091316</c:v>
                </c:pt>
                <c:pt idx="4832">
                  <c:v>0.79551557465091316</c:v>
                </c:pt>
                <c:pt idx="4833">
                  <c:v>0.79551557465091316</c:v>
                </c:pt>
                <c:pt idx="4834">
                  <c:v>0.79551557465091316</c:v>
                </c:pt>
                <c:pt idx="4835">
                  <c:v>0.79551557465091316</c:v>
                </c:pt>
                <c:pt idx="4836">
                  <c:v>0.79551557465091316</c:v>
                </c:pt>
                <c:pt idx="4837">
                  <c:v>0.79551557465091316</c:v>
                </c:pt>
                <c:pt idx="4838">
                  <c:v>0.79551557465091316</c:v>
                </c:pt>
                <c:pt idx="4839">
                  <c:v>0.79551557465091316</c:v>
                </c:pt>
                <c:pt idx="4840">
                  <c:v>0.79551557465091316</c:v>
                </c:pt>
                <c:pt idx="4841">
                  <c:v>0.79551557465091316</c:v>
                </c:pt>
                <c:pt idx="4842">
                  <c:v>0.79551557465091316</c:v>
                </c:pt>
                <c:pt idx="4843">
                  <c:v>0.79551557465091316</c:v>
                </c:pt>
                <c:pt idx="4844">
                  <c:v>0.79551557465091316</c:v>
                </c:pt>
                <c:pt idx="4845">
                  <c:v>0.79551557465091316</c:v>
                </c:pt>
                <c:pt idx="4846">
                  <c:v>0.79551557465091316</c:v>
                </c:pt>
                <c:pt idx="4847">
                  <c:v>0.79551557465091316</c:v>
                </c:pt>
                <c:pt idx="4848">
                  <c:v>0.79551557465091316</c:v>
                </c:pt>
                <c:pt idx="4849">
                  <c:v>0.79551557465091316</c:v>
                </c:pt>
                <c:pt idx="4850">
                  <c:v>0.79551557465091316</c:v>
                </c:pt>
                <c:pt idx="4851">
                  <c:v>0.79551557465091316</c:v>
                </c:pt>
                <c:pt idx="4852">
                  <c:v>0.79551557465091316</c:v>
                </c:pt>
                <c:pt idx="4853">
                  <c:v>0.79551557465091316</c:v>
                </c:pt>
                <c:pt idx="4854">
                  <c:v>0.79551557465091316</c:v>
                </c:pt>
                <c:pt idx="4855">
                  <c:v>0.79551557465091316</c:v>
                </c:pt>
                <c:pt idx="4856">
                  <c:v>0.79551557465091316</c:v>
                </c:pt>
                <c:pt idx="4857">
                  <c:v>0.79551557465091316</c:v>
                </c:pt>
                <c:pt idx="4858">
                  <c:v>0.79551557465091316</c:v>
                </c:pt>
                <c:pt idx="4859">
                  <c:v>0.79551557465091316</c:v>
                </c:pt>
                <c:pt idx="4860">
                  <c:v>0.79551557465091316</c:v>
                </c:pt>
                <c:pt idx="4861">
                  <c:v>0.79551557465091316</c:v>
                </c:pt>
                <c:pt idx="4862">
                  <c:v>0.79551557465091316</c:v>
                </c:pt>
                <c:pt idx="4863">
                  <c:v>0.79551557465091316</c:v>
                </c:pt>
                <c:pt idx="4864">
                  <c:v>0.79551557465091316</c:v>
                </c:pt>
                <c:pt idx="4865">
                  <c:v>0.79551557465091316</c:v>
                </c:pt>
                <c:pt idx="4866">
                  <c:v>0.79551557465091316</c:v>
                </c:pt>
                <c:pt idx="4867">
                  <c:v>0.79551557465091316</c:v>
                </c:pt>
                <c:pt idx="4868">
                  <c:v>0.79551557465091316</c:v>
                </c:pt>
                <c:pt idx="4869">
                  <c:v>0.79551557465091316</c:v>
                </c:pt>
                <c:pt idx="4870">
                  <c:v>0.79551557465091316</c:v>
                </c:pt>
                <c:pt idx="4871">
                  <c:v>0.79551557465091316</c:v>
                </c:pt>
                <c:pt idx="4872">
                  <c:v>0.79551557465091316</c:v>
                </c:pt>
                <c:pt idx="4873">
                  <c:v>0.79551557465091316</c:v>
                </c:pt>
                <c:pt idx="4874">
                  <c:v>0.79551557465091316</c:v>
                </c:pt>
                <c:pt idx="4875">
                  <c:v>0.79551557465091316</c:v>
                </c:pt>
                <c:pt idx="4876">
                  <c:v>0.79551557465091316</c:v>
                </c:pt>
                <c:pt idx="4877">
                  <c:v>0.79551557465091316</c:v>
                </c:pt>
                <c:pt idx="4878">
                  <c:v>0.79551557465091316</c:v>
                </c:pt>
                <c:pt idx="4879">
                  <c:v>0.79551557465091316</c:v>
                </c:pt>
                <c:pt idx="4880">
                  <c:v>0.79551557465091316</c:v>
                </c:pt>
                <c:pt idx="4881">
                  <c:v>0.79551557465091316</c:v>
                </c:pt>
                <c:pt idx="4882">
                  <c:v>0.79551557465091316</c:v>
                </c:pt>
                <c:pt idx="4883">
                  <c:v>0.79551557465091316</c:v>
                </c:pt>
                <c:pt idx="4884">
                  <c:v>0.79551557465091316</c:v>
                </c:pt>
                <c:pt idx="4885">
                  <c:v>0.79551557465091316</c:v>
                </c:pt>
                <c:pt idx="4886">
                  <c:v>0.79551557465091316</c:v>
                </c:pt>
                <c:pt idx="4887">
                  <c:v>0.79551557465091316</c:v>
                </c:pt>
                <c:pt idx="4888">
                  <c:v>0.79551557465091316</c:v>
                </c:pt>
                <c:pt idx="4889">
                  <c:v>0.79551557465091316</c:v>
                </c:pt>
                <c:pt idx="4890">
                  <c:v>0.79551557465091316</c:v>
                </c:pt>
                <c:pt idx="4891">
                  <c:v>0.79551557465091316</c:v>
                </c:pt>
                <c:pt idx="4892">
                  <c:v>0.79551557465091316</c:v>
                </c:pt>
                <c:pt idx="4893">
                  <c:v>0.79551557465091316</c:v>
                </c:pt>
                <c:pt idx="4894">
                  <c:v>0.79551557465091316</c:v>
                </c:pt>
                <c:pt idx="4895">
                  <c:v>0.79551557465091316</c:v>
                </c:pt>
                <c:pt idx="4896">
                  <c:v>0.79551557465091316</c:v>
                </c:pt>
                <c:pt idx="4897">
                  <c:v>0.79551557465091316</c:v>
                </c:pt>
                <c:pt idx="4898">
                  <c:v>0.79551557465091316</c:v>
                </c:pt>
                <c:pt idx="4899">
                  <c:v>0.79551557465091316</c:v>
                </c:pt>
                <c:pt idx="4900">
                  <c:v>0.79551557465091316</c:v>
                </c:pt>
                <c:pt idx="4901">
                  <c:v>0.79551557465091316</c:v>
                </c:pt>
                <c:pt idx="4902">
                  <c:v>0.79551557465091316</c:v>
                </c:pt>
                <c:pt idx="4903">
                  <c:v>0.79551557465091316</c:v>
                </c:pt>
                <c:pt idx="4904">
                  <c:v>0.79551557465091316</c:v>
                </c:pt>
                <c:pt idx="4905">
                  <c:v>0.79551557465091316</c:v>
                </c:pt>
                <c:pt idx="4906">
                  <c:v>0.79551557465091316</c:v>
                </c:pt>
                <c:pt idx="4907">
                  <c:v>0.79551557465091316</c:v>
                </c:pt>
                <c:pt idx="4908">
                  <c:v>0.79551557465091316</c:v>
                </c:pt>
                <c:pt idx="4909">
                  <c:v>0.79551557465091316</c:v>
                </c:pt>
                <c:pt idx="4910">
                  <c:v>0.79551557465091316</c:v>
                </c:pt>
                <c:pt idx="4911">
                  <c:v>0.79551557465091316</c:v>
                </c:pt>
                <c:pt idx="4912">
                  <c:v>0.79551557465091316</c:v>
                </c:pt>
                <c:pt idx="4913">
                  <c:v>0.79551557465091316</c:v>
                </c:pt>
                <c:pt idx="4914">
                  <c:v>0.79551557465091316</c:v>
                </c:pt>
                <c:pt idx="4915">
                  <c:v>0.79551557465091316</c:v>
                </c:pt>
                <c:pt idx="4916">
                  <c:v>0.79551557465091316</c:v>
                </c:pt>
                <c:pt idx="4917">
                  <c:v>0.79551557465091316</c:v>
                </c:pt>
                <c:pt idx="4918">
                  <c:v>0.79551557465091316</c:v>
                </c:pt>
                <c:pt idx="4919">
                  <c:v>0.79551557465091316</c:v>
                </c:pt>
                <c:pt idx="4920">
                  <c:v>0.79551557465091316</c:v>
                </c:pt>
                <c:pt idx="4921">
                  <c:v>0.79551557465091316</c:v>
                </c:pt>
                <c:pt idx="4922">
                  <c:v>0.79551557465091316</c:v>
                </c:pt>
                <c:pt idx="4923">
                  <c:v>0.79551557465091316</c:v>
                </c:pt>
                <c:pt idx="4924">
                  <c:v>0.79551557465091316</c:v>
                </c:pt>
                <c:pt idx="4925">
                  <c:v>0.79551557465091316</c:v>
                </c:pt>
                <c:pt idx="4926">
                  <c:v>0.79551557465091316</c:v>
                </c:pt>
                <c:pt idx="4927">
                  <c:v>0.79551557465091316</c:v>
                </c:pt>
                <c:pt idx="4928">
                  <c:v>0.79551557465091316</c:v>
                </c:pt>
                <c:pt idx="4929">
                  <c:v>0.79551557465091316</c:v>
                </c:pt>
                <c:pt idx="4930">
                  <c:v>0.79551557465091316</c:v>
                </c:pt>
                <c:pt idx="4931">
                  <c:v>0.79551557465091316</c:v>
                </c:pt>
                <c:pt idx="4932">
                  <c:v>0.79551557465091316</c:v>
                </c:pt>
                <c:pt idx="4933">
                  <c:v>0.79551557465091316</c:v>
                </c:pt>
                <c:pt idx="4934">
                  <c:v>0.79551557465091316</c:v>
                </c:pt>
                <c:pt idx="4935">
                  <c:v>0.79551557465091316</c:v>
                </c:pt>
                <c:pt idx="4936">
                  <c:v>0.79551557465091316</c:v>
                </c:pt>
                <c:pt idx="4937">
                  <c:v>0.79551557465091316</c:v>
                </c:pt>
                <c:pt idx="4938">
                  <c:v>0.79551557465091316</c:v>
                </c:pt>
                <c:pt idx="4939">
                  <c:v>0.79551557465091316</c:v>
                </c:pt>
                <c:pt idx="4940">
                  <c:v>0.79551557465091316</c:v>
                </c:pt>
                <c:pt idx="4941">
                  <c:v>0.79551557465091316</c:v>
                </c:pt>
                <c:pt idx="4942">
                  <c:v>0.79551557465091316</c:v>
                </c:pt>
                <c:pt idx="4943">
                  <c:v>0.79551557465091316</c:v>
                </c:pt>
                <c:pt idx="4944">
                  <c:v>0.79551557465091316</c:v>
                </c:pt>
                <c:pt idx="4945">
                  <c:v>0.79551557465091316</c:v>
                </c:pt>
                <c:pt idx="4946">
                  <c:v>0.79551557465091316</c:v>
                </c:pt>
                <c:pt idx="4947">
                  <c:v>0.79551557465091316</c:v>
                </c:pt>
                <c:pt idx="4948">
                  <c:v>0.79551557465091316</c:v>
                </c:pt>
                <c:pt idx="4949">
                  <c:v>0.79551557465091316</c:v>
                </c:pt>
                <c:pt idx="4950">
                  <c:v>0.79551557465091316</c:v>
                </c:pt>
                <c:pt idx="4951">
                  <c:v>0.79551557465091316</c:v>
                </c:pt>
                <c:pt idx="4952">
                  <c:v>0.79551557465091316</c:v>
                </c:pt>
                <c:pt idx="4953">
                  <c:v>0.79551557465091316</c:v>
                </c:pt>
                <c:pt idx="4954">
                  <c:v>0.79551557465091316</c:v>
                </c:pt>
                <c:pt idx="4955">
                  <c:v>0.79551557465091316</c:v>
                </c:pt>
                <c:pt idx="4956">
                  <c:v>0.79551557465091316</c:v>
                </c:pt>
                <c:pt idx="4957">
                  <c:v>0.79551557465091316</c:v>
                </c:pt>
                <c:pt idx="4958">
                  <c:v>0.79551557465091316</c:v>
                </c:pt>
                <c:pt idx="4959">
                  <c:v>0.79551557465091316</c:v>
                </c:pt>
                <c:pt idx="4960">
                  <c:v>0.79551557465091316</c:v>
                </c:pt>
                <c:pt idx="4961">
                  <c:v>0.79551557465091316</c:v>
                </c:pt>
                <c:pt idx="4962">
                  <c:v>0.79551557465091316</c:v>
                </c:pt>
                <c:pt idx="4963">
                  <c:v>0.79551557465091316</c:v>
                </c:pt>
                <c:pt idx="4964">
                  <c:v>0.79551557465091316</c:v>
                </c:pt>
                <c:pt idx="4965">
                  <c:v>0.79551557465091316</c:v>
                </c:pt>
                <c:pt idx="4966">
                  <c:v>0.79551557465091316</c:v>
                </c:pt>
                <c:pt idx="4967">
                  <c:v>0.79551557465091316</c:v>
                </c:pt>
                <c:pt idx="4968">
                  <c:v>0.79551557465091316</c:v>
                </c:pt>
                <c:pt idx="4969">
                  <c:v>0.79551557465091316</c:v>
                </c:pt>
                <c:pt idx="4970">
                  <c:v>0.79551557465091316</c:v>
                </c:pt>
                <c:pt idx="4971">
                  <c:v>0.79551557465091316</c:v>
                </c:pt>
                <c:pt idx="4972">
                  <c:v>0.79551557465091316</c:v>
                </c:pt>
                <c:pt idx="4973">
                  <c:v>0.79551557465091316</c:v>
                </c:pt>
                <c:pt idx="4974">
                  <c:v>0.79551557465091316</c:v>
                </c:pt>
                <c:pt idx="4975">
                  <c:v>0.79551557465091316</c:v>
                </c:pt>
                <c:pt idx="4976">
                  <c:v>0.79551557465091316</c:v>
                </c:pt>
                <c:pt idx="4977">
                  <c:v>0.79551557465091316</c:v>
                </c:pt>
                <c:pt idx="4978">
                  <c:v>0.79551557465091316</c:v>
                </c:pt>
                <c:pt idx="4979">
                  <c:v>0.79551557465091316</c:v>
                </c:pt>
                <c:pt idx="4980">
                  <c:v>0.79551557465091316</c:v>
                </c:pt>
                <c:pt idx="4981">
                  <c:v>0.79551557465091316</c:v>
                </c:pt>
                <c:pt idx="4982">
                  <c:v>0.79551557465091316</c:v>
                </c:pt>
                <c:pt idx="4983">
                  <c:v>0.79551557465091316</c:v>
                </c:pt>
                <c:pt idx="4984">
                  <c:v>0.79551557465091316</c:v>
                </c:pt>
                <c:pt idx="4985">
                  <c:v>0.79551557465091316</c:v>
                </c:pt>
                <c:pt idx="4986">
                  <c:v>0.79551557465091316</c:v>
                </c:pt>
                <c:pt idx="4987">
                  <c:v>0.79551557465091316</c:v>
                </c:pt>
                <c:pt idx="4988">
                  <c:v>0.79551557465091316</c:v>
                </c:pt>
                <c:pt idx="4989">
                  <c:v>0.79551557465091316</c:v>
                </c:pt>
                <c:pt idx="4990">
                  <c:v>0.79551557465091316</c:v>
                </c:pt>
                <c:pt idx="4991">
                  <c:v>0.79551557465091316</c:v>
                </c:pt>
                <c:pt idx="4992">
                  <c:v>0.79551557465091316</c:v>
                </c:pt>
                <c:pt idx="4993">
                  <c:v>0.79551557465091316</c:v>
                </c:pt>
                <c:pt idx="4994">
                  <c:v>0.79551557465091316</c:v>
                </c:pt>
                <c:pt idx="4995">
                  <c:v>0.79551557465091316</c:v>
                </c:pt>
                <c:pt idx="4996">
                  <c:v>0.79551557465091316</c:v>
                </c:pt>
                <c:pt idx="4997">
                  <c:v>0.79551557465091316</c:v>
                </c:pt>
                <c:pt idx="4998">
                  <c:v>0.79551557465091316</c:v>
                </c:pt>
                <c:pt idx="4999">
                  <c:v>0.79551557465091316</c:v>
                </c:pt>
                <c:pt idx="5000">
                  <c:v>0.79551557465091316</c:v>
                </c:pt>
                <c:pt idx="5001">
                  <c:v>0.79551557465091316</c:v>
                </c:pt>
                <c:pt idx="5002">
                  <c:v>0.79551557465091316</c:v>
                </c:pt>
                <c:pt idx="5003">
                  <c:v>0.79551557465091316</c:v>
                </c:pt>
                <c:pt idx="5004">
                  <c:v>0.79551557465091316</c:v>
                </c:pt>
                <c:pt idx="5005">
                  <c:v>0.79551557465091316</c:v>
                </c:pt>
                <c:pt idx="5006">
                  <c:v>0.79551557465091316</c:v>
                </c:pt>
                <c:pt idx="5007">
                  <c:v>0.79551557465091316</c:v>
                </c:pt>
                <c:pt idx="5008">
                  <c:v>0.79551557465091316</c:v>
                </c:pt>
                <c:pt idx="5009">
                  <c:v>0.79551557465091316</c:v>
                </c:pt>
                <c:pt idx="5010">
                  <c:v>0.79551557465091316</c:v>
                </c:pt>
                <c:pt idx="5011">
                  <c:v>0.79551557465091316</c:v>
                </c:pt>
                <c:pt idx="5012">
                  <c:v>0.79551557465091316</c:v>
                </c:pt>
                <c:pt idx="5013">
                  <c:v>0.79551557465091316</c:v>
                </c:pt>
                <c:pt idx="5014">
                  <c:v>0.79551557465091316</c:v>
                </c:pt>
                <c:pt idx="5015">
                  <c:v>0.79551557465091316</c:v>
                </c:pt>
                <c:pt idx="5016">
                  <c:v>0.79551557465091316</c:v>
                </c:pt>
                <c:pt idx="5017">
                  <c:v>0.79551557465091316</c:v>
                </c:pt>
                <c:pt idx="5018">
                  <c:v>0.79551557465091316</c:v>
                </c:pt>
                <c:pt idx="5019">
                  <c:v>0.79551557465091316</c:v>
                </c:pt>
                <c:pt idx="5020">
                  <c:v>0.79551557465091316</c:v>
                </c:pt>
                <c:pt idx="5021">
                  <c:v>0.79551557465091316</c:v>
                </c:pt>
                <c:pt idx="5022">
                  <c:v>0.79551557465091316</c:v>
                </c:pt>
                <c:pt idx="5023">
                  <c:v>0.79551557465091316</c:v>
                </c:pt>
                <c:pt idx="5024">
                  <c:v>3.8802363050483351</c:v>
                </c:pt>
                <c:pt idx="5025">
                  <c:v>3.6318474758324384</c:v>
                </c:pt>
                <c:pt idx="5026">
                  <c:v>3.7526852846401719</c:v>
                </c:pt>
                <c:pt idx="5027">
                  <c:v>6.4782491944146088</c:v>
                </c:pt>
                <c:pt idx="5028">
                  <c:v>3.8802363050483351</c:v>
                </c:pt>
                <c:pt idx="5029">
                  <c:v>3.8869495166487642</c:v>
                </c:pt>
                <c:pt idx="5030">
                  <c:v>3.8231740064446829</c:v>
                </c:pt>
                <c:pt idx="5031">
                  <c:v>3.954081632653061</c:v>
                </c:pt>
                <c:pt idx="5032">
                  <c:v>3.5714285714285716</c:v>
                </c:pt>
                <c:pt idx="5033">
                  <c:v>3.5647153598281425</c:v>
                </c:pt>
                <c:pt idx="5034">
                  <c:v>3.9977175080558545</c:v>
                </c:pt>
                <c:pt idx="5035">
                  <c:v>3.8500268528464017</c:v>
                </c:pt>
                <c:pt idx="5036">
                  <c:v>3.7963211600429645</c:v>
                </c:pt>
                <c:pt idx="5037">
                  <c:v>3.9910042964554253</c:v>
                </c:pt>
                <c:pt idx="5038">
                  <c:v>3.4304511278195489</c:v>
                </c:pt>
                <c:pt idx="5039">
                  <c:v>4.0782760472610109</c:v>
                </c:pt>
                <c:pt idx="5040">
                  <c:v>4.041353383458647</c:v>
                </c:pt>
                <c:pt idx="5041">
                  <c:v>3.8198174006444678</c:v>
                </c:pt>
                <c:pt idx="5042">
                  <c:v>3.8198174006444678</c:v>
                </c:pt>
                <c:pt idx="5043">
                  <c:v>3.5177228786251344</c:v>
                </c:pt>
                <c:pt idx="5044">
                  <c:v>3.8231740064446829</c:v>
                </c:pt>
                <c:pt idx="5045">
                  <c:v>4.0312835660580024</c:v>
                </c:pt>
                <c:pt idx="5046">
                  <c:v>3.8768796992481214</c:v>
                </c:pt>
                <c:pt idx="5047">
                  <c:v>3.7728249194414607</c:v>
                </c:pt>
                <c:pt idx="5048">
                  <c:v>3.8366004296455425</c:v>
                </c:pt>
                <c:pt idx="5049">
                  <c:v>3.8634532760472613</c:v>
                </c:pt>
                <c:pt idx="5050">
                  <c:v>3.7728249194414607</c:v>
                </c:pt>
                <c:pt idx="5051">
                  <c:v>3.5781417830290012</c:v>
                </c:pt>
                <c:pt idx="5052">
                  <c:v>4.1722610096670252</c:v>
                </c:pt>
                <c:pt idx="5053">
                  <c:v>3.8131041890440387</c:v>
                </c:pt>
                <c:pt idx="5054">
                  <c:v>4.0816326530612246</c:v>
                </c:pt>
                <c:pt idx="5055">
                  <c:v>3.8701664876476918</c:v>
                </c:pt>
                <c:pt idx="5056">
                  <c:v>3.8433136412459716</c:v>
                </c:pt>
                <c:pt idx="5057">
                  <c:v>3.759398496240602</c:v>
                </c:pt>
                <c:pt idx="5058">
                  <c:v>3.6016380236305054</c:v>
                </c:pt>
                <c:pt idx="5059">
                  <c:v>3.8533834586466176</c:v>
                </c:pt>
                <c:pt idx="5060">
                  <c:v>3.8634532760472613</c:v>
                </c:pt>
                <c:pt idx="5061">
                  <c:v>3.4875134264232015</c:v>
                </c:pt>
                <c:pt idx="5062">
                  <c:v>3.5110096670247057</c:v>
                </c:pt>
                <c:pt idx="5063">
                  <c:v>4.0010741138560686</c:v>
                </c:pt>
                <c:pt idx="5064">
                  <c:v>4.3400912996777663</c:v>
                </c:pt>
                <c:pt idx="5065">
                  <c:v>3.9842910848549957</c:v>
                </c:pt>
                <c:pt idx="5066">
                  <c:v>3.6217776584317942</c:v>
                </c:pt>
                <c:pt idx="5067">
                  <c:v>3.6587003222341568</c:v>
                </c:pt>
                <c:pt idx="5068">
                  <c:v>3.7862513426423208</c:v>
                </c:pt>
                <c:pt idx="5069">
                  <c:v>4.2729591836734695</c:v>
                </c:pt>
                <c:pt idx="5070">
                  <c:v>3.5647153598281425</c:v>
                </c:pt>
                <c:pt idx="5071">
                  <c:v>3.9675080558539206</c:v>
                </c:pt>
                <c:pt idx="5072">
                  <c:v>5.2463748657357678</c:v>
                </c:pt>
                <c:pt idx="5073">
                  <c:v>4.0917024704618701</c:v>
                </c:pt>
                <c:pt idx="5074">
                  <c:v>3.6889097744360915</c:v>
                </c:pt>
                <c:pt idx="5075">
                  <c:v>3.7694683136412461</c:v>
                </c:pt>
                <c:pt idx="5076">
                  <c:v>3.9641514500537052</c:v>
                </c:pt>
                <c:pt idx="5077">
                  <c:v>3.9574382384532756</c:v>
                </c:pt>
                <c:pt idx="5078">
                  <c:v>3.994360902255639</c:v>
                </c:pt>
                <c:pt idx="5079">
                  <c:v>3.4975832438238452</c:v>
                </c:pt>
                <c:pt idx="5080">
                  <c:v>3.8131041890440387</c:v>
                </c:pt>
                <c:pt idx="5081">
                  <c:v>3.4841568206229856</c:v>
                </c:pt>
                <c:pt idx="5082">
                  <c:v>3.7896079484425353</c:v>
                </c:pt>
                <c:pt idx="5083">
                  <c:v>3.7291890440386686</c:v>
                </c:pt>
                <c:pt idx="5084">
                  <c:v>3.7124060150375953</c:v>
                </c:pt>
                <c:pt idx="5085">
                  <c:v>3.7258324382384527</c:v>
                </c:pt>
                <c:pt idx="5086">
                  <c:v>3.8869495166487642</c:v>
                </c:pt>
                <c:pt idx="5087">
                  <c:v>2.9470998925886138</c:v>
                </c:pt>
                <c:pt idx="5088">
                  <c:v>3.6251342642320092</c:v>
                </c:pt>
                <c:pt idx="5089">
                  <c:v>3.9977175080558545</c:v>
                </c:pt>
                <c:pt idx="5090">
                  <c:v>3.920515574650913</c:v>
                </c:pt>
                <c:pt idx="5091">
                  <c:v>3.5781417830290012</c:v>
                </c:pt>
                <c:pt idx="5092">
                  <c:v>4.2763157894736841</c:v>
                </c:pt>
                <c:pt idx="5093">
                  <c:v>3.5042964554242757</c:v>
                </c:pt>
                <c:pt idx="5094">
                  <c:v>4.0749194414607954</c:v>
                </c:pt>
                <c:pt idx="5095">
                  <c:v>4.1420515574650922</c:v>
                </c:pt>
                <c:pt idx="5096">
                  <c:v>3.7493286788399565</c:v>
                </c:pt>
                <c:pt idx="5097">
                  <c:v>4.1319817400644467</c:v>
                </c:pt>
                <c:pt idx="5098">
                  <c:v>3.645273899033298</c:v>
                </c:pt>
                <c:pt idx="5099">
                  <c:v>3.7795381310418912</c:v>
                </c:pt>
                <c:pt idx="5100">
                  <c:v>4.0077873254564995</c:v>
                </c:pt>
                <c:pt idx="5101">
                  <c:v>3.5781417830290012</c:v>
                </c:pt>
                <c:pt idx="5102">
                  <c:v>3.7862513426423208</c:v>
                </c:pt>
                <c:pt idx="5103">
                  <c:v>3.846670247046188</c:v>
                </c:pt>
                <c:pt idx="5104">
                  <c:v>3.6049946294307187</c:v>
                </c:pt>
                <c:pt idx="5105">
                  <c:v>3.7795381310418912</c:v>
                </c:pt>
                <c:pt idx="5106">
                  <c:v>4.0480665950590762</c:v>
                </c:pt>
                <c:pt idx="5107">
                  <c:v>3.7963211600429645</c:v>
                </c:pt>
                <c:pt idx="5108">
                  <c:v>4.041353383458647</c:v>
                </c:pt>
                <c:pt idx="5109">
                  <c:v>3.994360902255639</c:v>
                </c:pt>
                <c:pt idx="5110">
                  <c:v>3.8634532760472613</c:v>
                </c:pt>
                <c:pt idx="5111">
                  <c:v>3.6721267454350164</c:v>
                </c:pt>
                <c:pt idx="5112">
                  <c:v>3.5512889366272837</c:v>
                </c:pt>
                <c:pt idx="5113">
                  <c:v>3.9037325456498388</c:v>
                </c:pt>
                <c:pt idx="5114">
                  <c:v>3.8399570354457579</c:v>
                </c:pt>
                <c:pt idx="5115">
                  <c:v>3.6184210526315792</c:v>
                </c:pt>
                <c:pt idx="5116">
                  <c:v>3.8600966702470467</c:v>
                </c:pt>
                <c:pt idx="5117">
                  <c:v>3.994360902255639</c:v>
                </c:pt>
                <c:pt idx="5118">
                  <c:v>3.846670247046188</c:v>
                </c:pt>
                <c:pt idx="5119">
                  <c:v>4.041353383458647</c:v>
                </c:pt>
                <c:pt idx="5120">
                  <c:v>4.08498925886144</c:v>
                </c:pt>
                <c:pt idx="5121">
                  <c:v>3.8399570354457579</c:v>
                </c:pt>
                <c:pt idx="5122">
                  <c:v>3.8835929108485505</c:v>
                </c:pt>
                <c:pt idx="5123">
                  <c:v>3.846670247046188</c:v>
                </c:pt>
                <c:pt idx="5124">
                  <c:v>3.8500268528464017</c:v>
                </c:pt>
                <c:pt idx="5125">
                  <c:v>3.8298872180451129</c:v>
                </c:pt>
                <c:pt idx="5126">
                  <c:v>3.994360902255639</c:v>
                </c:pt>
                <c:pt idx="5127">
                  <c:v>3.8063909774436091</c:v>
                </c:pt>
                <c:pt idx="5128">
                  <c:v>3.7929645542427504</c:v>
                </c:pt>
                <c:pt idx="5129">
                  <c:v>3.9742212674543502</c:v>
                </c:pt>
                <c:pt idx="5130">
                  <c:v>3.8634532760472613</c:v>
                </c:pt>
                <c:pt idx="5131">
                  <c:v>3.5311493018259932</c:v>
                </c:pt>
                <c:pt idx="5132">
                  <c:v>3.910445757250268</c:v>
                </c:pt>
                <c:pt idx="5133">
                  <c:v>4.1554779806659505</c:v>
                </c:pt>
                <c:pt idx="5134">
                  <c:v>3.7090494092373794</c:v>
                </c:pt>
                <c:pt idx="5135">
                  <c:v>3.8332438238453284</c:v>
                </c:pt>
                <c:pt idx="5136">
                  <c:v>3.8600966702470467</c:v>
                </c:pt>
                <c:pt idx="5137">
                  <c:v>3.8668098818474763</c:v>
                </c:pt>
                <c:pt idx="5138">
                  <c:v>3.7929645542427504</c:v>
                </c:pt>
                <c:pt idx="5139">
                  <c:v>3.7224758324382381</c:v>
                </c:pt>
                <c:pt idx="5140">
                  <c:v>3.803034371643395</c:v>
                </c:pt>
                <c:pt idx="5141">
                  <c:v>4.0312835660580024</c:v>
                </c:pt>
                <c:pt idx="5142">
                  <c:v>3.521079484425349</c:v>
                </c:pt>
                <c:pt idx="5143">
                  <c:v>3.8399570354457579</c:v>
                </c:pt>
                <c:pt idx="5144">
                  <c:v>4.2024704618689581</c:v>
                </c:pt>
                <c:pt idx="5145">
                  <c:v>4.034640171858217</c:v>
                </c:pt>
                <c:pt idx="5146">
                  <c:v>4.152121374865736</c:v>
                </c:pt>
                <c:pt idx="5147">
                  <c:v>3.9473684210526314</c:v>
                </c:pt>
                <c:pt idx="5148">
                  <c:v>3.910445757250268</c:v>
                </c:pt>
                <c:pt idx="5149">
                  <c:v>3.8668098818474763</c:v>
                </c:pt>
                <c:pt idx="5150">
                  <c:v>3.7862513426423208</c:v>
                </c:pt>
                <c:pt idx="5151">
                  <c:v>3.846670247046188</c:v>
                </c:pt>
                <c:pt idx="5152">
                  <c:v>3.8332438238453284</c:v>
                </c:pt>
                <c:pt idx="5153">
                  <c:v>3.8903061224489801</c:v>
                </c:pt>
                <c:pt idx="5154">
                  <c:v>4.1856874328678835</c:v>
                </c:pt>
                <c:pt idx="5155">
                  <c:v>3.6150644468313642</c:v>
                </c:pt>
                <c:pt idx="5156">
                  <c:v>3.8533834586466176</c:v>
                </c:pt>
                <c:pt idx="5157">
                  <c:v>3.6083512352309355</c:v>
                </c:pt>
                <c:pt idx="5158">
                  <c:v>3.5848549946294312</c:v>
                </c:pt>
                <c:pt idx="5159">
                  <c:v>4.1554779806659505</c:v>
                </c:pt>
                <c:pt idx="5160">
                  <c:v>3.5345059076262091</c:v>
                </c:pt>
                <c:pt idx="5161">
                  <c:v>3.5177228786251344</c:v>
                </c:pt>
                <c:pt idx="5162">
                  <c:v>3.5580021482277124</c:v>
                </c:pt>
                <c:pt idx="5163">
                  <c:v>3.8097475832438241</c:v>
                </c:pt>
                <c:pt idx="5164">
                  <c:v>3.9372986036519877</c:v>
                </c:pt>
                <c:pt idx="5165">
                  <c:v>3.443877551020408</c:v>
                </c:pt>
                <c:pt idx="5166">
                  <c:v>3.5177228786251344</c:v>
                </c:pt>
                <c:pt idx="5167">
                  <c:v>3.5613587540279266</c:v>
                </c:pt>
                <c:pt idx="5168">
                  <c:v>3.6251342642320092</c:v>
                </c:pt>
                <c:pt idx="5169">
                  <c:v>3.762755102040817</c:v>
                </c:pt>
                <c:pt idx="5170">
                  <c:v>3.5613587540279266</c:v>
                </c:pt>
                <c:pt idx="5171">
                  <c:v>3.8701664876476918</c:v>
                </c:pt>
                <c:pt idx="5172">
                  <c:v>3.4740870032223419</c:v>
                </c:pt>
                <c:pt idx="5173">
                  <c:v>3.7224758324382381</c:v>
                </c:pt>
                <c:pt idx="5174">
                  <c:v>3.7056928034371643</c:v>
                </c:pt>
                <c:pt idx="5175">
                  <c:v>3.3834586466165408</c:v>
                </c:pt>
                <c:pt idx="5176">
                  <c:v>3.521079484425349</c:v>
                </c:pt>
                <c:pt idx="5177">
                  <c:v>3.6049946294307187</c:v>
                </c:pt>
                <c:pt idx="5178">
                  <c:v>3.366675617615468</c:v>
                </c:pt>
                <c:pt idx="5179">
                  <c:v>3.5445757250268519</c:v>
                </c:pt>
                <c:pt idx="5180">
                  <c:v>3.0545112781954891</c:v>
                </c:pt>
                <c:pt idx="5181">
                  <c:v>3.9372986036519877</c:v>
                </c:pt>
                <c:pt idx="5182">
                  <c:v>3.4304511278195489</c:v>
                </c:pt>
                <c:pt idx="5183">
                  <c:v>3.5613587540279266</c:v>
                </c:pt>
                <c:pt idx="5184">
                  <c:v>3.6587003222341568</c:v>
                </c:pt>
                <c:pt idx="5185">
                  <c:v>3.7459720730397428</c:v>
                </c:pt>
                <c:pt idx="5186">
                  <c:v>3.2290547798066602</c:v>
                </c:pt>
                <c:pt idx="5187">
                  <c:v>3.7426154672395278</c:v>
                </c:pt>
                <c:pt idx="5188">
                  <c:v>3.759398496240602</c:v>
                </c:pt>
                <c:pt idx="5189">
                  <c:v>3.4875134264232015</c:v>
                </c:pt>
                <c:pt idx="5190">
                  <c:v>3.5277926960257795</c:v>
                </c:pt>
                <c:pt idx="5191">
                  <c:v>4.1286251342642331</c:v>
                </c:pt>
                <c:pt idx="5192">
                  <c:v>3.7090494092373794</c:v>
                </c:pt>
                <c:pt idx="5193">
                  <c:v>3.846670247046188</c:v>
                </c:pt>
                <c:pt idx="5194">
                  <c:v>3.7560418904403874</c:v>
                </c:pt>
                <c:pt idx="5195">
                  <c:v>3.6184210526315792</c:v>
                </c:pt>
                <c:pt idx="5196">
                  <c:v>3.5177228786251344</c:v>
                </c:pt>
                <c:pt idx="5197">
                  <c:v>3.5244360902255645</c:v>
                </c:pt>
                <c:pt idx="5198">
                  <c:v>3.7392588614393127</c:v>
                </c:pt>
                <c:pt idx="5199">
                  <c:v>3.6587003222341568</c:v>
                </c:pt>
                <c:pt idx="5200">
                  <c:v>3.635204081632653</c:v>
                </c:pt>
                <c:pt idx="5201">
                  <c:v>3.9574382384532756</c:v>
                </c:pt>
                <c:pt idx="5202">
                  <c:v>3.9842910848549957</c:v>
                </c:pt>
                <c:pt idx="5203">
                  <c:v>3.8869495166487642</c:v>
                </c:pt>
                <c:pt idx="5204">
                  <c:v>3.3029001074113857</c:v>
                </c:pt>
                <c:pt idx="5205">
                  <c:v>3.6217776584317942</c:v>
                </c:pt>
                <c:pt idx="5206">
                  <c:v>4.5146348012889366</c:v>
                </c:pt>
                <c:pt idx="5207">
                  <c:v>3.2760472610096678</c:v>
                </c:pt>
                <c:pt idx="5208">
                  <c:v>3.6620569280343722</c:v>
                </c:pt>
                <c:pt idx="5209">
                  <c:v>3.8198174006444678</c:v>
                </c:pt>
                <c:pt idx="5210">
                  <c:v>3.7124060150375953</c:v>
                </c:pt>
                <c:pt idx="5211">
                  <c:v>3.4841568206229856</c:v>
                </c:pt>
                <c:pt idx="5212">
                  <c:v>3.8668098818474763</c:v>
                </c:pt>
                <c:pt idx="5213">
                  <c:v>3.8164607948442542</c:v>
                </c:pt>
                <c:pt idx="5214">
                  <c:v>3.7224758324382381</c:v>
                </c:pt>
                <c:pt idx="5215">
                  <c:v>3.5647153598281425</c:v>
                </c:pt>
                <c:pt idx="5216">
                  <c:v>3.5143662728249194</c:v>
                </c:pt>
                <c:pt idx="5217">
                  <c:v>3.6989795918367347</c:v>
                </c:pt>
                <c:pt idx="5218">
                  <c:v>3.5009398496240607</c:v>
                </c:pt>
                <c:pt idx="5219">
                  <c:v>3.5546455424274974</c:v>
                </c:pt>
                <c:pt idx="5220">
                  <c:v>95.136278195488742</c:v>
                </c:pt>
                <c:pt idx="5221">
                  <c:v>1.503759398496241</c:v>
                </c:pt>
                <c:pt idx="5222">
                  <c:v>1.4131310418904406</c:v>
                </c:pt>
                <c:pt idx="5223">
                  <c:v>1.4601235230934477</c:v>
                </c:pt>
                <c:pt idx="5224">
                  <c:v>1.6447368421052633</c:v>
                </c:pt>
                <c:pt idx="5225">
                  <c:v>1.9501879699248124</c:v>
                </c:pt>
                <c:pt idx="5226">
                  <c:v>1.5742481203007519</c:v>
                </c:pt>
                <c:pt idx="5227">
                  <c:v>1.819280343716434</c:v>
                </c:pt>
                <c:pt idx="5228">
                  <c:v>1.919978517722879</c:v>
                </c:pt>
                <c:pt idx="5229">
                  <c:v>1.4500537056928038</c:v>
                </c:pt>
                <c:pt idx="5230">
                  <c:v>1.6548066595059077</c:v>
                </c:pt>
                <c:pt idx="5231">
                  <c:v>1.7353651987110632</c:v>
                </c:pt>
                <c:pt idx="5232">
                  <c:v>1.7320085929108486</c:v>
                </c:pt>
                <c:pt idx="5233">
                  <c:v>1.5171858216970999</c:v>
                </c:pt>
                <c:pt idx="5234">
                  <c:v>1.9099087003222339</c:v>
                </c:pt>
                <c:pt idx="5235">
                  <c:v>2.1079484425349091</c:v>
                </c:pt>
                <c:pt idx="5236">
                  <c:v>1.6917293233082709</c:v>
                </c:pt>
                <c:pt idx="5237">
                  <c:v>1.856203007518797</c:v>
                </c:pt>
                <c:pt idx="5238">
                  <c:v>1.8159237379162192</c:v>
                </c:pt>
                <c:pt idx="5239">
                  <c:v>1.3191460794844256</c:v>
                </c:pt>
                <c:pt idx="5240">
                  <c:v>1.6984425349087005</c:v>
                </c:pt>
                <c:pt idx="5241">
                  <c:v>1.4802631578947369</c:v>
                </c:pt>
                <c:pt idx="5242">
                  <c:v>1.5843179377013967</c:v>
                </c:pt>
                <c:pt idx="5243">
                  <c:v>1.1278195488721805</c:v>
                </c:pt>
                <c:pt idx="5244">
                  <c:v>1.5138292158968849</c:v>
                </c:pt>
                <c:pt idx="5245">
                  <c:v>1.7286519871106338</c:v>
                </c:pt>
                <c:pt idx="5246">
                  <c:v>1.5205424274973147</c:v>
                </c:pt>
                <c:pt idx="5247">
                  <c:v>1.4567669172932334</c:v>
                </c:pt>
                <c:pt idx="5248">
                  <c:v>2.0206766917293235</c:v>
                </c:pt>
                <c:pt idx="5249">
                  <c:v>1.443340494092374</c:v>
                </c:pt>
                <c:pt idx="5250">
                  <c:v>1.7353651987110632</c:v>
                </c:pt>
                <c:pt idx="5251">
                  <c:v>1.6715896885069819</c:v>
                </c:pt>
                <c:pt idx="5252">
                  <c:v>1.6950859291084861</c:v>
                </c:pt>
                <c:pt idx="5253">
                  <c:v>1.5004027926960257</c:v>
                </c:pt>
                <c:pt idx="5254">
                  <c:v>1.725295381310419</c:v>
                </c:pt>
                <c:pt idx="5255">
                  <c:v>1.3929914070891518</c:v>
                </c:pt>
                <c:pt idx="5256">
                  <c:v>1.5406820622986033</c:v>
                </c:pt>
                <c:pt idx="5257">
                  <c:v>1.4030612244897962</c:v>
                </c:pt>
                <c:pt idx="5258">
                  <c:v>1.7353651987110632</c:v>
                </c:pt>
                <c:pt idx="5259">
                  <c:v>1.4534103114930184</c:v>
                </c:pt>
                <c:pt idx="5260">
                  <c:v>1.7185821697099894</c:v>
                </c:pt>
                <c:pt idx="5261">
                  <c:v>1.856203007518797</c:v>
                </c:pt>
                <c:pt idx="5262">
                  <c:v>1.4030612244897962</c:v>
                </c:pt>
                <c:pt idx="5263">
                  <c:v>1.4198442534908702</c:v>
                </c:pt>
                <c:pt idx="5264">
                  <c:v>1.312432867883996</c:v>
                </c:pt>
                <c:pt idx="5265">
                  <c:v>1.5272556390977441</c:v>
                </c:pt>
                <c:pt idx="5266">
                  <c:v>1.2251611170784107</c:v>
                </c:pt>
                <c:pt idx="5267">
                  <c:v>1.6816595059076265</c:v>
                </c:pt>
                <c:pt idx="5268">
                  <c:v>1.1781686358754029</c:v>
                </c:pt>
                <c:pt idx="5269">
                  <c:v>1.1848818474758325</c:v>
                </c:pt>
                <c:pt idx="5270">
                  <c:v>1.4802631578947369</c:v>
                </c:pt>
                <c:pt idx="5271">
                  <c:v>1.6245972073039745</c:v>
                </c:pt>
                <c:pt idx="5272">
                  <c:v>1.7420784103114932</c:v>
                </c:pt>
                <c:pt idx="5273">
                  <c:v>1.5742481203007519</c:v>
                </c:pt>
                <c:pt idx="5274">
                  <c:v>1.389634801288937</c:v>
                </c:pt>
                <c:pt idx="5275">
                  <c:v>1.2587271750805586</c:v>
                </c:pt>
                <c:pt idx="5276">
                  <c:v>1.5977443609022557</c:v>
                </c:pt>
                <c:pt idx="5277">
                  <c:v>1.4534103114930184</c:v>
                </c:pt>
                <c:pt idx="5278">
                  <c:v>1.7420784103114932</c:v>
                </c:pt>
                <c:pt idx="5279">
                  <c:v>1.3594253490870036</c:v>
                </c:pt>
                <c:pt idx="5280">
                  <c:v>1.4970461868958111</c:v>
                </c:pt>
                <c:pt idx="5281">
                  <c:v>1.1748120300751879</c:v>
                </c:pt>
                <c:pt idx="5282">
                  <c:v>1.2184479054779807</c:v>
                </c:pt>
                <c:pt idx="5283">
                  <c:v>1.7420784103114932</c:v>
                </c:pt>
                <c:pt idx="5284">
                  <c:v>1.2587271750805586</c:v>
                </c:pt>
                <c:pt idx="5285">
                  <c:v>1.862916219119227</c:v>
                </c:pt>
                <c:pt idx="5286">
                  <c:v>2.1280880773361979</c:v>
                </c:pt>
                <c:pt idx="5287">
                  <c:v>1.3997046186895812</c:v>
                </c:pt>
                <c:pt idx="5288">
                  <c:v>1.5406820622986033</c:v>
                </c:pt>
                <c:pt idx="5289">
                  <c:v>1.7555048335123529</c:v>
                </c:pt>
                <c:pt idx="5290">
                  <c:v>1.6145273899033301</c:v>
                </c:pt>
                <c:pt idx="5291">
                  <c:v>1.4064178302900108</c:v>
                </c:pt>
                <c:pt idx="5292">
                  <c:v>1.4299140708915146</c:v>
                </c:pt>
                <c:pt idx="5293">
                  <c:v>1.3057196562835662</c:v>
                </c:pt>
                <c:pt idx="5294">
                  <c:v>1.312432867883996</c:v>
                </c:pt>
                <c:pt idx="5295">
                  <c:v>1.685016111707841</c:v>
                </c:pt>
                <c:pt idx="5296">
                  <c:v>1.6145273899033301</c:v>
                </c:pt>
                <c:pt idx="5297">
                  <c:v>1.6380236305048339</c:v>
                </c:pt>
                <c:pt idx="5298">
                  <c:v>1.4601235230934477</c:v>
                </c:pt>
                <c:pt idx="5299">
                  <c:v>1.4970461868958111</c:v>
                </c:pt>
                <c:pt idx="5300">
                  <c:v>1.5272556390977441</c:v>
                </c:pt>
                <c:pt idx="5301">
                  <c:v>1.4567669172932334</c:v>
                </c:pt>
                <c:pt idx="5302">
                  <c:v>1.7185821697099894</c:v>
                </c:pt>
                <c:pt idx="5303">
                  <c:v>1.5843179377013967</c:v>
                </c:pt>
                <c:pt idx="5304">
                  <c:v>1.228517722878625</c:v>
                </c:pt>
                <c:pt idx="5305">
                  <c:v>1.6480934479054783</c:v>
                </c:pt>
                <c:pt idx="5306">
                  <c:v>2.0240332975295385</c:v>
                </c:pt>
                <c:pt idx="5307">
                  <c:v>1.7320085929108486</c:v>
                </c:pt>
                <c:pt idx="5308">
                  <c:v>1.6447368421052633</c:v>
                </c:pt>
                <c:pt idx="5309">
                  <c:v>1.5876745435016113</c:v>
                </c:pt>
                <c:pt idx="5310">
                  <c:v>1.2453007518796992</c:v>
                </c:pt>
                <c:pt idx="5311">
                  <c:v>1.1915950590762621</c:v>
                </c:pt>
                <c:pt idx="5312">
                  <c:v>1.3560687432867884</c:v>
                </c:pt>
                <c:pt idx="5313">
                  <c:v>1.4567669172932334</c:v>
                </c:pt>
                <c:pt idx="5314">
                  <c:v>1.5406820622986033</c:v>
                </c:pt>
                <c:pt idx="5315">
                  <c:v>1.5406820622986033</c:v>
                </c:pt>
                <c:pt idx="5316">
                  <c:v>1.4097744360902258</c:v>
                </c:pt>
                <c:pt idx="5317">
                  <c:v>1.4399838882921592</c:v>
                </c:pt>
                <c:pt idx="5318">
                  <c:v>1.4701933404940926</c:v>
                </c:pt>
                <c:pt idx="5319">
                  <c:v>1.3929914070891518</c:v>
                </c:pt>
                <c:pt idx="5320">
                  <c:v>1.6279538131041893</c:v>
                </c:pt>
                <c:pt idx="5321">
                  <c:v>1.6581632653061225</c:v>
                </c:pt>
                <c:pt idx="5322">
                  <c:v>1.6212406015037599</c:v>
                </c:pt>
                <c:pt idx="5323">
                  <c:v>1.6011009667024705</c:v>
                </c:pt>
                <c:pt idx="5324">
                  <c:v>1.6514500537056929</c:v>
                </c:pt>
                <c:pt idx="5325">
                  <c:v>1.503759398496241</c:v>
                </c:pt>
                <c:pt idx="5326">
                  <c:v>1.8159237379162192</c:v>
                </c:pt>
                <c:pt idx="5327">
                  <c:v>1.268796992481203</c:v>
                </c:pt>
                <c:pt idx="5328">
                  <c:v>1.1647422126745435</c:v>
                </c:pt>
                <c:pt idx="5329">
                  <c:v>1.366138560687433</c:v>
                </c:pt>
                <c:pt idx="5330">
                  <c:v>1.5943877551020409</c:v>
                </c:pt>
                <c:pt idx="5331">
                  <c:v>1.3594253490870036</c:v>
                </c:pt>
                <c:pt idx="5332">
                  <c:v>1.3728517722878626</c:v>
                </c:pt>
                <c:pt idx="5333">
                  <c:v>1.3594253490870036</c:v>
                </c:pt>
                <c:pt idx="5334">
                  <c:v>1.5373254564983889</c:v>
                </c:pt>
                <c:pt idx="5335">
                  <c:v>1.4332706766917298</c:v>
                </c:pt>
                <c:pt idx="5336">
                  <c:v>1.4567669172932334</c:v>
                </c:pt>
                <c:pt idx="5337">
                  <c:v>1.5171858216970999</c:v>
                </c:pt>
                <c:pt idx="5338">
                  <c:v>1.2855800214822772</c:v>
                </c:pt>
                <c:pt idx="5339">
                  <c:v>1.8125671321160046</c:v>
                </c:pt>
                <c:pt idx="5340">
                  <c:v>1.7320085929108486</c:v>
                </c:pt>
                <c:pt idx="5341">
                  <c:v>1.2352309344790549</c:v>
                </c:pt>
                <c:pt idx="5342">
                  <c:v>1.4903329752953813</c:v>
                </c:pt>
                <c:pt idx="5343">
                  <c:v>1.5675349087003223</c:v>
                </c:pt>
                <c:pt idx="5344">
                  <c:v>1.5138292158968849</c:v>
                </c:pt>
                <c:pt idx="5345">
                  <c:v>1.4299140708915146</c:v>
                </c:pt>
                <c:pt idx="5346">
                  <c:v>1.3258592910848552</c:v>
                </c:pt>
                <c:pt idx="5347">
                  <c:v>1.6413802363050489</c:v>
                </c:pt>
                <c:pt idx="5348">
                  <c:v>1.345998925886144</c:v>
                </c:pt>
                <c:pt idx="5349">
                  <c:v>1.2083780880773363</c:v>
                </c:pt>
                <c:pt idx="5350">
                  <c:v>1.3359291084854994</c:v>
                </c:pt>
                <c:pt idx="5351">
                  <c:v>1.6480934479054783</c:v>
                </c:pt>
                <c:pt idx="5352">
                  <c:v>1.4970461868958111</c:v>
                </c:pt>
                <c:pt idx="5353">
                  <c:v>1.7118689581095594</c:v>
                </c:pt>
                <c:pt idx="5354">
                  <c:v>1.3493555316863586</c:v>
                </c:pt>
                <c:pt idx="5355">
                  <c:v>1.5473952738990333</c:v>
                </c:pt>
                <c:pt idx="5356">
                  <c:v>1.6816595059076265</c:v>
                </c:pt>
                <c:pt idx="5357">
                  <c:v>1.2990064446831366</c:v>
                </c:pt>
                <c:pt idx="5358">
                  <c:v>0.97677228786251336</c:v>
                </c:pt>
                <c:pt idx="5359">
                  <c:v>1.1815252416756179</c:v>
                </c:pt>
                <c:pt idx="5360">
                  <c:v>1.4299140708915146</c:v>
                </c:pt>
                <c:pt idx="5361">
                  <c:v>1.7487916219119228</c:v>
                </c:pt>
                <c:pt idx="5362">
                  <c:v>1.2016648764769067</c:v>
                </c:pt>
                <c:pt idx="5363">
                  <c:v>1.443340494092374</c:v>
                </c:pt>
                <c:pt idx="5364">
                  <c:v>1.3023630504833512</c:v>
                </c:pt>
                <c:pt idx="5365">
                  <c:v>1.5205424274973147</c:v>
                </c:pt>
                <c:pt idx="5366">
                  <c:v>1.4903329752953813</c:v>
                </c:pt>
                <c:pt idx="5367">
                  <c:v>1.1983082706766919</c:v>
                </c:pt>
                <c:pt idx="5368">
                  <c:v>1.2620837808807734</c:v>
                </c:pt>
                <c:pt idx="5369">
                  <c:v>1.3997046186895812</c:v>
                </c:pt>
                <c:pt idx="5370">
                  <c:v>1.3258592910848552</c:v>
                </c:pt>
                <c:pt idx="5371">
                  <c:v>1.7991407089151454</c:v>
                </c:pt>
                <c:pt idx="5372">
                  <c:v>1.2486573576799143</c:v>
                </c:pt>
                <c:pt idx="5373">
                  <c:v>1.4500537056928038</c:v>
                </c:pt>
                <c:pt idx="5374">
                  <c:v>1.7286519871106338</c:v>
                </c:pt>
                <c:pt idx="5375">
                  <c:v>1.5574650912996781</c:v>
                </c:pt>
                <c:pt idx="5376">
                  <c:v>1.443340494092374</c:v>
                </c:pt>
                <c:pt idx="5377">
                  <c:v>1.6111707841031153</c:v>
                </c:pt>
                <c:pt idx="5378">
                  <c:v>1.3191460794844256</c:v>
                </c:pt>
                <c:pt idx="5379">
                  <c:v>1.2352309344790549</c:v>
                </c:pt>
                <c:pt idx="5380">
                  <c:v>1.5641783029001075</c:v>
                </c:pt>
                <c:pt idx="5381">
                  <c:v>1.5406820622986033</c:v>
                </c:pt>
                <c:pt idx="5382">
                  <c:v>1.4064178302900108</c:v>
                </c:pt>
                <c:pt idx="5383">
                  <c:v>1.5608216970998927</c:v>
                </c:pt>
                <c:pt idx="5384">
                  <c:v>1.5406820622986033</c:v>
                </c:pt>
                <c:pt idx="5385">
                  <c:v>1.6480934479054783</c:v>
                </c:pt>
                <c:pt idx="5386">
                  <c:v>1.1546723952738993</c:v>
                </c:pt>
                <c:pt idx="5387">
                  <c:v>1.7017991407089155</c:v>
                </c:pt>
                <c:pt idx="5388">
                  <c:v>1.5171858216970999</c:v>
                </c:pt>
                <c:pt idx="5389">
                  <c:v>1.2956498388829216</c:v>
                </c:pt>
                <c:pt idx="5390">
                  <c:v>1.4399838882921592</c:v>
                </c:pt>
                <c:pt idx="5391">
                  <c:v>1.4097744360902258</c:v>
                </c:pt>
                <c:pt idx="5392">
                  <c:v>0.97005907626208376</c:v>
                </c:pt>
                <c:pt idx="5393">
                  <c:v>1.6514500537056929</c:v>
                </c:pt>
                <c:pt idx="5394">
                  <c:v>1.2990064446831366</c:v>
                </c:pt>
                <c:pt idx="5395">
                  <c:v>1.6212406015037599</c:v>
                </c:pt>
                <c:pt idx="5396">
                  <c:v>1.3426423200859292</c:v>
                </c:pt>
                <c:pt idx="5397">
                  <c:v>1.3997046186895812</c:v>
                </c:pt>
                <c:pt idx="5398">
                  <c:v>1.4903329752953813</c:v>
                </c:pt>
                <c:pt idx="5399">
                  <c:v>1.4164876476906556</c:v>
                </c:pt>
                <c:pt idx="5400">
                  <c:v>1.3426423200859292</c:v>
                </c:pt>
                <c:pt idx="5401">
                  <c:v>1.0136949516648766</c:v>
                </c:pt>
                <c:pt idx="5402">
                  <c:v>1.5507518796992481</c:v>
                </c:pt>
                <c:pt idx="5403">
                  <c:v>1.5776047261009667</c:v>
                </c:pt>
                <c:pt idx="5404">
                  <c:v>1.292293233082707</c:v>
                </c:pt>
                <c:pt idx="5405">
                  <c:v>1.6447368421052633</c:v>
                </c:pt>
                <c:pt idx="5406">
                  <c:v>1.3493555316863586</c:v>
                </c:pt>
                <c:pt idx="5407">
                  <c:v>1.7152255639097744</c:v>
                </c:pt>
                <c:pt idx="5408">
                  <c:v>1.9803974221267455</c:v>
                </c:pt>
                <c:pt idx="5409">
                  <c:v>1.0976100966702473</c:v>
                </c:pt>
                <c:pt idx="5410">
                  <c:v>1.4030612244897962</c:v>
                </c:pt>
                <c:pt idx="5411">
                  <c:v>1.6111707841031153</c:v>
                </c:pt>
                <c:pt idx="5412">
                  <c:v>1.4030612244897962</c:v>
                </c:pt>
                <c:pt idx="5413">
                  <c:v>1.4366272824919446</c:v>
                </c:pt>
                <c:pt idx="5414">
                  <c:v>1.5708915145005371</c:v>
                </c:pt>
                <c:pt idx="5415">
                  <c:v>1.5406820622986033</c:v>
                </c:pt>
                <c:pt idx="5416">
                  <c:v>1.6615198711063375</c:v>
                </c:pt>
                <c:pt idx="5417">
                  <c:v>1.5473952738990333</c:v>
                </c:pt>
                <c:pt idx="5418">
                  <c:v>1.52389903329753</c:v>
                </c:pt>
                <c:pt idx="5419">
                  <c:v>1.5205424274973147</c:v>
                </c:pt>
                <c:pt idx="5420">
                  <c:v>1.1680988184747585</c:v>
                </c:pt>
                <c:pt idx="5421">
                  <c:v>1.3795649838882926</c:v>
                </c:pt>
                <c:pt idx="5422">
                  <c:v>1.5843179377013967</c:v>
                </c:pt>
                <c:pt idx="5423">
                  <c:v>1.2352309344790549</c:v>
                </c:pt>
                <c:pt idx="5424">
                  <c:v>1.5876745435016113</c:v>
                </c:pt>
                <c:pt idx="5425">
                  <c:v>1.5272556390977441</c:v>
                </c:pt>
                <c:pt idx="5426">
                  <c:v>1.2553705692803439</c:v>
                </c:pt>
                <c:pt idx="5427">
                  <c:v>1.3392857142857144</c:v>
                </c:pt>
                <c:pt idx="5428">
                  <c:v>1.1748120300751879</c:v>
                </c:pt>
                <c:pt idx="5429">
                  <c:v>1.4332706766917298</c:v>
                </c:pt>
                <c:pt idx="5430">
                  <c:v>1.2822234156820622</c:v>
                </c:pt>
                <c:pt idx="5431">
                  <c:v>1.4769065520945222</c:v>
                </c:pt>
                <c:pt idx="5432">
                  <c:v>1.6514500537056929</c:v>
                </c:pt>
                <c:pt idx="5433">
                  <c:v>1.5910311493018263</c:v>
                </c:pt>
                <c:pt idx="5434">
                  <c:v>1.664876476906552</c:v>
                </c:pt>
                <c:pt idx="5435">
                  <c:v>1.6950859291084861</c:v>
                </c:pt>
                <c:pt idx="5436">
                  <c:v>1.292293233082707</c:v>
                </c:pt>
                <c:pt idx="5437">
                  <c:v>1.6111707841031153</c:v>
                </c:pt>
                <c:pt idx="5438">
                  <c:v>1.503759398496241</c:v>
                </c:pt>
                <c:pt idx="5439">
                  <c:v>1.2755102040816326</c:v>
                </c:pt>
                <c:pt idx="5440">
                  <c:v>1.1244629430719657</c:v>
                </c:pt>
                <c:pt idx="5441">
                  <c:v>1.1278195488721805</c:v>
                </c:pt>
                <c:pt idx="5442">
                  <c:v>1.006981740064447</c:v>
                </c:pt>
                <c:pt idx="5443">
                  <c:v>1.1815252416756179</c:v>
                </c:pt>
                <c:pt idx="5444">
                  <c:v>1.5843179377013967</c:v>
                </c:pt>
                <c:pt idx="5445">
                  <c:v>1.2990064446831366</c:v>
                </c:pt>
                <c:pt idx="5446">
                  <c:v>1.4131310418904406</c:v>
                </c:pt>
                <c:pt idx="5447">
                  <c:v>1.4097744360902258</c:v>
                </c:pt>
                <c:pt idx="5448">
                  <c:v>1.288936627282492</c:v>
                </c:pt>
                <c:pt idx="5449">
                  <c:v>1.389634801288937</c:v>
                </c:pt>
                <c:pt idx="5450">
                  <c:v>1.5205424274973147</c:v>
                </c:pt>
                <c:pt idx="5451">
                  <c:v>1.5205424274973147</c:v>
                </c:pt>
                <c:pt idx="5452">
                  <c:v>1.5843179377013967</c:v>
                </c:pt>
                <c:pt idx="5453">
                  <c:v>1.6380236305048339</c:v>
                </c:pt>
                <c:pt idx="5454">
                  <c:v>1.685016111707841</c:v>
                </c:pt>
                <c:pt idx="5455">
                  <c:v>1.5138292158968849</c:v>
                </c:pt>
                <c:pt idx="5456">
                  <c:v>1.4299140708915146</c:v>
                </c:pt>
                <c:pt idx="5457">
                  <c:v>1.4769065520945222</c:v>
                </c:pt>
                <c:pt idx="5458">
                  <c:v>1.5910311493018263</c:v>
                </c:pt>
                <c:pt idx="5459">
                  <c:v>1.5138292158968849</c:v>
                </c:pt>
                <c:pt idx="5460">
                  <c:v>1.2620837808807734</c:v>
                </c:pt>
                <c:pt idx="5461">
                  <c:v>1.6011009667024705</c:v>
                </c:pt>
                <c:pt idx="5462">
                  <c:v>1.6212406015037599</c:v>
                </c:pt>
                <c:pt idx="5463">
                  <c:v>1.5171858216970999</c:v>
                </c:pt>
                <c:pt idx="5464">
                  <c:v>1.443340494092374</c:v>
                </c:pt>
                <c:pt idx="5465">
                  <c:v>1.503759398496241</c:v>
                </c:pt>
                <c:pt idx="5466">
                  <c:v>1.312432867883996</c:v>
                </c:pt>
                <c:pt idx="5467">
                  <c:v>1.4869763694951663</c:v>
                </c:pt>
                <c:pt idx="5468">
                  <c:v>1.2318743286788401</c:v>
                </c:pt>
                <c:pt idx="5469">
                  <c:v>1.2184479054779807</c:v>
                </c:pt>
                <c:pt idx="5470">
                  <c:v>1.4500537056928038</c:v>
                </c:pt>
                <c:pt idx="5471">
                  <c:v>1.3392857142857144</c:v>
                </c:pt>
                <c:pt idx="5472">
                  <c:v>1.3225026852846407</c:v>
                </c:pt>
                <c:pt idx="5473">
                  <c:v>1.5138292158968849</c:v>
                </c:pt>
                <c:pt idx="5474">
                  <c:v>1.312432867883996</c:v>
                </c:pt>
                <c:pt idx="5475">
                  <c:v>1.3157894736842108</c:v>
                </c:pt>
                <c:pt idx="5476">
                  <c:v>1.7085123523093451</c:v>
                </c:pt>
                <c:pt idx="5477">
                  <c:v>1.7152255639097744</c:v>
                </c:pt>
                <c:pt idx="5478">
                  <c:v>1.443340494092374</c:v>
                </c:pt>
                <c:pt idx="5479">
                  <c:v>1.2318743286788401</c:v>
                </c:pt>
                <c:pt idx="5480">
                  <c:v>1.362781954887218</c:v>
                </c:pt>
                <c:pt idx="5481">
                  <c:v>1.3225026852846407</c:v>
                </c:pt>
                <c:pt idx="5482">
                  <c:v>1.1143931256713215</c:v>
                </c:pt>
                <c:pt idx="5483">
                  <c:v>1.5272556390977441</c:v>
                </c:pt>
                <c:pt idx="5484">
                  <c:v>1.2956498388829216</c:v>
                </c:pt>
                <c:pt idx="5485">
                  <c:v>1.6178839957035449</c:v>
                </c:pt>
                <c:pt idx="5486">
                  <c:v>1.4164876476906556</c:v>
                </c:pt>
                <c:pt idx="5487">
                  <c:v>1.6313104189044039</c:v>
                </c:pt>
                <c:pt idx="5488">
                  <c:v>1.312432867883996</c:v>
                </c:pt>
                <c:pt idx="5489">
                  <c:v>1.6514500537056929</c:v>
                </c:pt>
                <c:pt idx="5490">
                  <c:v>1.4769065520945222</c:v>
                </c:pt>
                <c:pt idx="5491">
                  <c:v>1.4500537056928038</c:v>
                </c:pt>
                <c:pt idx="5492">
                  <c:v>1.288936627282492</c:v>
                </c:pt>
                <c:pt idx="5493">
                  <c:v>1.8024973147153598</c:v>
                </c:pt>
                <c:pt idx="5494">
                  <c:v>1.2318743286788401</c:v>
                </c:pt>
                <c:pt idx="5495">
                  <c:v>1.1177497314715361</c:v>
                </c:pt>
                <c:pt idx="5496">
                  <c:v>1.3325725026852848</c:v>
                </c:pt>
                <c:pt idx="5497">
                  <c:v>1.4265574650912998</c:v>
                </c:pt>
                <c:pt idx="5498">
                  <c:v>1.5306122448979596</c:v>
                </c:pt>
                <c:pt idx="5499">
                  <c:v>1.5675349087003223</c:v>
                </c:pt>
                <c:pt idx="5500">
                  <c:v>1.4030612244897962</c:v>
                </c:pt>
                <c:pt idx="5501">
                  <c:v>1.4299140708915146</c:v>
                </c:pt>
                <c:pt idx="5502">
                  <c:v>1.2587271750805586</c:v>
                </c:pt>
                <c:pt idx="5503">
                  <c:v>1.4802631578947369</c:v>
                </c:pt>
                <c:pt idx="5504">
                  <c:v>1.4668367346938775</c:v>
                </c:pt>
                <c:pt idx="5505">
                  <c:v>1.2520139634801293</c:v>
                </c:pt>
                <c:pt idx="5506">
                  <c:v>1.5708915145005371</c:v>
                </c:pt>
                <c:pt idx="5507">
                  <c:v>1.3325725026852848</c:v>
                </c:pt>
                <c:pt idx="5508">
                  <c:v>1.3929914070891518</c:v>
                </c:pt>
                <c:pt idx="5509">
                  <c:v>1.5776047261009667</c:v>
                </c:pt>
                <c:pt idx="5510">
                  <c:v>1.366138560687433</c:v>
                </c:pt>
                <c:pt idx="5511">
                  <c:v>1.3359291084854994</c:v>
                </c:pt>
                <c:pt idx="5512">
                  <c:v>1.0237647690655212</c:v>
                </c:pt>
                <c:pt idx="5513">
                  <c:v>1.1647422126745435</c:v>
                </c:pt>
                <c:pt idx="5514">
                  <c:v>1.8092105263157896</c:v>
                </c:pt>
                <c:pt idx="5515">
                  <c:v>1.52389903329753</c:v>
                </c:pt>
                <c:pt idx="5516">
                  <c:v>1.3392857142857144</c:v>
                </c:pt>
                <c:pt idx="5517">
                  <c:v>1.5339688506981739</c:v>
                </c:pt>
                <c:pt idx="5518">
                  <c:v>1.7890708915145006</c:v>
                </c:pt>
                <c:pt idx="5519">
                  <c:v>1.4970461868958111</c:v>
                </c:pt>
                <c:pt idx="5520">
                  <c:v>1.443340494092374</c:v>
                </c:pt>
                <c:pt idx="5521">
                  <c:v>1.4198442534908702</c:v>
                </c:pt>
                <c:pt idx="5522">
                  <c:v>1.2486573576799143</c:v>
                </c:pt>
                <c:pt idx="5523">
                  <c:v>1.3728517722878626</c:v>
                </c:pt>
                <c:pt idx="5524">
                  <c:v>1.292293233082707</c:v>
                </c:pt>
                <c:pt idx="5525">
                  <c:v>1.4030612244897962</c:v>
                </c:pt>
                <c:pt idx="5526">
                  <c:v>1.89983888292159</c:v>
                </c:pt>
                <c:pt idx="5527">
                  <c:v>1.4701933404940926</c:v>
                </c:pt>
                <c:pt idx="5528">
                  <c:v>1.3963480128893666</c:v>
                </c:pt>
                <c:pt idx="5529">
                  <c:v>1.0136949516648766</c:v>
                </c:pt>
                <c:pt idx="5530">
                  <c:v>1.1143931256713215</c:v>
                </c:pt>
                <c:pt idx="5531">
                  <c:v>1.345998925886144</c:v>
                </c:pt>
                <c:pt idx="5532">
                  <c:v>1.2990064446831366</c:v>
                </c:pt>
                <c:pt idx="5533">
                  <c:v>1.7420784103114932</c:v>
                </c:pt>
                <c:pt idx="5534">
                  <c:v>1.7353651987110632</c:v>
                </c:pt>
                <c:pt idx="5535">
                  <c:v>1.4903329752953813</c:v>
                </c:pt>
                <c:pt idx="5536">
                  <c:v>1.3157894736842108</c:v>
                </c:pt>
                <c:pt idx="5537">
                  <c:v>1.5473952738990333</c:v>
                </c:pt>
                <c:pt idx="5538">
                  <c:v>1.228517722878625</c:v>
                </c:pt>
                <c:pt idx="5539">
                  <c:v>1.6715896885069819</c:v>
                </c:pt>
                <c:pt idx="5540">
                  <c:v>1.389634801288937</c:v>
                </c:pt>
                <c:pt idx="5541">
                  <c:v>1.0976100966702473</c:v>
                </c:pt>
                <c:pt idx="5542">
                  <c:v>1.6615198711063375</c:v>
                </c:pt>
                <c:pt idx="5543">
                  <c:v>1.4534103114930184</c:v>
                </c:pt>
                <c:pt idx="5544">
                  <c:v>1.6212406015037599</c:v>
                </c:pt>
                <c:pt idx="5545">
                  <c:v>1.5339688506981739</c:v>
                </c:pt>
                <c:pt idx="5546">
                  <c:v>1.0036251342642319</c:v>
                </c:pt>
                <c:pt idx="5547">
                  <c:v>1.5541084854994633</c:v>
                </c:pt>
                <c:pt idx="5548">
                  <c:v>1.3057196562835662</c:v>
                </c:pt>
                <c:pt idx="5549">
                  <c:v>1.2755102040816326</c:v>
                </c:pt>
                <c:pt idx="5550">
                  <c:v>1.5742481203007519</c:v>
                </c:pt>
                <c:pt idx="5551">
                  <c:v>1.3762083780880772</c:v>
                </c:pt>
                <c:pt idx="5552">
                  <c:v>1.3225026852846407</c:v>
                </c:pt>
                <c:pt idx="5553">
                  <c:v>1.4601235230934477</c:v>
                </c:pt>
                <c:pt idx="5554">
                  <c:v>1.5675349087003223</c:v>
                </c:pt>
                <c:pt idx="5555">
                  <c:v>1.3057196562835662</c:v>
                </c:pt>
                <c:pt idx="5556">
                  <c:v>1.2016648764769067</c:v>
                </c:pt>
                <c:pt idx="5557">
                  <c:v>1.0371911922663803</c:v>
                </c:pt>
                <c:pt idx="5558">
                  <c:v>1.3359291084854994</c:v>
                </c:pt>
                <c:pt idx="5559">
                  <c:v>1.3023630504833512</c:v>
                </c:pt>
                <c:pt idx="5560">
                  <c:v>1.7017991407089155</c:v>
                </c:pt>
                <c:pt idx="5561">
                  <c:v>1.3594253490870036</c:v>
                </c:pt>
                <c:pt idx="5562">
                  <c:v>1.4601235230934477</c:v>
                </c:pt>
                <c:pt idx="5563">
                  <c:v>1.5776047261009667</c:v>
                </c:pt>
                <c:pt idx="5564">
                  <c:v>1.4198442534908702</c:v>
                </c:pt>
                <c:pt idx="5565">
                  <c:v>1.52389903329753</c:v>
                </c:pt>
                <c:pt idx="5566">
                  <c:v>1.1311761546723953</c:v>
                </c:pt>
                <c:pt idx="5567">
                  <c:v>1.3929914070891518</c:v>
                </c:pt>
                <c:pt idx="5568">
                  <c:v>1.5272556390977441</c:v>
                </c:pt>
                <c:pt idx="5569">
                  <c:v>1.4567669172932334</c:v>
                </c:pt>
                <c:pt idx="5570">
                  <c:v>1.366138560687433</c:v>
                </c:pt>
                <c:pt idx="5571">
                  <c:v>1.5205424274973147</c:v>
                </c:pt>
                <c:pt idx="5572">
                  <c:v>1.4802631578947369</c:v>
                </c:pt>
                <c:pt idx="5573">
                  <c:v>1.1882384532760475</c:v>
                </c:pt>
                <c:pt idx="5574">
                  <c:v>1.3997046186895812</c:v>
                </c:pt>
                <c:pt idx="5575">
                  <c:v>1.3694951664876476</c:v>
                </c:pt>
                <c:pt idx="5576">
                  <c:v>1.3392857142857144</c:v>
                </c:pt>
                <c:pt idx="5577">
                  <c:v>1.1815252416756179</c:v>
                </c:pt>
                <c:pt idx="5578">
                  <c:v>1.1143931256713215</c:v>
                </c:pt>
                <c:pt idx="5579">
                  <c:v>1.2721535982814178</c:v>
                </c:pt>
                <c:pt idx="5580">
                  <c:v>1.1412459720730401</c:v>
                </c:pt>
                <c:pt idx="5581">
                  <c:v>1.4131310418904406</c:v>
                </c:pt>
                <c:pt idx="5582">
                  <c:v>1.32921589688507</c:v>
                </c:pt>
                <c:pt idx="5583">
                  <c:v>1.3694951664876476</c:v>
                </c:pt>
                <c:pt idx="5584">
                  <c:v>1.4097744360902258</c:v>
                </c:pt>
                <c:pt idx="5585">
                  <c:v>1.4701933404940926</c:v>
                </c:pt>
                <c:pt idx="5586">
                  <c:v>1.1647422126745435</c:v>
                </c:pt>
                <c:pt idx="5587">
                  <c:v>1.5406820622986033</c:v>
                </c:pt>
                <c:pt idx="5588">
                  <c:v>2.0341031149301827</c:v>
                </c:pt>
                <c:pt idx="5589">
                  <c:v>1.6011009667024705</c:v>
                </c:pt>
                <c:pt idx="5590">
                  <c:v>1.6178839957035449</c:v>
                </c:pt>
                <c:pt idx="5591">
                  <c:v>1.366138560687433</c:v>
                </c:pt>
                <c:pt idx="5592">
                  <c:v>1.1815252416756179</c:v>
                </c:pt>
                <c:pt idx="5593">
                  <c:v>1.1311761546723953</c:v>
                </c:pt>
                <c:pt idx="5594">
                  <c:v>1.4299140708915146</c:v>
                </c:pt>
                <c:pt idx="5595">
                  <c:v>1.6346670247046191</c:v>
                </c:pt>
                <c:pt idx="5596">
                  <c:v>1.288936627282492</c:v>
                </c:pt>
                <c:pt idx="5597">
                  <c:v>1.389634801288937</c:v>
                </c:pt>
                <c:pt idx="5598">
                  <c:v>1.5675349087003223</c:v>
                </c:pt>
                <c:pt idx="5599">
                  <c:v>1.3527121374865738</c:v>
                </c:pt>
                <c:pt idx="5600">
                  <c:v>1.446697099892589</c:v>
                </c:pt>
                <c:pt idx="5601">
                  <c:v>1.1714554242749733</c:v>
                </c:pt>
                <c:pt idx="5602">
                  <c:v>1.4366272824919446</c:v>
                </c:pt>
                <c:pt idx="5603">
                  <c:v>1.0808270676691729</c:v>
                </c:pt>
                <c:pt idx="5604">
                  <c:v>1.4500537056928038</c:v>
                </c:pt>
                <c:pt idx="5605">
                  <c:v>1.3829215896885072</c:v>
                </c:pt>
                <c:pt idx="5606">
                  <c:v>1.4299140708915146</c:v>
                </c:pt>
                <c:pt idx="5607">
                  <c:v>1.4265574650912998</c:v>
                </c:pt>
                <c:pt idx="5608">
                  <c:v>1.4802631578947369</c:v>
                </c:pt>
                <c:pt idx="5609">
                  <c:v>1.4836197636949517</c:v>
                </c:pt>
                <c:pt idx="5610">
                  <c:v>1.5507518796992481</c:v>
                </c:pt>
                <c:pt idx="5611">
                  <c:v>1.2587271750805586</c:v>
                </c:pt>
                <c:pt idx="5612">
                  <c:v>1.3560687432867884</c:v>
                </c:pt>
                <c:pt idx="5613">
                  <c:v>1.5306122448979596</c:v>
                </c:pt>
                <c:pt idx="5614">
                  <c:v>1.4735499462943074</c:v>
                </c:pt>
                <c:pt idx="5615">
                  <c:v>1.443340494092374</c:v>
                </c:pt>
                <c:pt idx="5616">
                  <c:v>1.1244629430719657</c:v>
                </c:pt>
                <c:pt idx="5617">
                  <c:v>1.3694951664876476</c:v>
                </c:pt>
                <c:pt idx="5618">
                  <c:v>1.423200859291085</c:v>
                </c:pt>
                <c:pt idx="5619">
                  <c:v>1.2050214822771212</c:v>
                </c:pt>
                <c:pt idx="5620">
                  <c:v>1.7924274973147156</c:v>
                </c:pt>
                <c:pt idx="5621">
                  <c:v>1.6212406015037599</c:v>
                </c:pt>
                <c:pt idx="5622">
                  <c:v>1.3963480128893666</c:v>
                </c:pt>
                <c:pt idx="5623">
                  <c:v>1.3594253490870036</c:v>
                </c:pt>
                <c:pt idx="5624">
                  <c:v>1.3392857142857144</c:v>
                </c:pt>
                <c:pt idx="5625">
                  <c:v>1.5977443609022557</c:v>
                </c:pt>
                <c:pt idx="5626">
                  <c:v>1.1546723952738993</c:v>
                </c:pt>
                <c:pt idx="5627">
                  <c:v>1.6078141783029003</c:v>
                </c:pt>
                <c:pt idx="5628">
                  <c:v>1.4332706766917298</c:v>
                </c:pt>
                <c:pt idx="5629">
                  <c:v>1.2083780880773363</c:v>
                </c:pt>
                <c:pt idx="5630">
                  <c:v>1.2990064446831366</c:v>
                </c:pt>
                <c:pt idx="5631">
                  <c:v>1.4769065520945222</c:v>
                </c:pt>
                <c:pt idx="5632">
                  <c:v>1.3057196562835662</c:v>
                </c:pt>
                <c:pt idx="5633">
                  <c:v>1.6011009667024705</c:v>
                </c:pt>
                <c:pt idx="5634">
                  <c:v>1.5608216970998927</c:v>
                </c:pt>
                <c:pt idx="5635">
                  <c:v>1.32921589688507</c:v>
                </c:pt>
                <c:pt idx="5636">
                  <c:v>1.2654403866809885</c:v>
                </c:pt>
                <c:pt idx="5637">
                  <c:v>1.3359291084854994</c:v>
                </c:pt>
                <c:pt idx="5638">
                  <c:v>1.5742481203007519</c:v>
                </c:pt>
                <c:pt idx="5639">
                  <c:v>1.5809613319011817</c:v>
                </c:pt>
                <c:pt idx="5640">
                  <c:v>1.7655746509129966</c:v>
                </c:pt>
                <c:pt idx="5641">
                  <c:v>1.5272556390977441</c:v>
                </c:pt>
                <c:pt idx="5642">
                  <c:v>1.1546723952738993</c:v>
                </c:pt>
                <c:pt idx="5643">
                  <c:v>1.4668367346938775</c:v>
                </c:pt>
                <c:pt idx="5644">
                  <c:v>1.4601235230934477</c:v>
                </c:pt>
                <c:pt idx="5645">
                  <c:v>1.3997046186895812</c:v>
                </c:pt>
                <c:pt idx="5646">
                  <c:v>1.3795649838882926</c:v>
                </c:pt>
                <c:pt idx="5647">
                  <c:v>1.6178839957035449</c:v>
                </c:pt>
                <c:pt idx="5648">
                  <c:v>1.362781954887218</c:v>
                </c:pt>
                <c:pt idx="5649">
                  <c:v>1.5675349087003223</c:v>
                </c:pt>
                <c:pt idx="5650">
                  <c:v>1.4500537056928038</c:v>
                </c:pt>
                <c:pt idx="5651">
                  <c:v>1.2352309344790549</c:v>
                </c:pt>
                <c:pt idx="5652">
                  <c:v>1.0640440386680989</c:v>
                </c:pt>
                <c:pt idx="5653">
                  <c:v>1.5507518796992481</c:v>
                </c:pt>
                <c:pt idx="5654">
                  <c:v>1.2587271750805586</c:v>
                </c:pt>
                <c:pt idx="5655">
                  <c:v>1.52389903329753</c:v>
                </c:pt>
                <c:pt idx="5656">
                  <c:v>1.386278195488722</c:v>
                </c:pt>
                <c:pt idx="5657">
                  <c:v>1.366138560687433</c:v>
                </c:pt>
                <c:pt idx="5658">
                  <c:v>1.3694951664876476</c:v>
                </c:pt>
                <c:pt idx="5659">
                  <c:v>1.2553705692803439</c:v>
                </c:pt>
                <c:pt idx="5660">
                  <c:v>1.4131310418904406</c:v>
                </c:pt>
                <c:pt idx="5661">
                  <c:v>1.1211063372717511</c:v>
                </c:pt>
                <c:pt idx="5662">
                  <c:v>1.879699248120301</c:v>
                </c:pt>
                <c:pt idx="5663">
                  <c:v>1.4567669172932334</c:v>
                </c:pt>
                <c:pt idx="5664">
                  <c:v>1.5171858216970999</c:v>
                </c:pt>
                <c:pt idx="5665">
                  <c:v>0.99019871106337276</c:v>
                </c:pt>
                <c:pt idx="5666">
                  <c:v>1.4131310418904406</c:v>
                </c:pt>
                <c:pt idx="5667">
                  <c:v>1.6783029001074117</c:v>
                </c:pt>
                <c:pt idx="5668">
                  <c:v>1.3795649838882926</c:v>
                </c:pt>
                <c:pt idx="5669">
                  <c:v>1.7521482277121379</c:v>
                </c:pt>
                <c:pt idx="5670">
                  <c:v>1.3426423200859292</c:v>
                </c:pt>
                <c:pt idx="5671">
                  <c:v>1.6615198711063375</c:v>
                </c:pt>
                <c:pt idx="5672">
                  <c:v>1.2150912996777659</c:v>
                </c:pt>
                <c:pt idx="5673">
                  <c:v>1.5440386680988183</c:v>
                </c:pt>
                <c:pt idx="5674">
                  <c:v>1.366138560687433</c:v>
                </c:pt>
                <c:pt idx="5675">
                  <c:v>1.5776047261009667</c:v>
                </c:pt>
                <c:pt idx="5676">
                  <c:v>1.443340494092374</c:v>
                </c:pt>
                <c:pt idx="5677">
                  <c:v>1.309076262083781</c:v>
                </c:pt>
                <c:pt idx="5678">
                  <c:v>1.423200859291085</c:v>
                </c:pt>
                <c:pt idx="5679">
                  <c:v>1.5843179377013967</c:v>
                </c:pt>
                <c:pt idx="5680">
                  <c:v>1.4198442534908702</c:v>
                </c:pt>
                <c:pt idx="5681">
                  <c:v>1.2218045112781957</c:v>
                </c:pt>
                <c:pt idx="5682">
                  <c:v>1.0136949516648766</c:v>
                </c:pt>
                <c:pt idx="5683">
                  <c:v>1.0136949516648766</c:v>
                </c:pt>
                <c:pt idx="5684">
                  <c:v>1.1882384532760475</c:v>
                </c:pt>
                <c:pt idx="5685">
                  <c:v>1.5776047261009667</c:v>
                </c:pt>
                <c:pt idx="5686">
                  <c:v>1.5373254564983889</c:v>
                </c:pt>
                <c:pt idx="5687">
                  <c:v>1.6212406015037599</c:v>
                </c:pt>
                <c:pt idx="5688">
                  <c:v>1.1311761546723953</c:v>
                </c:pt>
                <c:pt idx="5689">
                  <c:v>1.2218045112781957</c:v>
                </c:pt>
                <c:pt idx="5690">
                  <c:v>1.3594253490870036</c:v>
                </c:pt>
                <c:pt idx="5691">
                  <c:v>1.312432867883996</c:v>
                </c:pt>
                <c:pt idx="5692">
                  <c:v>1.4668367346938775</c:v>
                </c:pt>
                <c:pt idx="5693">
                  <c:v>1.5541084854994633</c:v>
                </c:pt>
                <c:pt idx="5694">
                  <c:v>1.7991407089151454</c:v>
                </c:pt>
                <c:pt idx="5695">
                  <c:v>1.0640440386680989</c:v>
                </c:pt>
                <c:pt idx="5696">
                  <c:v>1.4903329752953813</c:v>
                </c:pt>
                <c:pt idx="5697">
                  <c:v>1.423200859291085</c:v>
                </c:pt>
                <c:pt idx="5698">
                  <c:v>1.4668367346938775</c:v>
                </c:pt>
                <c:pt idx="5699">
                  <c:v>1.3325725026852848</c:v>
                </c:pt>
                <c:pt idx="5700">
                  <c:v>1.2385875402792699</c:v>
                </c:pt>
                <c:pt idx="5701">
                  <c:v>1.4265574650912998</c:v>
                </c:pt>
                <c:pt idx="5702">
                  <c:v>1.32921589688507</c:v>
                </c:pt>
                <c:pt idx="5703">
                  <c:v>1.2352309344790549</c:v>
                </c:pt>
                <c:pt idx="5704">
                  <c:v>1.5138292158968849</c:v>
                </c:pt>
                <c:pt idx="5705">
                  <c:v>1.4769065520945222</c:v>
                </c:pt>
                <c:pt idx="5706">
                  <c:v>1.386278195488722</c:v>
                </c:pt>
                <c:pt idx="5707">
                  <c:v>1.4064178302900108</c:v>
                </c:pt>
                <c:pt idx="5708">
                  <c:v>1.3997046186895812</c:v>
                </c:pt>
                <c:pt idx="5709">
                  <c:v>1.0405477980665951</c:v>
                </c:pt>
                <c:pt idx="5710">
                  <c:v>1.6581632653061225</c:v>
                </c:pt>
                <c:pt idx="5711">
                  <c:v>1.4265574650912998</c:v>
                </c:pt>
                <c:pt idx="5712">
                  <c:v>1.345998925886144</c:v>
                </c:pt>
                <c:pt idx="5713">
                  <c:v>1.5138292158968849</c:v>
                </c:pt>
                <c:pt idx="5714">
                  <c:v>1.5675349087003223</c:v>
                </c:pt>
                <c:pt idx="5715">
                  <c:v>1.268796992481203</c:v>
                </c:pt>
                <c:pt idx="5716">
                  <c:v>1.2520139634801293</c:v>
                </c:pt>
                <c:pt idx="5717">
                  <c:v>1.5205424274973147</c:v>
                </c:pt>
                <c:pt idx="5718">
                  <c:v>1.4131310418904406</c:v>
                </c:pt>
                <c:pt idx="5719">
                  <c:v>1.2956498388829216</c:v>
                </c:pt>
                <c:pt idx="5720">
                  <c:v>1.3527121374865738</c:v>
                </c:pt>
                <c:pt idx="5721">
                  <c:v>1.3359291084854994</c:v>
                </c:pt>
                <c:pt idx="5722">
                  <c:v>1.4064178302900108</c:v>
                </c:pt>
                <c:pt idx="5723">
                  <c:v>1.2755102040816326</c:v>
                </c:pt>
                <c:pt idx="5724">
                  <c:v>1.0640440386680989</c:v>
                </c:pt>
                <c:pt idx="5725">
                  <c:v>1.0338345864661656</c:v>
                </c:pt>
                <c:pt idx="5726">
                  <c:v>1.1949516648764771</c:v>
                </c:pt>
                <c:pt idx="5727">
                  <c:v>1.345998925886144</c:v>
                </c:pt>
                <c:pt idx="5728">
                  <c:v>1.4265574650912998</c:v>
                </c:pt>
                <c:pt idx="5729">
                  <c:v>1.1983082706766919</c:v>
                </c:pt>
                <c:pt idx="5730">
                  <c:v>1.4030612244897962</c:v>
                </c:pt>
                <c:pt idx="5731">
                  <c:v>1.2385875402792699</c:v>
                </c:pt>
                <c:pt idx="5732">
                  <c:v>1.4601235230934477</c:v>
                </c:pt>
                <c:pt idx="5733">
                  <c:v>1.4064178302900108</c:v>
                </c:pt>
                <c:pt idx="5734">
                  <c:v>1.5473952738990333</c:v>
                </c:pt>
                <c:pt idx="5735">
                  <c:v>1.0103383458646618</c:v>
                </c:pt>
                <c:pt idx="5736">
                  <c:v>1.5977443609022557</c:v>
                </c:pt>
                <c:pt idx="5737">
                  <c:v>1.3997046186895812</c:v>
                </c:pt>
                <c:pt idx="5738">
                  <c:v>1.4668367346938775</c:v>
                </c:pt>
                <c:pt idx="5739">
                  <c:v>1.5272556390977441</c:v>
                </c:pt>
                <c:pt idx="5740">
                  <c:v>1.362781954887218</c:v>
                </c:pt>
                <c:pt idx="5741">
                  <c:v>1.3594253490870036</c:v>
                </c:pt>
                <c:pt idx="5742">
                  <c:v>1.4131310418904406</c:v>
                </c:pt>
                <c:pt idx="5743">
                  <c:v>1.3527121374865738</c:v>
                </c:pt>
                <c:pt idx="5744">
                  <c:v>1.2184479054779807</c:v>
                </c:pt>
                <c:pt idx="5745">
                  <c:v>1.288936627282492</c:v>
                </c:pt>
                <c:pt idx="5746">
                  <c:v>1.4601235230934477</c:v>
                </c:pt>
                <c:pt idx="5747">
                  <c:v>1.3594253490870036</c:v>
                </c:pt>
                <c:pt idx="5748">
                  <c:v>1.389634801288937</c:v>
                </c:pt>
                <c:pt idx="5749">
                  <c:v>1.2553705692803439</c:v>
                </c:pt>
                <c:pt idx="5750">
                  <c:v>1.4836197636949517</c:v>
                </c:pt>
                <c:pt idx="5751">
                  <c:v>1.3963480128893666</c:v>
                </c:pt>
                <c:pt idx="5752">
                  <c:v>1.463480128893663</c:v>
                </c:pt>
                <c:pt idx="5753">
                  <c:v>1.2419441460794842</c:v>
                </c:pt>
                <c:pt idx="5754">
                  <c:v>1.4769065520945222</c:v>
                </c:pt>
                <c:pt idx="5755">
                  <c:v>1.4534103114930184</c:v>
                </c:pt>
                <c:pt idx="5756">
                  <c:v>1.366138560687433</c:v>
                </c:pt>
                <c:pt idx="5757">
                  <c:v>1.4970461868958111</c:v>
                </c:pt>
                <c:pt idx="5758">
                  <c:v>1.5876745435016113</c:v>
                </c:pt>
                <c:pt idx="5759">
                  <c:v>1.2117346938775513</c:v>
                </c:pt>
                <c:pt idx="5760">
                  <c:v>0.9532760472610099</c:v>
                </c:pt>
                <c:pt idx="5761">
                  <c:v>1.4668367346938775</c:v>
                </c:pt>
                <c:pt idx="5762">
                  <c:v>1.4836197636949517</c:v>
                </c:pt>
                <c:pt idx="5763">
                  <c:v>1.3258592910848552</c:v>
                </c:pt>
                <c:pt idx="5764">
                  <c:v>1.443340494092374</c:v>
                </c:pt>
                <c:pt idx="5765">
                  <c:v>1.3963480128893666</c:v>
                </c:pt>
                <c:pt idx="5766">
                  <c:v>1.7555048335123529</c:v>
                </c:pt>
                <c:pt idx="5767">
                  <c:v>1.3157894736842108</c:v>
                </c:pt>
                <c:pt idx="5768">
                  <c:v>1.4164876476906556</c:v>
                </c:pt>
                <c:pt idx="5769">
                  <c:v>1.1311761546723953</c:v>
                </c:pt>
                <c:pt idx="5770">
                  <c:v>1.3762083780880772</c:v>
                </c:pt>
                <c:pt idx="5771">
                  <c:v>1.1580290010741141</c:v>
                </c:pt>
                <c:pt idx="5772">
                  <c:v>1.5742481203007519</c:v>
                </c:pt>
                <c:pt idx="5773">
                  <c:v>1.2419441460794842</c:v>
                </c:pt>
                <c:pt idx="5774">
                  <c:v>1.1110365198711065</c:v>
                </c:pt>
                <c:pt idx="5775">
                  <c:v>1.2956498388829216</c:v>
                </c:pt>
                <c:pt idx="5776">
                  <c:v>1.4601235230934477</c:v>
                </c:pt>
                <c:pt idx="5777">
                  <c:v>1.006981740064447</c:v>
                </c:pt>
                <c:pt idx="5778">
                  <c:v>1.345998925886144</c:v>
                </c:pt>
                <c:pt idx="5779">
                  <c:v>1.4299140708915146</c:v>
                </c:pt>
                <c:pt idx="5780">
                  <c:v>1.2385875402792699</c:v>
                </c:pt>
                <c:pt idx="5781">
                  <c:v>1.3728517722878626</c:v>
                </c:pt>
                <c:pt idx="5782">
                  <c:v>1.6749462943071967</c:v>
                </c:pt>
                <c:pt idx="5783">
                  <c:v>1.0741138560687433</c:v>
                </c:pt>
                <c:pt idx="5784">
                  <c:v>1.5171858216970999</c:v>
                </c:pt>
                <c:pt idx="5785">
                  <c:v>1.2184479054779807</c:v>
                </c:pt>
                <c:pt idx="5786">
                  <c:v>1.0539742212674545</c:v>
                </c:pt>
                <c:pt idx="5787">
                  <c:v>1.1244629430719657</c:v>
                </c:pt>
                <c:pt idx="5788">
                  <c:v>1.0774704618689581</c:v>
                </c:pt>
                <c:pt idx="5789">
                  <c:v>1.1244629430719657</c:v>
                </c:pt>
                <c:pt idx="5790">
                  <c:v>1.423200859291085</c:v>
                </c:pt>
                <c:pt idx="5791">
                  <c:v>1.5004027926960257</c:v>
                </c:pt>
                <c:pt idx="5792">
                  <c:v>1.2385875402792699</c:v>
                </c:pt>
                <c:pt idx="5793">
                  <c:v>1.6413802363050489</c:v>
                </c:pt>
                <c:pt idx="5794">
                  <c:v>1.3258592910848552</c:v>
                </c:pt>
                <c:pt idx="5795">
                  <c:v>1.5541084854994633</c:v>
                </c:pt>
                <c:pt idx="5796">
                  <c:v>1.5473952738990333</c:v>
                </c:pt>
                <c:pt idx="5797">
                  <c:v>1.1446025778732547</c:v>
                </c:pt>
                <c:pt idx="5798">
                  <c:v>0.92977980665950599</c:v>
                </c:pt>
                <c:pt idx="5799">
                  <c:v>1.3392857142857144</c:v>
                </c:pt>
                <c:pt idx="5800">
                  <c:v>1.5138292158968849</c:v>
                </c:pt>
                <c:pt idx="5801">
                  <c:v>1.503759398496241</c:v>
                </c:pt>
                <c:pt idx="5802">
                  <c:v>1.5742481203007519</c:v>
                </c:pt>
                <c:pt idx="5803">
                  <c:v>1.6816595059076265</c:v>
                </c:pt>
                <c:pt idx="5804">
                  <c:v>0.99355531686358756</c:v>
                </c:pt>
                <c:pt idx="5805">
                  <c:v>1.309076262083781</c:v>
                </c:pt>
                <c:pt idx="5806">
                  <c:v>1.2083780880773363</c:v>
                </c:pt>
                <c:pt idx="5807">
                  <c:v>1.3426423200859292</c:v>
                </c:pt>
                <c:pt idx="5808">
                  <c:v>1.2419441460794842</c:v>
                </c:pt>
                <c:pt idx="5809">
                  <c:v>1.3359291084854994</c:v>
                </c:pt>
                <c:pt idx="5810">
                  <c:v>1.2721535982814178</c:v>
                </c:pt>
                <c:pt idx="5811">
                  <c:v>1.4332706766917298</c:v>
                </c:pt>
                <c:pt idx="5812">
                  <c:v>1.4198442534908702</c:v>
                </c:pt>
                <c:pt idx="5813">
                  <c:v>1.2419441460794842</c:v>
                </c:pt>
                <c:pt idx="5814">
                  <c:v>1.3929914070891518</c:v>
                </c:pt>
                <c:pt idx="5815">
                  <c:v>1.3694951664876476</c:v>
                </c:pt>
                <c:pt idx="5816">
                  <c:v>1.0506176154672395</c:v>
                </c:pt>
                <c:pt idx="5817">
                  <c:v>1.3325725026852848</c:v>
                </c:pt>
                <c:pt idx="5818">
                  <c:v>1.292293233082707</c:v>
                </c:pt>
                <c:pt idx="5819">
                  <c:v>1.423200859291085</c:v>
                </c:pt>
                <c:pt idx="5820">
                  <c:v>0.95998925886143949</c:v>
                </c:pt>
                <c:pt idx="5821">
                  <c:v>1.362781954887218</c:v>
                </c:pt>
                <c:pt idx="5822">
                  <c:v>1.2050214822771212</c:v>
                </c:pt>
                <c:pt idx="5823">
                  <c:v>0.97341568206229867</c:v>
                </c:pt>
                <c:pt idx="5824">
                  <c:v>1.4097744360902258</c:v>
                </c:pt>
                <c:pt idx="5825">
                  <c:v>1.5641783029001075</c:v>
                </c:pt>
                <c:pt idx="5826">
                  <c:v>1.3258592910848552</c:v>
                </c:pt>
                <c:pt idx="5827">
                  <c:v>1.0237647690655212</c:v>
                </c:pt>
                <c:pt idx="5828">
                  <c:v>1.5104726100966703</c:v>
                </c:pt>
                <c:pt idx="5829">
                  <c:v>1.3325725026852848</c:v>
                </c:pt>
                <c:pt idx="5830">
                  <c:v>1.0841836734693879</c:v>
                </c:pt>
                <c:pt idx="5831">
                  <c:v>1.3258592910848552</c:v>
                </c:pt>
                <c:pt idx="5832">
                  <c:v>1.5138292158968849</c:v>
                </c:pt>
                <c:pt idx="5833">
                  <c:v>1.2788668098818476</c:v>
                </c:pt>
                <c:pt idx="5834">
                  <c:v>1.1613856068743287</c:v>
                </c:pt>
                <c:pt idx="5835">
                  <c:v>1.3795649838882926</c:v>
                </c:pt>
                <c:pt idx="5836">
                  <c:v>1.5171858216970999</c:v>
                </c:pt>
                <c:pt idx="5837">
                  <c:v>1.2050214822771212</c:v>
                </c:pt>
                <c:pt idx="5838">
                  <c:v>1.1983082706766919</c:v>
                </c:pt>
                <c:pt idx="5839">
                  <c:v>1.4903329752953813</c:v>
                </c:pt>
                <c:pt idx="5840">
                  <c:v>1.2990064446831366</c:v>
                </c:pt>
                <c:pt idx="5841">
                  <c:v>1.288936627282492</c:v>
                </c:pt>
                <c:pt idx="5842">
                  <c:v>1.5507518796992481</c:v>
                </c:pt>
                <c:pt idx="5843">
                  <c:v>1.4064178302900108</c:v>
                </c:pt>
                <c:pt idx="5844">
                  <c:v>1.1211063372717511</c:v>
                </c:pt>
                <c:pt idx="5845">
                  <c:v>1.4970461868958111</c:v>
                </c:pt>
                <c:pt idx="5846">
                  <c:v>1.2486573576799143</c:v>
                </c:pt>
                <c:pt idx="5847">
                  <c:v>1.2654403866809885</c:v>
                </c:pt>
                <c:pt idx="5848">
                  <c:v>1.2855800214822772</c:v>
                </c:pt>
                <c:pt idx="5849">
                  <c:v>1.1882384532760475</c:v>
                </c:pt>
                <c:pt idx="5850">
                  <c:v>1.0606874328678841</c:v>
                </c:pt>
                <c:pt idx="5851">
                  <c:v>1.5708915145005371</c:v>
                </c:pt>
                <c:pt idx="5852">
                  <c:v>1.6380236305048339</c:v>
                </c:pt>
                <c:pt idx="5853">
                  <c:v>1.32921589688507</c:v>
                </c:pt>
                <c:pt idx="5854">
                  <c:v>1.309076262083781</c:v>
                </c:pt>
                <c:pt idx="5855">
                  <c:v>1.2150912996777659</c:v>
                </c:pt>
                <c:pt idx="5856">
                  <c:v>1.3225026852846407</c:v>
                </c:pt>
                <c:pt idx="5857">
                  <c:v>1.4869763694951663</c:v>
                </c:pt>
                <c:pt idx="5858">
                  <c:v>1.2050214822771212</c:v>
                </c:pt>
                <c:pt idx="5859">
                  <c:v>1.3795649838882926</c:v>
                </c:pt>
                <c:pt idx="5860">
                  <c:v>1.3527121374865738</c:v>
                </c:pt>
                <c:pt idx="5861">
                  <c:v>1.4198442534908702</c:v>
                </c:pt>
                <c:pt idx="5862">
                  <c:v>1.0204081632653061</c:v>
                </c:pt>
                <c:pt idx="5863">
                  <c:v>1.1680988184747585</c:v>
                </c:pt>
                <c:pt idx="5864">
                  <c:v>1.4265574650912998</c:v>
                </c:pt>
                <c:pt idx="5865">
                  <c:v>1.5708915145005371</c:v>
                </c:pt>
                <c:pt idx="5866">
                  <c:v>1.5473952738990333</c:v>
                </c:pt>
                <c:pt idx="5867">
                  <c:v>1.2050214822771212</c:v>
                </c:pt>
                <c:pt idx="5868">
                  <c:v>1.9669709989258859</c:v>
                </c:pt>
                <c:pt idx="5869">
                  <c:v>1.2721535982814178</c:v>
                </c:pt>
                <c:pt idx="5870">
                  <c:v>1.5776047261009667</c:v>
                </c:pt>
                <c:pt idx="5871">
                  <c:v>1.5104726100966703</c:v>
                </c:pt>
                <c:pt idx="5872">
                  <c:v>1.4970461868958111</c:v>
                </c:pt>
                <c:pt idx="5873">
                  <c:v>1.1043233082706769</c:v>
                </c:pt>
                <c:pt idx="5874">
                  <c:v>1.3057196562835662</c:v>
                </c:pt>
                <c:pt idx="5875">
                  <c:v>1.3392857142857144</c:v>
                </c:pt>
                <c:pt idx="5876">
                  <c:v>1.1076799140708915</c:v>
                </c:pt>
                <c:pt idx="5877">
                  <c:v>1.443340494092374</c:v>
                </c:pt>
                <c:pt idx="5878">
                  <c:v>1.4534103114930184</c:v>
                </c:pt>
                <c:pt idx="5879">
                  <c:v>1.1513157894736845</c:v>
                </c:pt>
                <c:pt idx="5880">
                  <c:v>1.1110365198711065</c:v>
                </c:pt>
                <c:pt idx="5881">
                  <c:v>1.0841836734693879</c:v>
                </c:pt>
                <c:pt idx="5882">
                  <c:v>1.0573308270676693</c:v>
                </c:pt>
                <c:pt idx="5883">
                  <c:v>1.446697099892589</c:v>
                </c:pt>
                <c:pt idx="5884">
                  <c:v>1.5641783029001075</c:v>
                </c:pt>
                <c:pt idx="5885">
                  <c:v>0.78208915145005375</c:v>
                </c:pt>
                <c:pt idx="5886">
                  <c:v>1.4601235230934477</c:v>
                </c:pt>
                <c:pt idx="5887">
                  <c:v>1.7017991407089155</c:v>
                </c:pt>
                <c:pt idx="5888">
                  <c:v>1.1076799140708915</c:v>
                </c:pt>
                <c:pt idx="5889">
                  <c:v>1.2419441460794842</c:v>
                </c:pt>
                <c:pt idx="5890">
                  <c:v>1.3694951664876476</c:v>
                </c:pt>
                <c:pt idx="5891">
                  <c:v>1.859559613319012</c:v>
                </c:pt>
                <c:pt idx="5892">
                  <c:v>1.2251611170784107</c:v>
                </c:pt>
                <c:pt idx="5893">
                  <c:v>1.2788668098818476</c:v>
                </c:pt>
                <c:pt idx="5894">
                  <c:v>1.2318743286788401</c:v>
                </c:pt>
                <c:pt idx="5895">
                  <c:v>1.2587271750805586</c:v>
                </c:pt>
                <c:pt idx="5896">
                  <c:v>1.3493555316863586</c:v>
                </c:pt>
                <c:pt idx="5897">
                  <c:v>1.3057196562835662</c:v>
                </c:pt>
                <c:pt idx="5898">
                  <c:v>1.2150912996777659</c:v>
                </c:pt>
                <c:pt idx="5899">
                  <c:v>1.463480128893663</c:v>
                </c:pt>
                <c:pt idx="5900">
                  <c:v>1.4265574650912998</c:v>
                </c:pt>
                <c:pt idx="5901">
                  <c:v>1.2587271750805586</c:v>
                </c:pt>
                <c:pt idx="5902">
                  <c:v>1.389634801288937</c:v>
                </c:pt>
                <c:pt idx="5903">
                  <c:v>1.5004027926960257</c:v>
                </c:pt>
                <c:pt idx="5904">
                  <c:v>1.3258592910848552</c:v>
                </c:pt>
                <c:pt idx="5905">
                  <c:v>1.5943877551020409</c:v>
                </c:pt>
                <c:pt idx="5906">
                  <c:v>1.3426423200859292</c:v>
                </c:pt>
                <c:pt idx="5907">
                  <c:v>1.32921589688507</c:v>
                </c:pt>
                <c:pt idx="5908">
                  <c:v>1.3493555316863586</c:v>
                </c:pt>
                <c:pt idx="5909">
                  <c:v>1.5977443609022557</c:v>
                </c:pt>
                <c:pt idx="5910">
                  <c:v>1.664876476906552</c:v>
                </c:pt>
                <c:pt idx="5911">
                  <c:v>1.2788668098818476</c:v>
                </c:pt>
                <c:pt idx="5912">
                  <c:v>1.3023630504833512</c:v>
                </c:pt>
                <c:pt idx="5913">
                  <c:v>1.2956498388829216</c:v>
                </c:pt>
                <c:pt idx="5914">
                  <c:v>1.7555048335123529</c:v>
                </c:pt>
                <c:pt idx="5915">
                  <c:v>1.1546723952738993</c:v>
                </c:pt>
                <c:pt idx="5916">
                  <c:v>1.2453007518796992</c:v>
                </c:pt>
                <c:pt idx="5917">
                  <c:v>1.5776047261009667</c:v>
                </c:pt>
                <c:pt idx="5918">
                  <c:v>1.3829215896885072</c:v>
                </c:pt>
                <c:pt idx="5919">
                  <c:v>1.1781686358754029</c:v>
                </c:pt>
                <c:pt idx="5920">
                  <c:v>0.90628356605800231</c:v>
                </c:pt>
                <c:pt idx="5921">
                  <c:v>0.95663265306122458</c:v>
                </c:pt>
                <c:pt idx="5922">
                  <c:v>1.2486573576799143</c:v>
                </c:pt>
                <c:pt idx="5923">
                  <c:v>1.5910311493018263</c:v>
                </c:pt>
                <c:pt idx="5924">
                  <c:v>1.2755102040816326</c:v>
                </c:pt>
                <c:pt idx="5925">
                  <c:v>1.3829215896885072</c:v>
                </c:pt>
                <c:pt idx="5926">
                  <c:v>1.4064178302900108</c:v>
                </c:pt>
                <c:pt idx="5927">
                  <c:v>1.3929914070891518</c:v>
                </c:pt>
                <c:pt idx="5928">
                  <c:v>1.3325725026852848</c:v>
                </c:pt>
                <c:pt idx="5929">
                  <c:v>1.4500537056928038</c:v>
                </c:pt>
                <c:pt idx="5930">
                  <c:v>1.2419441460794842</c:v>
                </c:pt>
                <c:pt idx="5931">
                  <c:v>1.5742481203007519</c:v>
                </c:pt>
                <c:pt idx="5932">
                  <c:v>1.2486573576799143</c:v>
                </c:pt>
                <c:pt idx="5933">
                  <c:v>1.2553705692803439</c:v>
                </c:pt>
                <c:pt idx="5934">
                  <c:v>1.5943877551020409</c:v>
                </c:pt>
                <c:pt idx="5935">
                  <c:v>1.423200859291085</c:v>
                </c:pt>
                <c:pt idx="5936">
                  <c:v>1.4701933404940926</c:v>
                </c:pt>
                <c:pt idx="5937">
                  <c:v>1.2150912996777659</c:v>
                </c:pt>
                <c:pt idx="5938">
                  <c:v>1.0103383458646618</c:v>
                </c:pt>
                <c:pt idx="5939">
                  <c:v>1.228517722878625</c:v>
                </c:pt>
                <c:pt idx="5940">
                  <c:v>1.5708915145005371</c:v>
                </c:pt>
                <c:pt idx="5941">
                  <c:v>1.2050214822771212</c:v>
                </c:pt>
                <c:pt idx="5942">
                  <c:v>1.0640440386680989</c:v>
                </c:pt>
                <c:pt idx="5943">
                  <c:v>1.6514500537056929</c:v>
                </c:pt>
                <c:pt idx="5944">
                  <c:v>1.4836197636949517</c:v>
                </c:pt>
                <c:pt idx="5945">
                  <c:v>1.1848818474758325</c:v>
                </c:pt>
                <c:pt idx="5946">
                  <c:v>1.0405477980665951</c:v>
                </c:pt>
                <c:pt idx="5947">
                  <c:v>1.292293233082707</c:v>
                </c:pt>
                <c:pt idx="5948">
                  <c:v>0.99019871106337276</c:v>
                </c:pt>
                <c:pt idx="5949">
                  <c:v>1.5876745435016113</c:v>
                </c:pt>
                <c:pt idx="5950">
                  <c:v>1.3258592910848552</c:v>
                </c:pt>
                <c:pt idx="5951">
                  <c:v>1.2117346938775513</c:v>
                </c:pt>
                <c:pt idx="5952">
                  <c:v>1.6783029001074117</c:v>
                </c:pt>
                <c:pt idx="5953">
                  <c:v>1.1043233082706769</c:v>
                </c:pt>
                <c:pt idx="5954">
                  <c:v>1.1446025778732547</c:v>
                </c:pt>
                <c:pt idx="5955">
                  <c:v>1.292293233082707</c:v>
                </c:pt>
                <c:pt idx="5956">
                  <c:v>1.4332706766917298</c:v>
                </c:pt>
                <c:pt idx="5957">
                  <c:v>1.4198442534908702</c:v>
                </c:pt>
                <c:pt idx="5958">
                  <c:v>1.2486573576799143</c:v>
                </c:pt>
                <c:pt idx="5959">
                  <c:v>1.2251611170784107</c:v>
                </c:pt>
                <c:pt idx="5960">
                  <c:v>1.2318743286788401</c:v>
                </c:pt>
                <c:pt idx="5961">
                  <c:v>1.1882384532760475</c:v>
                </c:pt>
                <c:pt idx="5962">
                  <c:v>1.4601235230934477</c:v>
                </c:pt>
                <c:pt idx="5963">
                  <c:v>1.463480128893663</c:v>
                </c:pt>
                <c:pt idx="5964">
                  <c:v>1.3157894736842108</c:v>
                </c:pt>
                <c:pt idx="5965">
                  <c:v>1.3493555316863586</c:v>
                </c:pt>
                <c:pt idx="5966">
                  <c:v>1.443340494092374</c:v>
                </c:pt>
                <c:pt idx="5967">
                  <c:v>1.0741138560687433</c:v>
                </c:pt>
                <c:pt idx="5968">
                  <c:v>1.3762083780880772</c:v>
                </c:pt>
                <c:pt idx="5969">
                  <c:v>1.1244629430719657</c:v>
                </c:pt>
                <c:pt idx="5970">
                  <c:v>1.3694951664876476</c:v>
                </c:pt>
                <c:pt idx="5971">
                  <c:v>1.5138292158968849</c:v>
                </c:pt>
                <c:pt idx="5972">
                  <c:v>1.288936627282492</c:v>
                </c:pt>
                <c:pt idx="5973">
                  <c:v>1.228517722878625</c:v>
                </c:pt>
                <c:pt idx="5974">
                  <c:v>1.1110365198711065</c:v>
                </c:pt>
                <c:pt idx="5975">
                  <c:v>1.4869763694951663</c:v>
                </c:pt>
                <c:pt idx="5976">
                  <c:v>1.2553705692803439</c:v>
                </c:pt>
                <c:pt idx="5977">
                  <c:v>1.2184479054779807</c:v>
                </c:pt>
                <c:pt idx="5978">
                  <c:v>1.1580290010741141</c:v>
                </c:pt>
                <c:pt idx="5979">
                  <c:v>1.1311761546723953</c:v>
                </c:pt>
                <c:pt idx="5980">
                  <c:v>1.3762083780880772</c:v>
                </c:pt>
                <c:pt idx="5981">
                  <c:v>1.362781954887218</c:v>
                </c:pt>
                <c:pt idx="5982">
                  <c:v>1.2822234156820622</c:v>
                </c:pt>
                <c:pt idx="5983">
                  <c:v>1.2150912996777659</c:v>
                </c:pt>
                <c:pt idx="5984">
                  <c:v>1.5608216970998927</c:v>
                </c:pt>
                <c:pt idx="5985">
                  <c:v>1.312432867883996</c:v>
                </c:pt>
                <c:pt idx="5986">
                  <c:v>1.3594253490870036</c:v>
                </c:pt>
                <c:pt idx="5987">
                  <c:v>1.5171858216970999</c:v>
                </c:pt>
                <c:pt idx="5988">
                  <c:v>1.0405477980665951</c:v>
                </c:pt>
                <c:pt idx="5989">
                  <c:v>1.3493555316863586</c:v>
                </c:pt>
                <c:pt idx="5990">
                  <c:v>1.3359291084854994</c:v>
                </c:pt>
                <c:pt idx="5991">
                  <c:v>1.030477980665951</c:v>
                </c:pt>
                <c:pt idx="5992">
                  <c:v>1.3225026852846407</c:v>
                </c:pt>
                <c:pt idx="5993">
                  <c:v>1.2788668098818476</c:v>
                </c:pt>
                <c:pt idx="5994">
                  <c:v>1.3728517722878626</c:v>
                </c:pt>
                <c:pt idx="5995">
                  <c:v>1.2251611170784107</c:v>
                </c:pt>
                <c:pt idx="5996">
                  <c:v>1.345998925886144</c:v>
                </c:pt>
                <c:pt idx="5997">
                  <c:v>1.2453007518796992</c:v>
                </c:pt>
                <c:pt idx="5998">
                  <c:v>1.5776047261009667</c:v>
                </c:pt>
                <c:pt idx="5999">
                  <c:v>1.4064178302900108</c:v>
                </c:pt>
                <c:pt idx="6000">
                  <c:v>1.5205424274973147</c:v>
                </c:pt>
                <c:pt idx="6001">
                  <c:v>1.3527121374865738</c:v>
                </c:pt>
                <c:pt idx="6002">
                  <c:v>1.1446025778732547</c:v>
                </c:pt>
                <c:pt idx="6003">
                  <c:v>1.4064178302900108</c:v>
                </c:pt>
                <c:pt idx="6004">
                  <c:v>1.2486573576799143</c:v>
                </c:pt>
                <c:pt idx="6005">
                  <c:v>1.5507518796992481</c:v>
                </c:pt>
                <c:pt idx="6006">
                  <c:v>1.345998925886144</c:v>
                </c:pt>
                <c:pt idx="6007">
                  <c:v>1.4399838882921592</c:v>
                </c:pt>
                <c:pt idx="6008">
                  <c:v>1.292293233082707</c:v>
                </c:pt>
                <c:pt idx="6009">
                  <c:v>1.1546723952738993</c:v>
                </c:pt>
                <c:pt idx="6010">
                  <c:v>1.3225026852846407</c:v>
                </c:pt>
                <c:pt idx="6011">
                  <c:v>1.721938775510204</c:v>
                </c:pt>
                <c:pt idx="6012">
                  <c:v>1.3829215896885072</c:v>
                </c:pt>
                <c:pt idx="6013">
                  <c:v>1.0036251342642319</c:v>
                </c:pt>
                <c:pt idx="6014">
                  <c:v>1.1714554242749733</c:v>
                </c:pt>
                <c:pt idx="6015">
                  <c:v>1.2083780880773363</c:v>
                </c:pt>
                <c:pt idx="6016">
                  <c:v>1.3997046186895812</c:v>
                </c:pt>
                <c:pt idx="6017">
                  <c:v>1.2755102040816326</c:v>
                </c:pt>
                <c:pt idx="6018">
                  <c:v>1.312432867883996</c:v>
                </c:pt>
                <c:pt idx="6019">
                  <c:v>1.3057196562835662</c:v>
                </c:pt>
                <c:pt idx="6020">
                  <c:v>1.6413802363050489</c:v>
                </c:pt>
                <c:pt idx="6021">
                  <c:v>1.2855800214822772</c:v>
                </c:pt>
                <c:pt idx="6022">
                  <c:v>1.3191460794844256</c:v>
                </c:pt>
                <c:pt idx="6023">
                  <c:v>1.0774704618689581</c:v>
                </c:pt>
                <c:pt idx="6024">
                  <c:v>1.2956498388829216</c:v>
                </c:pt>
                <c:pt idx="6025">
                  <c:v>1.2419441460794842</c:v>
                </c:pt>
                <c:pt idx="6026">
                  <c:v>0.94320622986036529</c:v>
                </c:pt>
                <c:pt idx="6027">
                  <c:v>1.3359291084854994</c:v>
                </c:pt>
                <c:pt idx="6028">
                  <c:v>1.1815252416756179</c:v>
                </c:pt>
                <c:pt idx="6029">
                  <c:v>1.4164876476906556</c:v>
                </c:pt>
                <c:pt idx="6030">
                  <c:v>1.0136949516648766</c:v>
                </c:pt>
                <c:pt idx="6031">
                  <c:v>1.2855800214822772</c:v>
                </c:pt>
                <c:pt idx="6032">
                  <c:v>1.2654403866809885</c:v>
                </c:pt>
                <c:pt idx="6033">
                  <c:v>1.5641783029001075</c:v>
                </c:pt>
                <c:pt idx="6034">
                  <c:v>0.95998925886143949</c:v>
                </c:pt>
                <c:pt idx="6035">
                  <c:v>1.1211063372717511</c:v>
                </c:pt>
                <c:pt idx="6036">
                  <c:v>1.1311761546723953</c:v>
                </c:pt>
                <c:pt idx="6037">
                  <c:v>1.859559613319012</c:v>
                </c:pt>
                <c:pt idx="6038">
                  <c:v>1.345998925886144</c:v>
                </c:pt>
                <c:pt idx="6039">
                  <c:v>1.5205424274973147</c:v>
                </c:pt>
                <c:pt idx="6040">
                  <c:v>1.3258592910848552</c:v>
                </c:pt>
                <c:pt idx="6041">
                  <c:v>1.4903329752953813</c:v>
                </c:pt>
                <c:pt idx="6042">
                  <c:v>1.389634801288937</c:v>
                </c:pt>
                <c:pt idx="6043">
                  <c:v>1.1378893662728249</c:v>
                </c:pt>
                <c:pt idx="6044">
                  <c:v>1.0103383458646618</c:v>
                </c:pt>
                <c:pt idx="6045">
                  <c:v>1.2553705692803439</c:v>
                </c:pt>
                <c:pt idx="6046">
                  <c:v>1.5406820622986033</c:v>
                </c:pt>
                <c:pt idx="6047">
                  <c:v>1.2016648764769067</c:v>
                </c:pt>
                <c:pt idx="6048">
                  <c:v>1.4097744360902258</c:v>
                </c:pt>
                <c:pt idx="6049">
                  <c:v>1.2486573576799143</c:v>
                </c:pt>
                <c:pt idx="6050">
                  <c:v>1.2990064446831366</c:v>
                </c:pt>
                <c:pt idx="6051">
                  <c:v>1.312432867883996</c:v>
                </c:pt>
                <c:pt idx="6052">
                  <c:v>1.2218045112781957</c:v>
                </c:pt>
                <c:pt idx="6053">
                  <c:v>1.0405477980665951</c:v>
                </c:pt>
                <c:pt idx="6054">
                  <c:v>1.1412459720730401</c:v>
                </c:pt>
                <c:pt idx="6055">
                  <c:v>1.2587271750805586</c:v>
                </c:pt>
                <c:pt idx="6056">
                  <c:v>1.423200859291085</c:v>
                </c:pt>
                <c:pt idx="6057">
                  <c:v>1.5473952738990333</c:v>
                </c:pt>
                <c:pt idx="6058">
                  <c:v>1.2218045112781957</c:v>
                </c:pt>
                <c:pt idx="6059">
                  <c:v>1.3493555316863586</c:v>
                </c:pt>
                <c:pt idx="6060">
                  <c:v>1.4836197636949517</c:v>
                </c:pt>
                <c:pt idx="6061">
                  <c:v>1.3929914070891518</c:v>
                </c:pt>
                <c:pt idx="6062">
                  <c:v>1.1412459720730401</c:v>
                </c:pt>
                <c:pt idx="6063">
                  <c:v>1.3493555316863586</c:v>
                </c:pt>
                <c:pt idx="6064">
                  <c:v>1.228517722878625</c:v>
                </c:pt>
                <c:pt idx="6065">
                  <c:v>1.4299140708915146</c:v>
                </c:pt>
                <c:pt idx="6066">
                  <c:v>1.1781686358754029</c:v>
                </c:pt>
                <c:pt idx="6067">
                  <c:v>1.2855800214822772</c:v>
                </c:pt>
                <c:pt idx="6068">
                  <c:v>1.1546723952738993</c:v>
                </c:pt>
                <c:pt idx="6069">
                  <c:v>1.1882384532760475</c:v>
                </c:pt>
                <c:pt idx="6070">
                  <c:v>0.99355531686358756</c:v>
                </c:pt>
                <c:pt idx="6071">
                  <c:v>1.0136949516648766</c:v>
                </c:pt>
                <c:pt idx="6072">
                  <c:v>1.2419441460794842</c:v>
                </c:pt>
                <c:pt idx="6073">
                  <c:v>1.0908968850698175</c:v>
                </c:pt>
                <c:pt idx="6074">
                  <c:v>1.5104726100966703</c:v>
                </c:pt>
                <c:pt idx="6075">
                  <c:v>1.3728517722878626</c:v>
                </c:pt>
                <c:pt idx="6076">
                  <c:v>1.0170515574650916</c:v>
                </c:pt>
                <c:pt idx="6077">
                  <c:v>1.345998925886144</c:v>
                </c:pt>
                <c:pt idx="6078">
                  <c:v>1.2016648764769067</c:v>
                </c:pt>
                <c:pt idx="6079">
                  <c:v>1.1915950590762621</c:v>
                </c:pt>
                <c:pt idx="6080">
                  <c:v>1.5406820622986033</c:v>
                </c:pt>
                <c:pt idx="6081">
                  <c:v>1.3157894736842108</c:v>
                </c:pt>
                <c:pt idx="6082">
                  <c:v>1.1446025778732547</c:v>
                </c:pt>
                <c:pt idx="6083">
                  <c:v>1.0808270676691729</c:v>
                </c:pt>
                <c:pt idx="6084">
                  <c:v>1.366138560687433</c:v>
                </c:pt>
                <c:pt idx="6085">
                  <c:v>1.027121374865736</c:v>
                </c:pt>
                <c:pt idx="6086">
                  <c:v>1.2419441460794842</c:v>
                </c:pt>
                <c:pt idx="6087">
                  <c:v>1.2654403866809885</c:v>
                </c:pt>
                <c:pt idx="6088">
                  <c:v>1.2788668098818476</c:v>
                </c:pt>
                <c:pt idx="6089">
                  <c:v>1.2016648764769067</c:v>
                </c:pt>
                <c:pt idx="6090">
                  <c:v>1.5675349087003223</c:v>
                </c:pt>
                <c:pt idx="6091">
                  <c:v>1.2083780880773363</c:v>
                </c:pt>
                <c:pt idx="6092">
                  <c:v>1.503759398496241</c:v>
                </c:pt>
                <c:pt idx="6093">
                  <c:v>1.0002685284640171</c:v>
                </c:pt>
                <c:pt idx="6094">
                  <c:v>1.3023630504833512</c:v>
                </c:pt>
                <c:pt idx="6095">
                  <c:v>1.1311761546723953</c:v>
                </c:pt>
                <c:pt idx="6096">
                  <c:v>1.386278195488722</c:v>
                </c:pt>
                <c:pt idx="6097">
                  <c:v>1.6212406015037599</c:v>
                </c:pt>
                <c:pt idx="6098">
                  <c:v>1.4299140708915146</c:v>
                </c:pt>
                <c:pt idx="6099">
                  <c:v>1.386278195488722</c:v>
                </c:pt>
                <c:pt idx="6100">
                  <c:v>1.2788668098818476</c:v>
                </c:pt>
                <c:pt idx="6101">
                  <c:v>1.5205424274973147</c:v>
                </c:pt>
                <c:pt idx="6102">
                  <c:v>1.5171858216970999</c:v>
                </c:pt>
                <c:pt idx="6103">
                  <c:v>1.4970461868958111</c:v>
                </c:pt>
                <c:pt idx="6104">
                  <c:v>1.3527121374865738</c:v>
                </c:pt>
                <c:pt idx="6105">
                  <c:v>1.1513157894736845</c:v>
                </c:pt>
                <c:pt idx="6106">
                  <c:v>1.1546723952738993</c:v>
                </c:pt>
                <c:pt idx="6107">
                  <c:v>1.0707572502685285</c:v>
                </c:pt>
                <c:pt idx="6108">
                  <c:v>1.3527121374865738</c:v>
                </c:pt>
                <c:pt idx="6109">
                  <c:v>1.3225026852846407</c:v>
                </c:pt>
                <c:pt idx="6110">
                  <c:v>0.92306659505907618</c:v>
                </c:pt>
                <c:pt idx="6111">
                  <c:v>1.292293233082707</c:v>
                </c:pt>
                <c:pt idx="6112">
                  <c:v>1.2453007518796992</c:v>
                </c:pt>
                <c:pt idx="6113">
                  <c:v>1.3527121374865738</c:v>
                </c:pt>
                <c:pt idx="6114">
                  <c:v>1.6581632653061225</c:v>
                </c:pt>
                <c:pt idx="6115">
                  <c:v>1.3426423200859292</c:v>
                </c:pt>
                <c:pt idx="6116">
                  <c:v>1.5541084854994633</c:v>
                </c:pt>
                <c:pt idx="6117">
                  <c:v>1.6011009667024705</c:v>
                </c:pt>
                <c:pt idx="6118">
                  <c:v>1.2520139634801293</c:v>
                </c:pt>
                <c:pt idx="6119">
                  <c:v>1.4534103114930184</c:v>
                </c:pt>
                <c:pt idx="6120">
                  <c:v>1.1479591836734695</c:v>
                </c:pt>
                <c:pt idx="6121">
                  <c:v>1.389634801288937</c:v>
                </c:pt>
                <c:pt idx="6122">
                  <c:v>1.1513157894736845</c:v>
                </c:pt>
                <c:pt idx="6123">
                  <c:v>1.345998925886144</c:v>
                </c:pt>
                <c:pt idx="6124">
                  <c:v>1.2620837808807734</c:v>
                </c:pt>
                <c:pt idx="6125">
                  <c:v>1.1311761546723953</c:v>
                </c:pt>
                <c:pt idx="6126">
                  <c:v>1.2419441460794842</c:v>
                </c:pt>
                <c:pt idx="6127">
                  <c:v>1.6380236305048339</c:v>
                </c:pt>
                <c:pt idx="6128">
                  <c:v>1.2419441460794842</c:v>
                </c:pt>
                <c:pt idx="6129">
                  <c:v>1.2956498388829216</c:v>
                </c:pt>
                <c:pt idx="6130">
                  <c:v>1.228517722878625</c:v>
                </c:pt>
                <c:pt idx="6131">
                  <c:v>0.95663265306122458</c:v>
                </c:pt>
                <c:pt idx="6132">
                  <c:v>1.4097744360902258</c:v>
                </c:pt>
                <c:pt idx="6133">
                  <c:v>1.446697099892589</c:v>
                </c:pt>
                <c:pt idx="6134">
                  <c:v>1.70515574650913</c:v>
                </c:pt>
                <c:pt idx="6135">
                  <c:v>1.3762083780880772</c:v>
                </c:pt>
                <c:pt idx="6136">
                  <c:v>1.3359291084854994</c:v>
                </c:pt>
                <c:pt idx="6137">
                  <c:v>1.0774704618689581</c:v>
                </c:pt>
                <c:pt idx="6138">
                  <c:v>1.2083780880773363</c:v>
                </c:pt>
                <c:pt idx="6139">
                  <c:v>1.0371911922663803</c:v>
                </c:pt>
                <c:pt idx="6140">
                  <c:v>1.047261009667025</c:v>
                </c:pt>
                <c:pt idx="6141">
                  <c:v>1.1378893662728249</c:v>
                </c:pt>
                <c:pt idx="6142">
                  <c:v>1.1546723952738993</c:v>
                </c:pt>
                <c:pt idx="6143">
                  <c:v>1.0976100966702473</c:v>
                </c:pt>
                <c:pt idx="6144">
                  <c:v>1.6346670247046191</c:v>
                </c:pt>
                <c:pt idx="6145">
                  <c:v>1.268796992481203</c:v>
                </c:pt>
                <c:pt idx="6146">
                  <c:v>0.98012889366272826</c:v>
                </c:pt>
                <c:pt idx="6147">
                  <c:v>1.1680988184747585</c:v>
                </c:pt>
                <c:pt idx="6148">
                  <c:v>1.1513157894736845</c:v>
                </c:pt>
                <c:pt idx="6149">
                  <c:v>1.1244629430719657</c:v>
                </c:pt>
                <c:pt idx="6150">
                  <c:v>1.366138560687433</c:v>
                </c:pt>
                <c:pt idx="6151">
                  <c:v>1.0103383458646618</c:v>
                </c:pt>
                <c:pt idx="6152">
                  <c:v>1.6313104189044039</c:v>
                </c:pt>
                <c:pt idx="6153">
                  <c:v>1.3191460794844256</c:v>
                </c:pt>
                <c:pt idx="6154">
                  <c:v>1.2855800214822772</c:v>
                </c:pt>
                <c:pt idx="6155">
                  <c:v>1.6078141783029003</c:v>
                </c:pt>
                <c:pt idx="6156">
                  <c:v>1.7017991407089155</c:v>
                </c:pt>
                <c:pt idx="6157">
                  <c:v>1.5541084854994633</c:v>
                </c:pt>
                <c:pt idx="6158">
                  <c:v>1.0371911922663803</c:v>
                </c:pt>
                <c:pt idx="6159">
                  <c:v>1.4534103114930184</c:v>
                </c:pt>
                <c:pt idx="6160">
                  <c:v>1.1076799140708915</c:v>
                </c:pt>
                <c:pt idx="6161">
                  <c:v>1.1546723952738993</c:v>
                </c:pt>
                <c:pt idx="6162">
                  <c:v>1.0774704618689581</c:v>
                </c:pt>
                <c:pt idx="6163">
                  <c:v>1.446697099892589</c:v>
                </c:pt>
                <c:pt idx="6164">
                  <c:v>1.3426423200859292</c:v>
                </c:pt>
                <c:pt idx="6165">
                  <c:v>1.312432867883996</c:v>
                </c:pt>
                <c:pt idx="6166">
                  <c:v>1.2553705692803439</c:v>
                </c:pt>
                <c:pt idx="6167">
                  <c:v>1.2117346938775513</c:v>
                </c:pt>
                <c:pt idx="6168">
                  <c:v>1.3527121374865738</c:v>
                </c:pt>
                <c:pt idx="6169">
                  <c:v>1.0908968850698175</c:v>
                </c:pt>
                <c:pt idx="6170">
                  <c:v>1.3392857142857144</c:v>
                </c:pt>
                <c:pt idx="6171">
                  <c:v>1.268796992481203</c:v>
                </c:pt>
                <c:pt idx="6172">
                  <c:v>1.9065520945220193</c:v>
                </c:pt>
                <c:pt idx="6173">
                  <c:v>1.362781954887218</c:v>
                </c:pt>
                <c:pt idx="6174">
                  <c:v>1.6178839957035449</c:v>
                </c:pt>
                <c:pt idx="6175">
                  <c:v>1.4601235230934477</c:v>
                </c:pt>
                <c:pt idx="6176">
                  <c:v>1.6145273899033301</c:v>
                </c:pt>
                <c:pt idx="6177">
                  <c:v>1.228517722878625</c:v>
                </c:pt>
                <c:pt idx="6178">
                  <c:v>1.0539742212674545</c:v>
                </c:pt>
                <c:pt idx="6179">
                  <c:v>1.268796992481203</c:v>
                </c:pt>
                <c:pt idx="6180">
                  <c:v>1.3225026852846407</c:v>
                </c:pt>
                <c:pt idx="6181">
                  <c:v>1.6212406015037599</c:v>
                </c:pt>
                <c:pt idx="6182">
                  <c:v>1.4064178302900108</c:v>
                </c:pt>
                <c:pt idx="6183">
                  <c:v>1.2755102040816326</c:v>
                </c:pt>
                <c:pt idx="6184">
                  <c:v>1.4534103114930184</c:v>
                </c:pt>
                <c:pt idx="6185">
                  <c:v>1.3325725026852848</c:v>
                </c:pt>
                <c:pt idx="6186">
                  <c:v>1.0942534908700323</c:v>
                </c:pt>
                <c:pt idx="6187">
                  <c:v>1.4534103114930184</c:v>
                </c:pt>
                <c:pt idx="6188">
                  <c:v>1.4802631578947369</c:v>
                </c:pt>
                <c:pt idx="6189">
                  <c:v>1.2956498388829216</c:v>
                </c:pt>
                <c:pt idx="6190">
                  <c:v>1.4164876476906556</c:v>
                </c:pt>
                <c:pt idx="6191">
                  <c:v>1.268796992481203</c:v>
                </c:pt>
                <c:pt idx="6192">
                  <c:v>1.2184479054779807</c:v>
                </c:pt>
                <c:pt idx="6193">
                  <c:v>1.2520139634801293</c:v>
                </c:pt>
                <c:pt idx="6194">
                  <c:v>1.345998925886144</c:v>
                </c:pt>
                <c:pt idx="6195">
                  <c:v>1.7689312567132121</c:v>
                </c:pt>
                <c:pt idx="6196">
                  <c:v>1.1580290010741141</c:v>
                </c:pt>
                <c:pt idx="6197">
                  <c:v>1.4500537056928038</c:v>
                </c:pt>
                <c:pt idx="6198">
                  <c:v>1.386278195488722</c:v>
                </c:pt>
                <c:pt idx="6199">
                  <c:v>1.386278195488722</c:v>
                </c:pt>
                <c:pt idx="6200">
                  <c:v>1.3829215896885072</c:v>
                </c:pt>
                <c:pt idx="6201">
                  <c:v>1.4399838882921592</c:v>
                </c:pt>
                <c:pt idx="6202">
                  <c:v>1.3023630504833512</c:v>
                </c:pt>
                <c:pt idx="6203">
                  <c:v>1.1177497314715361</c:v>
                </c:pt>
                <c:pt idx="6204">
                  <c:v>1.3694951664876476</c:v>
                </c:pt>
                <c:pt idx="6205">
                  <c:v>1.2318743286788401</c:v>
                </c:pt>
                <c:pt idx="6206">
                  <c:v>1.2721535982814178</c:v>
                </c:pt>
                <c:pt idx="6207">
                  <c:v>1.0774704618689581</c:v>
                </c:pt>
                <c:pt idx="6208">
                  <c:v>1.4500537056928038</c:v>
                </c:pt>
                <c:pt idx="6209">
                  <c:v>1.2755102040816326</c:v>
                </c:pt>
                <c:pt idx="6210">
                  <c:v>1.1915950590762621</c:v>
                </c:pt>
                <c:pt idx="6211">
                  <c:v>1.030477980665951</c:v>
                </c:pt>
                <c:pt idx="6212">
                  <c:v>1.2956498388829216</c:v>
                </c:pt>
                <c:pt idx="6213">
                  <c:v>1.386278195488722</c:v>
                </c:pt>
                <c:pt idx="6214">
                  <c:v>1.0976100966702473</c:v>
                </c:pt>
                <c:pt idx="6215">
                  <c:v>1.0841836734693879</c:v>
                </c:pt>
                <c:pt idx="6216">
                  <c:v>1.0942534908700323</c:v>
                </c:pt>
                <c:pt idx="6217">
                  <c:v>1.1714554242749733</c:v>
                </c:pt>
                <c:pt idx="6218">
                  <c:v>1.4735499462943074</c:v>
                </c:pt>
                <c:pt idx="6219">
                  <c:v>1.0741138560687433</c:v>
                </c:pt>
                <c:pt idx="6220">
                  <c:v>1.0136949516648766</c:v>
                </c:pt>
                <c:pt idx="6221">
                  <c:v>1.5507518796992481</c:v>
                </c:pt>
                <c:pt idx="6222">
                  <c:v>1.1647422126745435</c:v>
                </c:pt>
                <c:pt idx="6223">
                  <c:v>1.3963480128893666</c:v>
                </c:pt>
                <c:pt idx="6224">
                  <c:v>1.6044575725026855</c:v>
                </c:pt>
                <c:pt idx="6225">
                  <c:v>1.5306122448979596</c:v>
                </c:pt>
                <c:pt idx="6226">
                  <c:v>1.3728517722878626</c:v>
                </c:pt>
                <c:pt idx="6227">
                  <c:v>1.6783029001074117</c:v>
                </c:pt>
                <c:pt idx="6228">
                  <c:v>1.6346670247046191</c:v>
                </c:pt>
                <c:pt idx="6229">
                  <c:v>1.2822234156820622</c:v>
                </c:pt>
                <c:pt idx="6230">
                  <c:v>1.3057196562835662</c:v>
                </c:pt>
                <c:pt idx="6231">
                  <c:v>1.3829215896885072</c:v>
                </c:pt>
                <c:pt idx="6232">
                  <c:v>1.5507518796992481</c:v>
                </c:pt>
                <c:pt idx="6233">
                  <c:v>1.4668367346938775</c:v>
                </c:pt>
                <c:pt idx="6234">
                  <c:v>1.1983082706766919</c:v>
                </c:pt>
                <c:pt idx="6235">
                  <c:v>1.4030612244897962</c:v>
                </c:pt>
                <c:pt idx="6236">
                  <c:v>0.9398496240601506</c:v>
                </c:pt>
                <c:pt idx="6237">
                  <c:v>1.6346670247046191</c:v>
                </c:pt>
                <c:pt idx="6238">
                  <c:v>1.1412459720730401</c:v>
                </c:pt>
                <c:pt idx="6239">
                  <c:v>1.0841836734693879</c:v>
                </c:pt>
                <c:pt idx="6240">
                  <c:v>1.4097744360902258</c:v>
                </c:pt>
                <c:pt idx="6241">
                  <c:v>0.79551557465091316</c:v>
                </c:pt>
                <c:pt idx="6242">
                  <c:v>1.2822234156820622</c:v>
                </c:pt>
                <c:pt idx="6243">
                  <c:v>1.4836197636949517</c:v>
                </c:pt>
                <c:pt idx="6244">
                  <c:v>1.292293233082707</c:v>
                </c:pt>
                <c:pt idx="6245">
                  <c:v>1.4131310418904406</c:v>
                </c:pt>
                <c:pt idx="6246">
                  <c:v>1.3225026852846407</c:v>
                </c:pt>
                <c:pt idx="6247">
                  <c:v>1.1748120300751879</c:v>
                </c:pt>
                <c:pt idx="6248">
                  <c:v>1.2117346938775513</c:v>
                </c:pt>
                <c:pt idx="6249">
                  <c:v>1.1244629430719657</c:v>
                </c:pt>
                <c:pt idx="6250">
                  <c:v>1.2385875402792699</c:v>
                </c:pt>
                <c:pt idx="6251">
                  <c:v>1.3157894736842108</c:v>
                </c:pt>
                <c:pt idx="6252">
                  <c:v>1.4332706766917298</c:v>
                </c:pt>
                <c:pt idx="6253">
                  <c:v>1.3694951664876476</c:v>
                </c:pt>
                <c:pt idx="6254">
                  <c:v>1.2788668098818476</c:v>
                </c:pt>
                <c:pt idx="6255">
                  <c:v>1.3762083780880772</c:v>
                </c:pt>
                <c:pt idx="6256">
                  <c:v>1.4064178302900108</c:v>
                </c:pt>
                <c:pt idx="6257">
                  <c:v>1.3762083780880772</c:v>
                </c:pt>
                <c:pt idx="6258">
                  <c:v>1.2990064446831366</c:v>
                </c:pt>
                <c:pt idx="6259">
                  <c:v>1.463480128893663</c:v>
                </c:pt>
                <c:pt idx="6260">
                  <c:v>1.2318743286788401</c:v>
                </c:pt>
                <c:pt idx="6261">
                  <c:v>1.1211063372717511</c:v>
                </c:pt>
                <c:pt idx="6262">
                  <c:v>1.443340494092374</c:v>
                </c:pt>
                <c:pt idx="6263">
                  <c:v>1.047261009667025</c:v>
                </c:pt>
                <c:pt idx="6264">
                  <c:v>1.3795649838882926</c:v>
                </c:pt>
                <c:pt idx="6265">
                  <c:v>1.4164876476906556</c:v>
                </c:pt>
                <c:pt idx="6266">
                  <c:v>1.2520139634801293</c:v>
                </c:pt>
                <c:pt idx="6267">
                  <c:v>1.2016648764769067</c:v>
                </c:pt>
                <c:pt idx="6268">
                  <c:v>1.2218045112781957</c:v>
                </c:pt>
                <c:pt idx="6269">
                  <c:v>1.3963480128893666</c:v>
                </c:pt>
                <c:pt idx="6270">
                  <c:v>1.1177497314715361</c:v>
                </c:pt>
                <c:pt idx="6271">
                  <c:v>1.5809613319011817</c:v>
                </c:pt>
                <c:pt idx="6272">
                  <c:v>1.1848818474758325</c:v>
                </c:pt>
                <c:pt idx="6273">
                  <c:v>1.4131310418904406</c:v>
                </c:pt>
                <c:pt idx="6274">
                  <c:v>1.503759398496241</c:v>
                </c:pt>
                <c:pt idx="6275">
                  <c:v>1.1345327604726101</c:v>
                </c:pt>
                <c:pt idx="6276">
                  <c:v>1.030477980665951</c:v>
                </c:pt>
                <c:pt idx="6277">
                  <c:v>1.2453007518796992</c:v>
                </c:pt>
                <c:pt idx="6278">
                  <c:v>1.2822234156820622</c:v>
                </c:pt>
                <c:pt idx="6279">
                  <c:v>1.2620837808807734</c:v>
                </c:pt>
                <c:pt idx="6280">
                  <c:v>1.4936895810955964</c:v>
                </c:pt>
                <c:pt idx="6281">
                  <c:v>1.366138560687433</c:v>
                </c:pt>
                <c:pt idx="6282">
                  <c:v>1.309076262083781</c:v>
                </c:pt>
                <c:pt idx="6283">
                  <c:v>1.463480128893663</c:v>
                </c:pt>
                <c:pt idx="6284">
                  <c:v>1.1009667024704621</c:v>
                </c:pt>
                <c:pt idx="6285">
                  <c:v>1.362781954887218</c:v>
                </c:pt>
                <c:pt idx="6286">
                  <c:v>1.0808270676691729</c:v>
                </c:pt>
                <c:pt idx="6287">
                  <c:v>1.2419441460794842</c:v>
                </c:pt>
                <c:pt idx="6288">
                  <c:v>1.5104726100966703</c:v>
                </c:pt>
                <c:pt idx="6289">
                  <c:v>1.6715896885069819</c:v>
                </c:pt>
                <c:pt idx="6290">
                  <c:v>1.1748120300751879</c:v>
                </c:pt>
                <c:pt idx="6291">
                  <c:v>1.423200859291085</c:v>
                </c:pt>
                <c:pt idx="6292">
                  <c:v>1.2150912996777659</c:v>
                </c:pt>
                <c:pt idx="6293">
                  <c:v>1.3963480128893666</c:v>
                </c:pt>
                <c:pt idx="6294">
                  <c:v>1.5104726100966703</c:v>
                </c:pt>
                <c:pt idx="6295">
                  <c:v>1.3762083780880772</c:v>
                </c:pt>
                <c:pt idx="6296">
                  <c:v>1.1076799140708915</c:v>
                </c:pt>
                <c:pt idx="6297">
                  <c:v>1.228517722878625</c:v>
                </c:pt>
                <c:pt idx="6298">
                  <c:v>1.4064178302900108</c:v>
                </c:pt>
                <c:pt idx="6299">
                  <c:v>1.2050214822771212</c:v>
                </c:pt>
                <c:pt idx="6300">
                  <c:v>1.3426423200859292</c:v>
                </c:pt>
                <c:pt idx="6301">
                  <c:v>1.6078141783029003</c:v>
                </c:pt>
                <c:pt idx="6302">
                  <c:v>1.309076262083781</c:v>
                </c:pt>
                <c:pt idx="6303">
                  <c:v>1.1848818474758325</c:v>
                </c:pt>
                <c:pt idx="6304">
                  <c:v>1.1714554242749733</c:v>
                </c:pt>
                <c:pt idx="6305">
                  <c:v>1.4500537056928038</c:v>
                </c:pt>
                <c:pt idx="6306">
                  <c:v>1.1815252416756179</c:v>
                </c:pt>
                <c:pt idx="6307">
                  <c:v>1.3057196562835662</c:v>
                </c:pt>
                <c:pt idx="6308">
                  <c:v>1.3225026852846407</c:v>
                </c:pt>
                <c:pt idx="6309">
                  <c:v>1.443340494092374</c:v>
                </c:pt>
                <c:pt idx="6310">
                  <c:v>1.0942534908700323</c:v>
                </c:pt>
                <c:pt idx="6311">
                  <c:v>1.4869763694951663</c:v>
                </c:pt>
                <c:pt idx="6312">
                  <c:v>1.463480128893663</c:v>
                </c:pt>
                <c:pt idx="6313">
                  <c:v>1.3258592910848552</c:v>
                </c:pt>
                <c:pt idx="6314">
                  <c:v>1.446697099892589</c:v>
                </c:pt>
                <c:pt idx="6315">
                  <c:v>1.1613856068743287</c:v>
                </c:pt>
                <c:pt idx="6316">
                  <c:v>1.2587271750805586</c:v>
                </c:pt>
                <c:pt idx="6317">
                  <c:v>1.228517722878625</c:v>
                </c:pt>
                <c:pt idx="6318">
                  <c:v>1.4567669172932334</c:v>
                </c:pt>
                <c:pt idx="6319">
                  <c:v>1.2318743286788401</c:v>
                </c:pt>
                <c:pt idx="6320">
                  <c:v>1.4265574650912998</c:v>
                </c:pt>
                <c:pt idx="6321">
                  <c:v>1.3527121374865738</c:v>
                </c:pt>
                <c:pt idx="6322">
                  <c:v>1.3191460794844256</c:v>
                </c:pt>
                <c:pt idx="6323">
                  <c:v>1.5809613319011817</c:v>
                </c:pt>
                <c:pt idx="6324">
                  <c:v>1.3359291084854994</c:v>
                </c:pt>
                <c:pt idx="6325">
                  <c:v>1.006981740064447</c:v>
                </c:pt>
                <c:pt idx="6326">
                  <c:v>1.0170515574650916</c:v>
                </c:pt>
                <c:pt idx="6327">
                  <c:v>1.3225026852846407</c:v>
                </c:pt>
                <c:pt idx="6328">
                  <c:v>1.0606874328678841</c:v>
                </c:pt>
                <c:pt idx="6329">
                  <c:v>1.4030612244897962</c:v>
                </c:pt>
                <c:pt idx="6330">
                  <c:v>1.1412459720730401</c:v>
                </c:pt>
                <c:pt idx="6331">
                  <c:v>1.4601235230934477</c:v>
                </c:pt>
                <c:pt idx="6332">
                  <c:v>1.2620837808807734</c:v>
                </c:pt>
                <c:pt idx="6333">
                  <c:v>1.2117346938775513</c:v>
                </c:pt>
                <c:pt idx="6334">
                  <c:v>1.3191460794844256</c:v>
                </c:pt>
                <c:pt idx="6335">
                  <c:v>1.2956498388829216</c:v>
                </c:pt>
                <c:pt idx="6336">
                  <c:v>1.5339688506981739</c:v>
                </c:pt>
                <c:pt idx="6337">
                  <c:v>1.6548066595059077</c:v>
                </c:pt>
                <c:pt idx="6338">
                  <c:v>1.0774704618689581</c:v>
                </c:pt>
                <c:pt idx="6339">
                  <c:v>1.5608216970998927</c:v>
                </c:pt>
                <c:pt idx="6340">
                  <c:v>1.3392857142857144</c:v>
                </c:pt>
                <c:pt idx="6341">
                  <c:v>1.1244629430719657</c:v>
                </c:pt>
                <c:pt idx="6342">
                  <c:v>1.3963480128893666</c:v>
                </c:pt>
                <c:pt idx="6343">
                  <c:v>1.3225026852846407</c:v>
                </c:pt>
                <c:pt idx="6344">
                  <c:v>1.3325725026852848</c:v>
                </c:pt>
                <c:pt idx="6345">
                  <c:v>1.4769065520945222</c:v>
                </c:pt>
                <c:pt idx="6346">
                  <c:v>1.047261009667025</c:v>
                </c:pt>
                <c:pt idx="6347">
                  <c:v>1.1815252416756179</c:v>
                </c:pt>
                <c:pt idx="6348">
                  <c:v>1.5339688506981739</c:v>
                </c:pt>
                <c:pt idx="6349">
                  <c:v>1.2855800214822772</c:v>
                </c:pt>
                <c:pt idx="6350">
                  <c:v>1.4567669172932334</c:v>
                </c:pt>
                <c:pt idx="6351">
                  <c:v>1.2788668098818476</c:v>
                </c:pt>
                <c:pt idx="6352">
                  <c:v>1.2553705692803439</c:v>
                </c:pt>
                <c:pt idx="6353">
                  <c:v>1.3560687432867884</c:v>
                </c:pt>
                <c:pt idx="6354">
                  <c:v>1.5272556390977441</c:v>
                </c:pt>
                <c:pt idx="6355">
                  <c:v>1.2721535982814178</c:v>
                </c:pt>
                <c:pt idx="6356">
                  <c:v>1.6178839957035449</c:v>
                </c:pt>
                <c:pt idx="6357">
                  <c:v>1.366138560687433</c:v>
                </c:pt>
                <c:pt idx="6358">
                  <c:v>1.2352309344790549</c:v>
                </c:pt>
                <c:pt idx="6359">
                  <c:v>1.3392857142857144</c:v>
                </c:pt>
                <c:pt idx="6360">
                  <c:v>1.1244629430719657</c:v>
                </c:pt>
                <c:pt idx="6361">
                  <c:v>1.3728517722878626</c:v>
                </c:pt>
                <c:pt idx="6362">
                  <c:v>1.0338345864661656</c:v>
                </c:pt>
                <c:pt idx="6363">
                  <c:v>0.85929108485499472</c:v>
                </c:pt>
                <c:pt idx="6364">
                  <c:v>1.362781954887218</c:v>
                </c:pt>
                <c:pt idx="6365">
                  <c:v>1.2486573576799143</c:v>
                </c:pt>
                <c:pt idx="6366">
                  <c:v>1.2956498388829216</c:v>
                </c:pt>
                <c:pt idx="6367">
                  <c:v>0.98012889366272826</c:v>
                </c:pt>
                <c:pt idx="6368">
                  <c:v>1.5708915145005371</c:v>
                </c:pt>
                <c:pt idx="6369">
                  <c:v>1.4802631578947369</c:v>
                </c:pt>
                <c:pt idx="6370">
                  <c:v>1.685016111707841</c:v>
                </c:pt>
                <c:pt idx="6371">
                  <c:v>1.6011009667024705</c:v>
                </c:pt>
                <c:pt idx="6372">
                  <c:v>1.3191460794844256</c:v>
                </c:pt>
                <c:pt idx="6373">
                  <c:v>1.2251611170784107</c:v>
                </c:pt>
                <c:pt idx="6374">
                  <c:v>1.4030612244897962</c:v>
                </c:pt>
                <c:pt idx="6375">
                  <c:v>1.2956498388829216</c:v>
                </c:pt>
                <c:pt idx="6376">
                  <c:v>1.3057196562835662</c:v>
                </c:pt>
                <c:pt idx="6377">
                  <c:v>1.1110365198711065</c:v>
                </c:pt>
                <c:pt idx="6378">
                  <c:v>1.0103383458646618</c:v>
                </c:pt>
                <c:pt idx="6379">
                  <c:v>1.2050214822771212</c:v>
                </c:pt>
                <c:pt idx="6380">
                  <c:v>1.366138560687433</c:v>
                </c:pt>
                <c:pt idx="6381">
                  <c:v>1.1949516648764771</c:v>
                </c:pt>
                <c:pt idx="6382">
                  <c:v>1.0976100966702473</c:v>
                </c:pt>
                <c:pt idx="6383">
                  <c:v>0.86936090225563933</c:v>
                </c:pt>
                <c:pt idx="6384">
                  <c:v>1.292293233082707</c:v>
                </c:pt>
                <c:pt idx="6385">
                  <c:v>1.0136949516648766</c:v>
                </c:pt>
                <c:pt idx="6386">
                  <c:v>1.3359291084854994</c:v>
                </c:pt>
                <c:pt idx="6387">
                  <c:v>1.312432867883996</c:v>
                </c:pt>
                <c:pt idx="6388">
                  <c:v>1.3929914070891518</c:v>
                </c:pt>
                <c:pt idx="6389">
                  <c:v>1.2251611170784107</c:v>
                </c:pt>
                <c:pt idx="6390">
                  <c:v>1.1781686358754029</c:v>
                </c:pt>
                <c:pt idx="6391">
                  <c:v>1.32921589688507</c:v>
                </c:pt>
                <c:pt idx="6392">
                  <c:v>1.3527121374865738</c:v>
                </c:pt>
                <c:pt idx="6393">
                  <c:v>1.6413802363050489</c:v>
                </c:pt>
                <c:pt idx="6394">
                  <c:v>1.1647422126745435</c:v>
                </c:pt>
                <c:pt idx="6395">
                  <c:v>1.3527121374865738</c:v>
                </c:pt>
                <c:pt idx="6396">
                  <c:v>1.1647422126745435</c:v>
                </c:pt>
                <c:pt idx="6397">
                  <c:v>1.3057196562835662</c:v>
                </c:pt>
                <c:pt idx="6398">
                  <c:v>1.5306122448979596</c:v>
                </c:pt>
                <c:pt idx="6399">
                  <c:v>1.1915950590762621</c:v>
                </c:pt>
                <c:pt idx="6400">
                  <c:v>1.4601235230934477</c:v>
                </c:pt>
                <c:pt idx="6401">
                  <c:v>1.4970461868958111</c:v>
                </c:pt>
                <c:pt idx="6402">
                  <c:v>1.5138292158968849</c:v>
                </c:pt>
                <c:pt idx="6403">
                  <c:v>1.268796992481203</c:v>
                </c:pt>
                <c:pt idx="6404">
                  <c:v>1.4131310418904406</c:v>
                </c:pt>
                <c:pt idx="6405">
                  <c:v>1.3762083780880772</c:v>
                </c:pt>
                <c:pt idx="6406">
                  <c:v>1.443340494092374</c:v>
                </c:pt>
                <c:pt idx="6407">
                  <c:v>1.6480934479054783</c:v>
                </c:pt>
                <c:pt idx="6408">
                  <c:v>1.3258592910848552</c:v>
                </c:pt>
                <c:pt idx="6409">
                  <c:v>1.2822234156820622</c:v>
                </c:pt>
                <c:pt idx="6410">
                  <c:v>1.4500537056928038</c:v>
                </c:pt>
                <c:pt idx="6411">
                  <c:v>1.386278195488722</c:v>
                </c:pt>
                <c:pt idx="6412">
                  <c:v>1.5843179377013967</c:v>
                </c:pt>
                <c:pt idx="6413">
                  <c:v>1.5843179377013967</c:v>
                </c:pt>
                <c:pt idx="6414">
                  <c:v>1.3829215896885072</c:v>
                </c:pt>
                <c:pt idx="6415">
                  <c:v>1.32921589688507</c:v>
                </c:pt>
                <c:pt idx="6416">
                  <c:v>1.292293233082707</c:v>
                </c:pt>
                <c:pt idx="6417">
                  <c:v>1.5473952738990333</c:v>
                </c:pt>
                <c:pt idx="6418">
                  <c:v>1.5776047261009667</c:v>
                </c:pt>
                <c:pt idx="6419">
                  <c:v>1.1781686358754029</c:v>
                </c:pt>
                <c:pt idx="6420">
                  <c:v>1.3157894736842108</c:v>
                </c:pt>
                <c:pt idx="6421">
                  <c:v>1.0841836734693879</c:v>
                </c:pt>
                <c:pt idx="6422">
                  <c:v>1.389634801288937</c:v>
                </c:pt>
                <c:pt idx="6423">
                  <c:v>1.1076799140708915</c:v>
                </c:pt>
                <c:pt idx="6424">
                  <c:v>1.0976100966702473</c:v>
                </c:pt>
                <c:pt idx="6425">
                  <c:v>1.4299140708915146</c:v>
                </c:pt>
                <c:pt idx="6426">
                  <c:v>1.4836197636949517</c:v>
                </c:pt>
                <c:pt idx="6427">
                  <c:v>1.3426423200859292</c:v>
                </c:pt>
                <c:pt idx="6428">
                  <c:v>1.4601235230934477</c:v>
                </c:pt>
                <c:pt idx="6429">
                  <c:v>1.2385875402792699</c:v>
                </c:pt>
                <c:pt idx="6430">
                  <c:v>1.3258592910848552</c:v>
                </c:pt>
                <c:pt idx="6431">
                  <c:v>1.3929914070891518</c:v>
                </c:pt>
                <c:pt idx="6432">
                  <c:v>1.2150912996777659</c:v>
                </c:pt>
                <c:pt idx="6433">
                  <c:v>1.1143931256713215</c:v>
                </c:pt>
                <c:pt idx="6434">
                  <c:v>1.6514500537056929</c:v>
                </c:pt>
                <c:pt idx="6435">
                  <c:v>1.0405477980665951</c:v>
                </c:pt>
                <c:pt idx="6436">
                  <c:v>1.4936895810955964</c:v>
                </c:pt>
                <c:pt idx="6437">
                  <c:v>1.3191460794844256</c:v>
                </c:pt>
                <c:pt idx="6438">
                  <c:v>1.2050214822771212</c:v>
                </c:pt>
                <c:pt idx="6439">
                  <c:v>1.1949516648764771</c:v>
                </c:pt>
                <c:pt idx="6440">
                  <c:v>1.32921589688507</c:v>
                </c:pt>
                <c:pt idx="6441">
                  <c:v>0.9264232008592912</c:v>
                </c:pt>
                <c:pt idx="6442">
                  <c:v>1.312432867883996</c:v>
                </c:pt>
                <c:pt idx="6443">
                  <c:v>1.1211063372717511</c:v>
                </c:pt>
                <c:pt idx="6444">
                  <c:v>1.2654403866809885</c:v>
                </c:pt>
                <c:pt idx="6445">
                  <c:v>1.1479591836734695</c:v>
                </c:pt>
                <c:pt idx="6446">
                  <c:v>1.7152255639097744</c:v>
                </c:pt>
                <c:pt idx="6447">
                  <c:v>0.96670247046186908</c:v>
                </c:pt>
                <c:pt idx="6448">
                  <c:v>1.0976100966702473</c:v>
                </c:pt>
                <c:pt idx="6449">
                  <c:v>1.2352309344790549</c:v>
                </c:pt>
                <c:pt idx="6450">
                  <c:v>1.3191460794844256</c:v>
                </c:pt>
                <c:pt idx="6451">
                  <c:v>1.2822234156820622</c:v>
                </c:pt>
                <c:pt idx="6452">
                  <c:v>1.345998925886144</c:v>
                </c:pt>
                <c:pt idx="6453">
                  <c:v>1.3023630504833512</c:v>
                </c:pt>
                <c:pt idx="6454">
                  <c:v>1.4970461868958111</c:v>
                </c:pt>
                <c:pt idx="6455">
                  <c:v>1.1882384532760475</c:v>
                </c:pt>
                <c:pt idx="6456">
                  <c:v>1.2352309344790549</c:v>
                </c:pt>
                <c:pt idx="6457">
                  <c:v>1.1345327604726101</c:v>
                </c:pt>
                <c:pt idx="6458">
                  <c:v>1.8058539205155748</c:v>
                </c:pt>
                <c:pt idx="6459">
                  <c:v>1.2822234156820622</c:v>
                </c:pt>
                <c:pt idx="6460">
                  <c:v>1.2990064446831366</c:v>
                </c:pt>
                <c:pt idx="6461">
                  <c:v>1.3997046186895812</c:v>
                </c:pt>
                <c:pt idx="6462">
                  <c:v>1.2788668098818476</c:v>
                </c:pt>
                <c:pt idx="6463">
                  <c:v>1.2083780880773363</c:v>
                </c:pt>
                <c:pt idx="6464">
                  <c:v>1.685016111707841</c:v>
                </c:pt>
                <c:pt idx="6465">
                  <c:v>1.4701933404940926</c:v>
                </c:pt>
                <c:pt idx="6466">
                  <c:v>1.1479591836734695</c:v>
                </c:pt>
                <c:pt idx="6467">
                  <c:v>1.1513157894736845</c:v>
                </c:pt>
                <c:pt idx="6468">
                  <c:v>1.1513157894736845</c:v>
                </c:pt>
                <c:pt idx="6469">
                  <c:v>1.2520139634801293</c:v>
                </c:pt>
                <c:pt idx="6470">
                  <c:v>1.2385875402792699</c:v>
                </c:pt>
                <c:pt idx="6471">
                  <c:v>1.1915950590762621</c:v>
                </c:pt>
                <c:pt idx="6472">
                  <c:v>1.3963480128893666</c:v>
                </c:pt>
                <c:pt idx="6473">
                  <c:v>1.2117346938775513</c:v>
                </c:pt>
                <c:pt idx="6474">
                  <c:v>1.5708915145005371</c:v>
                </c:pt>
                <c:pt idx="6475">
                  <c:v>1.288936627282492</c:v>
                </c:pt>
                <c:pt idx="6476">
                  <c:v>1.2788668098818476</c:v>
                </c:pt>
                <c:pt idx="6477">
                  <c:v>1.2385875402792699</c:v>
                </c:pt>
                <c:pt idx="6478">
                  <c:v>1.2117346938775513</c:v>
                </c:pt>
                <c:pt idx="6479">
                  <c:v>1.3560687432867884</c:v>
                </c:pt>
                <c:pt idx="6480">
                  <c:v>1.1143931256713215</c:v>
                </c:pt>
                <c:pt idx="6481">
                  <c:v>1.1513157894736845</c:v>
                </c:pt>
                <c:pt idx="6482">
                  <c:v>1.1915950590762621</c:v>
                </c:pt>
                <c:pt idx="6483">
                  <c:v>1.2654403866809885</c:v>
                </c:pt>
                <c:pt idx="6484">
                  <c:v>1.1412459720730401</c:v>
                </c:pt>
                <c:pt idx="6485">
                  <c:v>1.1781686358754029</c:v>
                </c:pt>
                <c:pt idx="6486">
                  <c:v>1.5306122448979596</c:v>
                </c:pt>
                <c:pt idx="6487">
                  <c:v>1.446697099892589</c:v>
                </c:pt>
                <c:pt idx="6488">
                  <c:v>1.5339688506981739</c:v>
                </c:pt>
                <c:pt idx="6489">
                  <c:v>1.3392857142857144</c:v>
                </c:pt>
                <c:pt idx="6490">
                  <c:v>1.5675349087003223</c:v>
                </c:pt>
                <c:pt idx="6491">
                  <c:v>1.0439044038668102</c:v>
                </c:pt>
                <c:pt idx="6492">
                  <c:v>1.664876476906552</c:v>
                </c:pt>
                <c:pt idx="6493">
                  <c:v>1.0808270676691729</c:v>
                </c:pt>
                <c:pt idx="6494">
                  <c:v>1.0237647690655212</c:v>
                </c:pt>
                <c:pt idx="6495">
                  <c:v>1.0506176154672395</c:v>
                </c:pt>
                <c:pt idx="6496">
                  <c:v>1.228517722878625</c:v>
                </c:pt>
                <c:pt idx="6497">
                  <c:v>1.1009667024704621</c:v>
                </c:pt>
                <c:pt idx="6498">
                  <c:v>1.3929914070891518</c:v>
                </c:pt>
                <c:pt idx="6499">
                  <c:v>1.228517722878625</c:v>
                </c:pt>
                <c:pt idx="6500">
                  <c:v>1.0338345864661656</c:v>
                </c:pt>
                <c:pt idx="6501">
                  <c:v>1.1311761546723953</c:v>
                </c:pt>
                <c:pt idx="6502">
                  <c:v>0.97341568206229867</c:v>
                </c:pt>
                <c:pt idx="6503">
                  <c:v>1.1781686358754029</c:v>
                </c:pt>
                <c:pt idx="6504">
                  <c:v>1.1345327604726101</c:v>
                </c:pt>
                <c:pt idx="6505">
                  <c:v>1.366138560687433</c:v>
                </c:pt>
                <c:pt idx="6506">
                  <c:v>1.2520139634801293</c:v>
                </c:pt>
                <c:pt idx="6507">
                  <c:v>1.0506176154672395</c:v>
                </c:pt>
                <c:pt idx="6508">
                  <c:v>1.4769065520945222</c:v>
                </c:pt>
                <c:pt idx="6509">
                  <c:v>1.1949516648764771</c:v>
                </c:pt>
                <c:pt idx="6510">
                  <c:v>1.1949516648764771</c:v>
                </c:pt>
                <c:pt idx="6511">
                  <c:v>1.2721535982814178</c:v>
                </c:pt>
                <c:pt idx="6512">
                  <c:v>1.1110365198711065</c:v>
                </c:pt>
                <c:pt idx="6513">
                  <c:v>1.2016648764769067</c:v>
                </c:pt>
                <c:pt idx="6514">
                  <c:v>1.0640440386680989</c:v>
                </c:pt>
                <c:pt idx="6515">
                  <c:v>1.4601235230934477</c:v>
                </c:pt>
                <c:pt idx="6516">
                  <c:v>1.4836197636949517</c:v>
                </c:pt>
                <c:pt idx="6517">
                  <c:v>1.006981740064447</c:v>
                </c:pt>
                <c:pt idx="6518">
                  <c:v>1.6480934479054783</c:v>
                </c:pt>
                <c:pt idx="6519">
                  <c:v>1.2083780880773363</c:v>
                </c:pt>
                <c:pt idx="6520">
                  <c:v>1.268796992481203</c:v>
                </c:pt>
                <c:pt idx="6521">
                  <c:v>1.1076799140708915</c:v>
                </c:pt>
                <c:pt idx="6522">
                  <c:v>1.6145273899033301</c:v>
                </c:pt>
                <c:pt idx="6523">
                  <c:v>0.93649301825993569</c:v>
                </c:pt>
                <c:pt idx="6524">
                  <c:v>0.8928571428571429</c:v>
                </c:pt>
                <c:pt idx="6525">
                  <c:v>1.2150912996777659</c:v>
                </c:pt>
                <c:pt idx="6526">
                  <c:v>1.7756444683136414</c:v>
                </c:pt>
                <c:pt idx="6527">
                  <c:v>1.5943877551020409</c:v>
                </c:pt>
                <c:pt idx="6528">
                  <c:v>1.2184479054779807</c:v>
                </c:pt>
                <c:pt idx="6529">
                  <c:v>1.1848818474758325</c:v>
                </c:pt>
                <c:pt idx="6530">
                  <c:v>1.6883727175080561</c:v>
                </c:pt>
                <c:pt idx="6531">
                  <c:v>1.309076262083781</c:v>
                </c:pt>
                <c:pt idx="6532">
                  <c:v>1.443340494092374</c:v>
                </c:pt>
                <c:pt idx="6533">
                  <c:v>1.5675349087003223</c:v>
                </c:pt>
                <c:pt idx="6534">
                  <c:v>1.4534103114930184</c:v>
                </c:pt>
                <c:pt idx="6535">
                  <c:v>1.5977443609022557</c:v>
                </c:pt>
                <c:pt idx="6536">
                  <c:v>1.423200859291085</c:v>
                </c:pt>
                <c:pt idx="6537">
                  <c:v>1.4903329752953813</c:v>
                </c:pt>
                <c:pt idx="6538">
                  <c:v>1.309076262083781</c:v>
                </c:pt>
                <c:pt idx="6539">
                  <c:v>1.5373254564983889</c:v>
                </c:pt>
                <c:pt idx="6540">
                  <c:v>1.2050214822771212</c:v>
                </c:pt>
                <c:pt idx="6541">
                  <c:v>0.89621374865735781</c:v>
                </c:pt>
                <c:pt idx="6542">
                  <c:v>1.0674006444683137</c:v>
                </c:pt>
                <c:pt idx="6543">
                  <c:v>0.94656283566058019</c:v>
                </c:pt>
                <c:pt idx="6544">
                  <c:v>1.4399838882921592</c:v>
                </c:pt>
                <c:pt idx="6545">
                  <c:v>1.3963480128893666</c:v>
                </c:pt>
                <c:pt idx="6546">
                  <c:v>1.4399838882921592</c:v>
                </c:pt>
                <c:pt idx="6547">
                  <c:v>1.1580290010741141</c:v>
                </c:pt>
                <c:pt idx="6548">
                  <c:v>1.047261009667025</c:v>
                </c:pt>
                <c:pt idx="6549">
                  <c:v>0.91635338345864659</c:v>
                </c:pt>
                <c:pt idx="6550">
                  <c:v>1.3762083780880772</c:v>
                </c:pt>
                <c:pt idx="6551">
                  <c:v>1.2620837808807734</c:v>
                </c:pt>
                <c:pt idx="6552">
                  <c:v>1.2553705692803439</c:v>
                </c:pt>
                <c:pt idx="6553">
                  <c:v>1.503759398496241</c:v>
                </c:pt>
                <c:pt idx="6554">
                  <c:v>1.1311761546723953</c:v>
                </c:pt>
                <c:pt idx="6555">
                  <c:v>1.1915950590762621</c:v>
                </c:pt>
                <c:pt idx="6556">
                  <c:v>1.6044575725026855</c:v>
                </c:pt>
                <c:pt idx="6557">
                  <c:v>1.3023630504833512</c:v>
                </c:pt>
                <c:pt idx="6558">
                  <c:v>1.2956498388829216</c:v>
                </c:pt>
                <c:pt idx="6559">
                  <c:v>1.3694951664876476</c:v>
                </c:pt>
                <c:pt idx="6560">
                  <c:v>1.2620837808807734</c:v>
                </c:pt>
                <c:pt idx="6561">
                  <c:v>1.4164876476906556</c:v>
                </c:pt>
                <c:pt idx="6562">
                  <c:v>1.1848818474758325</c:v>
                </c:pt>
                <c:pt idx="6563">
                  <c:v>1.2822234156820622</c:v>
                </c:pt>
                <c:pt idx="6564">
                  <c:v>1.4735499462943074</c:v>
                </c:pt>
                <c:pt idx="6565">
                  <c:v>0.98684210526315785</c:v>
                </c:pt>
                <c:pt idx="6566">
                  <c:v>1.0942534908700323</c:v>
                </c:pt>
                <c:pt idx="6567">
                  <c:v>1.0136949516648766</c:v>
                </c:pt>
                <c:pt idx="6568">
                  <c:v>1.52389903329753</c:v>
                </c:pt>
                <c:pt idx="6569">
                  <c:v>1.32921589688507</c:v>
                </c:pt>
                <c:pt idx="6570">
                  <c:v>1.2587271750805586</c:v>
                </c:pt>
                <c:pt idx="6571">
                  <c:v>1.2822234156820622</c:v>
                </c:pt>
                <c:pt idx="6572">
                  <c:v>1.292293233082707</c:v>
                </c:pt>
                <c:pt idx="6573">
                  <c:v>1.3527121374865738</c:v>
                </c:pt>
                <c:pt idx="6574">
                  <c:v>1.027121374865736</c:v>
                </c:pt>
                <c:pt idx="6575">
                  <c:v>1.0204081632653061</c:v>
                </c:pt>
                <c:pt idx="6576">
                  <c:v>1.3191460794844256</c:v>
                </c:pt>
                <c:pt idx="6577">
                  <c:v>1.4500537056928038</c:v>
                </c:pt>
                <c:pt idx="6578">
                  <c:v>1.3829215896885072</c:v>
                </c:pt>
                <c:pt idx="6579">
                  <c:v>1.1513157894736845</c:v>
                </c:pt>
                <c:pt idx="6580">
                  <c:v>0.97677228786251336</c:v>
                </c:pt>
                <c:pt idx="6581">
                  <c:v>1.4534103114930184</c:v>
                </c:pt>
                <c:pt idx="6582">
                  <c:v>1.2083780880773363</c:v>
                </c:pt>
                <c:pt idx="6583">
                  <c:v>1.4366272824919446</c:v>
                </c:pt>
                <c:pt idx="6584">
                  <c:v>1.1613856068743287</c:v>
                </c:pt>
                <c:pt idx="6585">
                  <c:v>1.4399838882921592</c:v>
                </c:pt>
                <c:pt idx="6586">
                  <c:v>1.2553705692803439</c:v>
                </c:pt>
                <c:pt idx="6587">
                  <c:v>1.2620837808807734</c:v>
                </c:pt>
                <c:pt idx="6588">
                  <c:v>1.386278195488722</c:v>
                </c:pt>
                <c:pt idx="6589">
                  <c:v>1.0237647690655212</c:v>
                </c:pt>
                <c:pt idx="6590">
                  <c:v>1.345998925886144</c:v>
                </c:pt>
                <c:pt idx="6591">
                  <c:v>0.84922126745435023</c:v>
                </c:pt>
                <c:pt idx="6592">
                  <c:v>1.0741138560687433</c:v>
                </c:pt>
                <c:pt idx="6593">
                  <c:v>1.4198442534908702</c:v>
                </c:pt>
                <c:pt idx="6594">
                  <c:v>1.0908968850698175</c:v>
                </c:pt>
                <c:pt idx="6595">
                  <c:v>1.1446025778732547</c:v>
                </c:pt>
                <c:pt idx="6596">
                  <c:v>1.0036251342642319</c:v>
                </c:pt>
                <c:pt idx="6597">
                  <c:v>1.2352309344790549</c:v>
                </c:pt>
                <c:pt idx="6598">
                  <c:v>1.3560687432867884</c:v>
                </c:pt>
                <c:pt idx="6599">
                  <c:v>1.366138560687433</c:v>
                </c:pt>
                <c:pt idx="6600">
                  <c:v>1.0908968850698175</c:v>
                </c:pt>
                <c:pt idx="6601">
                  <c:v>1.1815252416756179</c:v>
                </c:pt>
                <c:pt idx="6602">
                  <c:v>1.2352309344790549</c:v>
                </c:pt>
                <c:pt idx="6603">
                  <c:v>1.1983082706766919</c:v>
                </c:pt>
                <c:pt idx="6604">
                  <c:v>1.4567669172932334</c:v>
                </c:pt>
                <c:pt idx="6605">
                  <c:v>1.4567669172932334</c:v>
                </c:pt>
                <c:pt idx="6606">
                  <c:v>1.2587271750805586</c:v>
                </c:pt>
                <c:pt idx="6607">
                  <c:v>1.4097744360902258</c:v>
                </c:pt>
                <c:pt idx="6608">
                  <c:v>1.2318743286788401</c:v>
                </c:pt>
                <c:pt idx="6609">
                  <c:v>1.288936627282492</c:v>
                </c:pt>
                <c:pt idx="6610">
                  <c:v>0.97341568206229867</c:v>
                </c:pt>
                <c:pt idx="6611">
                  <c:v>1.5138292158968849</c:v>
                </c:pt>
                <c:pt idx="6612">
                  <c:v>1.1278195488721805</c:v>
                </c:pt>
                <c:pt idx="6613">
                  <c:v>0.98684210526315785</c:v>
                </c:pt>
                <c:pt idx="6614">
                  <c:v>1.0875402792696027</c:v>
                </c:pt>
                <c:pt idx="6615">
                  <c:v>1.4030612244897962</c:v>
                </c:pt>
                <c:pt idx="6616">
                  <c:v>1.0976100966702473</c:v>
                </c:pt>
                <c:pt idx="6617">
                  <c:v>1.1613856068743287</c:v>
                </c:pt>
                <c:pt idx="6618">
                  <c:v>1.1882384532760475</c:v>
                </c:pt>
                <c:pt idx="6619">
                  <c:v>0.81565520945220205</c:v>
                </c:pt>
                <c:pt idx="6620">
                  <c:v>1.030477980665951</c:v>
                </c:pt>
                <c:pt idx="6621">
                  <c:v>1.1278195488721805</c:v>
                </c:pt>
                <c:pt idx="6622">
                  <c:v>0.9532760472610099</c:v>
                </c:pt>
                <c:pt idx="6623">
                  <c:v>1.1043233082706769</c:v>
                </c:pt>
                <c:pt idx="6624">
                  <c:v>0.84922126745435023</c:v>
                </c:pt>
                <c:pt idx="6625">
                  <c:v>1.5306122448979596</c:v>
                </c:pt>
                <c:pt idx="6626">
                  <c:v>1.1345327604726101</c:v>
                </c:pt>
                <c:pt idx="6627">
                  <c:v>0.77201933404940937</c:v>
                </c:pt>
                <c:pt idx="6628">
                  <c:v>1.1479591836734695</c:v>
                </c:pt>
                <c:pt idx="6629">
                  <c:v>1.1513157894736845</c:v>
                </c:pt>
                <c:pt idx="6630">
                  <c:v>1.4030612244897962</c:v>
                </c:pt>
                <c:pt idx="6631">
                  <c:v>1.4366272824919446</c:v>
                </c:pt>
                <c:pt idx="6632">
                  <c:v>1.4735499462943074</c:v>
                </c:pt>
                <c:pt idx="6633">
                  <c:v>1.1546723952738993</c:v>
                </c:pt>
                <c:pt idx="6634">
                  <c:v>1.2184479054779807</c:v>
                </c:pt>
                <c:pt idx="6635">
                  <c:v>1.3493555316863586</c:v>
                </c:pt>
                <c:pt idx="6636">
                  <c:v>1.3963480128893666</c:v>
                </c:pt>
                <c:pt idx="6637">
                  <c:v>1.1378893662728249</c:v>
                </c:pt>
                <c:pt idx="6638">
                  <c:v>1.366138560687433</c:v>
                </c:pt>
                <c:pt idx="6639">
                  <c:v>1.5876745435016113</c:v>
                </c:pt>
                <c:pt idx="6640">
                  <c:v>1.4869763694951663</c:v>
                </c:pt>
                <c:pt idx="6641">
                  <c:v>1.0640440386680989</c:v>
                </c:pt>
                <c:pt idx="6642">
                  <c:v>1.3997046186895812</c:v>
                </c:pt>
                <c:pt idx="6643">
                  <c:v>1.3728517722878626</c:v>
                </c:pt>
                <c:pt idx="6644">
                  <c:v>1.1714554242749733</c:v>
                </c:pt>
                <c:pt idx="6645">
                  <c:v>1.463480128893663</c:v>
                </c:pt>
                <c:pt idx="6646">
                  <c:v>1.0808270676691729</c:v>
                </c:pt>
                <c:pt idx="6647">
                  <c:v>1.1009667024704621</c:v>
                </c:pt>
                <c:pt idx="6648">
                  <c:v>1.4097744360902258</c:v>
                </c:pt>
                <c:pt idx="6649">
                  <c:v>1.0841836734693879</c:v>
                </c:pt>
                <c:pt idx="6650">
                  <c:v>1.3527121374865738</c:v>
                </c:pt>
                <c:pt idx="6651">
                  <c:v>1.1076799140708915</c:v>
                </c:pt>
                <c:pt idx="6652">
                  <c:v>1.5675349087003223</c:v>
                </c:pt>
                <c:pt idx="6653">
                  <c:v>1.4131310418904406</c:v>
                </c:pt>
                <c:pt idx="6654">
                  <c:v>1.5138292158968849</c:v>
                </c:pt>
                <c:pt idx="6655">
                  <c:v>1.3963480128893666</c:v>
                </c:pt>
                <c:pt idx="6656">
                  <c:v>1.1177497314715361</c:v>
                </c:pt>
                <c:pt idx="6657">
                  <c:v>1.0573308270676693</c:v>
                </c:pt>
                <c:pt idx="6658">
                  <c:v>0.69481740064446851</c:v>
                </c:pt>
                <c:pt idx="6659">
                  <c:v>1.2385875402792699</c:v>
                </c:pt>
                <c:pt idx="6660">
                  <c:v>1.027121374865736</c:v>
                </c:pt>
                <c:pt idx="6661">
                  <c:v>0.99019871106337276</c:v>
                </c:pt>
                <c:pt idx="6662">
                  <c:v>1.1546723952738993</c:v>
                </c:pt>
                <c:pt idx="6663">
                  <c:v>1.3997046186895812</c:v>
                </c:pt>
                <c:pt idx="6664">
                  <c:v>1.3728517722878626</c:v>
                </c:pt>
                <c:pt idx="6665">
                  <c:v>1.3527121374865738</c:v>
                </c:pt>
                <c:pt idx="6666">
                  <c:v>1.4970461868958111</c:v>
                </c:pt>
                <c:pt idx="6667">
                  <c:v>2.3429108485499466</c:v>
                </c:pt>
                <c:pt idx="6668">
                  <c:v>1.1915950590762621</c:v>
                </c:pt>
                <c:pt idx="6669">
                  <c:v>1.1076799140708915</c:v>
                </c:pt>
                <c:pt idx="6670">
                  <c:v>1.6480934479054783</c:v>
                </c:pt>
                <c:pt idx="6671">
                  <c:v>1.268796992481203</c:v>
                </c:pt>
                <c:pt idx="6672">
                  <c:v>1.6111707841031153</c:v>
                </c:pt>
                <c:pt idx="6673">
                  <c:v>1.4769065520945222</c:v>
                </c:pt>
                <c:pt idx="6674">
                  <c:v>1.4836197636949517</c:v>
                </c:pt>
                <c:pt idx="6675">
                  <c:v>1.1311761546723953</c:v>
                </c:pt>
                <c:pt idx="6676">
                  <c:v>1.1244629430719657</c:v>
                </c:pt>
                <c:pt idx="6677">
                  <c:v>0.95663265306122458</c:v>
                </c:pt>
                <c:pt idx="6678">
                  <c:v>1.1479591836734695</c:v>
                </c:pt>
                <c:pt idx="6679">
                  <c:v>1.3426423200859292</c:v>
                </c:pt>
                <c:pt idx="6680">
                  <c:v>1.1882384532760475</c:v>
                </c:pt>
                <c:pt idx="6681">
                  <c:v>1.1110365198711065</c:v>
                </c:pt>
                <c:pt idx="6682">
                  <c:v>1.1043233082706769</c:v>
                </c:pt>
                <c:pt idx="6683">
                  <c:v>1.3560687432867884</c:v>
                </c:pt>
                <c:pt idx="6684">
                  <c:v>1.423200859291085</c:v>
                </c:pt>
                <c:pt idx="6685">
                  <c:v>1.4064178302900108</c:v>
                </c:pt>
                <c:pt idx="6686">
                  <c:v>1.2788668098818476</c:v>
                </c:pt>
                <c:pt idx="6687">
                  <c:v>1.2083780880773363</c:v>
                </c:pt>
                <c:pt idx="6688">
                  <c:v>1.4668367346938775</c:v>
                </c:pt>
                <c:pt idx="6689">
                  <c:v>1.1311761546723953</c:v>
                </c:pt>
                <c:pt idx="6690">
                  <c:v>1.3359291084854994</c:v>
                </c:pt>
                <c:pt idx="6691">
                  <c:v>1.3258592910848552</c:v>
                </c:pt>
                <c:pt idx="6692">
                  <c:v>1.2788668098818476</c:v>
                </c:pt>
                <c:pt idx="6693">
                  <c:v>1.3527121374865738</c:v>
                </c:pt>
                <c:pt idx="6694">
                  <c:v>1.2520139634801293</c:v>
                </c:pt>
                <c:pt idx="6695">
                  <c:v>1.2083780880773363</c:v>
                </c:pt>
                <c:pt idx="6696">
                  <c:v>0.9129967776584319</c:v>
                </c:pt>
                <c:pt idx="6697">
                  <c:v>0.98684210526315785</c:v>
                </c:pt>
                <c:pt idx="6698">
                  <c:v>1.3426423200859292</c:v>
                </c:pt>
                <c:pt idx="6699">
                  <c:v>1.309076262083781</c:v>
                </c:pt>
                <c:pt idx="6700">
                  <c:v>1.4366272824919446</c:v>
                </c:pt>
                <c:pt idx="6701">
                  <c:v>0.97677228786251336</c:v>
                </c:pt>
                <c:pt idx="6702">
                  <c:v>1.2721535982814178</c:v>
                </c:pt>
                <c:pt idx="6703">
                  <c:v>1.3728517722878626</c:v>
                </c:pt>
                <c:pt idx="6704">
                  <c:v>0.81901181525241684</c:v>
                </c:pt>
                <c:pt idx="6705">
                  <c:v>1.4836197636949517</c:v>
                </c:pt>
                <c:pt idx="6706">
                  <c:v>1.1143931256713215</c:v>
                </c:pt>
                <c:pt idx="6707">
                  <c:v>1.1110365198711065</c:v>
                </c:pt>
                <c:pt idx="6708">
                  <c:v>1.463480128893663</c:v>
                </c:pt>
                <c:pt idx="6709">
                  <c:v>1.0405477980665951</c:v>
                </c:pt>
                <c:pt idx="6710">
                  <c:v>1.2721535982814178</c:v>
                </c:pt>
                <c:pt idx="6711">
                  <c:v>1.386278195488722</c:v>
                </c:pt>
                <c:pt idx="6712">
                  <c:v>1.3426423200859292</c:v>
                </c:pt>
                <c:pt idx="6713">
                  <c:v>1.047261009667025</c:v>
                </c:pt>
                <c:pt idx="6714">
                  <c:v>1.0338345864661656</c:v>
                </c:pt>
                <c:pt idx="6715">
                  <c:v>1.3023630504833512</c:v>
                </c:pt>
                <c:pt idx="6716">
                  <c:v>0.92977980665950599</c:v>
                </c:pt>
                <c:pt idx="6717">
                  <c:v>1.4668367346938775</c:v>
                </c:pt>
                <c:pt idx="6718">
                  <c:v>1.5004027926960257</c:v>
                </c:pt>
                <c:pt idx="6719">
                  <c:v>1.0976100966702473</c:v>
                </c:pt>
                <c:pt idx="6720">
                  <c:v>1.0942534908700323</c:v>
                </c:pt>
                <c:pt idx="6721">
                  <c:v>1.3795649838882926</c:v>
                </c:pt>
                <c:pt idx="6722">
                  <c:v>1.1580290010741141</c:v>
                </c:pt>
                <c:pt idx="6723">
                  <c:v>1.2855800214822772</c:v>
                </c:pt>
                <c:pt idx="6724">
                  <c:v>1.1647422126745435</c:v>
                </c:pt>
                <c:pt idx="6725">
                  <c:v>0.78880236305048335</c:v>
                </c:pt>
                <c:pt idx="6726">
                  <c:v>1.1446025778732547</c:v>
                </c:pt>
                <c:pt idx="6727">
                  <c:v>1.5104726100966703</c:v>
                </c:pt>
                <c:pt idx="6728">
                  <c:v>1.2990064446831366</c:v>
                </c:pt>
                <c:pt idx="6729">
                  <c:v>1.0741138560687433</c:v>
                </c:pt>
                <c:pt idx="6730">
                  <c:v>1.1580290010741141</c:v>
                </c:pt>
                <c:pt idx="6731">
                  <c:v>1.3023630504833512</c:v>
                </c:pt>
                <c:pt idx="6732">
                  <c:v>1.3057196562835662</c:v>
                </c:pt>
                <c:pt idx="6733">
                  <c:v>1.2150912996777659</c:v>
                </c:pt>
                <c:pt idx="6734">
                  <c:v>1.3728517722878626</c:v>
                </c:pt>
                <c:pt idx="6735">
                  <c:v>1.3527121374865738</c:v>
                </c:pt>
                <c:pt idx="6736">
                  <c:v>1.2117346938775513</c:v>
                </c:pt>
                <c:pt idx="6737">
                  <c:v>1.4265574650912998</c:v>
                </c:pt>
                <c:pt idx="6738">
                  <c:v>1.0371911922663803</c:v>
                </c:pt>
                <c:pt idx="6739">
                  <c:v>0.84922126745435023</c:v>
                </c:pt>
                <c:pt idx="6740">
                  <c:v>1.0741138560687433</c:v>
                </c:pt>
                <c:pt idx="6741">
                  <c:v>1.6078141783029003</c:v>
                </c:pt>
                <c:pt idx="6742">
                  <c:v>1.5004027926960257</c:v>
                </c:pt>
                <c:pt idx="6743">
                  <c:v>1.2218045112781957</c:v>
                </c:pt>
                <c:pt idx="6744">
                  <c:v>1.2553705692803439</c:v>
                </c:pt>
                <c:pt idx="6745">
                  <c:v>1.6447368421052633</c:v>
                </c:pt>
                <c:pt idx="6746">
                  <c:v>1.0002685284640171</c:v>
                </c:pt>
                <c:pt idx="6747">
                  <c:v>1.1949516648764771</c:v>
                </c:pt>
                <c:pt idx="6748">
                  <c:v>1.0640440386680989</c:v>
                </c:pt>
                <c:pt idx="6749">
                  <c:v>0.95998925886143949</c:v>
                </c:pt>
                <c:pt idx="6750">
                  <c:v>1.2318743286788401</c:v>
                </c:pt>
                <c:pt idx="6751">
                  <c:v>1.2251611170784107</c:v>
                </c:pt>
                <c:pt idx="6752">
                  <c:v>1.0674006444683137</c:v>
                </c:pt>
                <c:pt idx="6753">
                  <c:v>1.1680988184747585</c:v>
                </c:pt>
                <c:pt idx="6754">
                  <c:v>1.0976100966702473</c:v>
                </c:pt>
                <c:pt idx="6755">
                  <c:v>1.1311761546723953</c:v>
                </c:pt>
                <c:pt idx="6756">
                  <c:v>1.1479591836734695</c:v>
                </c:pt>
                <c:pt idx="6757">
                  <c:v>1.5071160042964555</c:v>
                </c:pt>
                <c:pt idx="6758">
                  <c:v>1.5138292158968849</c:v>
                </c:pt>
                <c:pt idx="6759">
                  <c:v>1.2352309344790549</c:v>
                </c:pt>
                <c:pt idx="6760">
                  <c:v>1.2251611170784107</c:v>
                </c:pt>
                <c:pt idx="6761">
                  <c:v>1.2486573576799143</c:v>
                </c:pt>
                <c:pt idx="6762">
                  <c:v>1.2620837808807734</c:v>
                </c:pt>
                <c:pt idx="6763">
                  <c:v>1.2218045112781957</c:v>
                </c:pt>
                <c:pt idx="6764">
                  <c:v>1.4198442534908702</c:v>
                </c:pt>
                <c:pt idx="6765">
                  <c:v>1.3191460794844256</c:v>
                </c:pt>
                <c:pt idx="6766">
                  <c:v>0.97341568206229867</c:v>
                </c:pt>
                <c:pt idx="6767">
                  <c:v>1.0606874328678841</c:v>
                </c:pt>
                <c:pt idx="6768">
                  <c:v>1.3225026852846407</c:v>
                </c:pt>
                <c:pt idx="6769">
                  <c:v>1.288936627282492</c:v>
                </c:pt>
                <c:pt idx="6770">
                  <c:v>0.87607411385606893</c:v>
                </c:pt>
                <c:pt idx="6771">
                  <c:v>1.2721535982814178</c:v>
                </c:pt>
                <c:pt idx="6772">
                  <c:v>1.2956498388829216</c:v>
                </c:pt>
                <c:pt idx="6773">
                  <c:v>1.288936627282492</c:v>
                </c:pt>
                <c:pt idx="6774">
                  <c:v>1.7017991407089155</c:v>
                </c:pt>
                <c:pt idx="6775">
                  <c:v>1.0002685284640171</c:v>
                </c:pt>
                <c:pt idx="6776">
                  <c:v>1.3795649838882926</c:v>
                </c:pt>
                <c:pt idx="6777">
                  <c:v>1.0237647690655212</c:v>
                </c:pt>
                <c:pt idx="6778">
                  <c:v>1.2822234156820622</c:v>
                </c:pt>
                <c:pt idx="6779">
                  <c:v>1.3795649838882926</c:v>
                </c:pt>
                <c:pt idx="6780">
                  <c:v>1.2788668098818476</c:v>
                </c:pt>
                <c:pt idx="6781">
                  <c:v>1.2419441460794842</c:v>
                </c:pt>
                <c:pt idx="6782">
                  <c:v>1.2117346938775513</c:v>
                </c:pt>
                <c:pt idx="6783">
                  <c:v>0.94656283566058019</c:v>
                </c:pt>
                <c:pt idx="6784">
                  <c:v>1.1915950590762621</c:v>
                </c:pt>
                <c:pt idx="6785">
                  <c:v>1.7085123523093451</c:v>
                </c:pt>
                <c:pt idx="6786">
                  <c:v>1.0774704618689581</c:v>
                </c:pt>
                <c:pt idx="6787">
                  <c:v>1.0002685284640171</c:v>
                </c:pt>
                <c:pt idx="6788">
                  <c:v>1.0506176154672395</c:v>
                </c:pt>
                <c:pt idx="6789">
                  <c:v>0.98012889366272826</c:v>
                </c:pt>
                <c:pt idx="6790">
                  <c:v>1.5608216970998927</c:v>
                </c:pt>
                <c:pt idx="6791">
                  <c:v>1.1781686358754029</c:v>
                </c:pt>
                <c:pt idx="6792">
                  <c:v>1.2956498388829216</c:v>
                </c:pt>
                <c:pt idx="6793">
                  <c:v>1.1244629430719657</c:v>
                </c:pt>
                <c:pt idx="6794">
                  <c:v>0.84922126745435023</c:v>
                </c:pt>
                <c:pt idx="6795">
                  <c:v>1.2385875402792699</c:v>
                </c:pt>
                <c:pt idx="6796">
                  <c:v>1.2050214822771212</c:v>
                </c:pt>
                <c:pt idx="6797">
                  <c:v>1.4299140708915146</c:v>
                </c:pt>
                <c:pt idx="6798">
                  <c:v>1.1546723952738993</c:v>
                </c:pt>
                <c:pt idx="6799">
                  <c:v>1.0976100966702473</c:v>
                </c:pt>
                <c:pt idx="6800">
                  <c:v>1.3325725026852848</c:v>
                </c:pt>
                <c:pt idx="6801">
                  <c:v>1.1781686358754029</c:v>
                </c:pt>
                <c:pt idx="6802">
                  <c:v>1.3997046186895812</c:v>
                </c:pt>
                <c:pt idx="6803">
                  <c:v>1.3762083780880772</c:v>
                </c:pt>
                <c:pt idx="6804">
                  <c:v>1.309076262083781</c:v>
                </c:pt>
                <c:pt idx="6805">
                  <c:v>1.2654403866809885</c:v>
                </c:pt>
                <c:pt idx="6806">
                  <c:v>1.2755102040816326</c:v>
                </c:pt>
                <c:pt idx="6807">
                  <c:v>0.99355531686358756</c:v>
                </c:pt>
                <c:pt idx="6808">
                  <c:v>1.0640440386680989</c:v>
                </c:pt>
                <c:pt idx="6809">
                  <c:v>1.288936627282492</c:v>
                </c:pt>
                <c:pt idx="6810">
                  <c:v>1.2318743286788401</c:v>
                </c:pt>
                <c:pt idx="6811">
                  <c:v>0.97341568206229867</c:v>
                </c:pt>
                <c:pt idx="6812">
                  <c:v>1.4299140708915146</c:v>
                </c:pt>
                <c:pt idx="6813">
                  <c:v>1.1915950590762621</c:v>
                </c:pt>
                <c:pt idx="6814">
                  <c:v>1.2083780880773363</c:v>
                </c:pt>
                <c:pt idx="6815">
                  <c:v>0.90964017185821699</c:v>
                </c:pt>
                <c:pt idx="6816">
                  <c:v>1.2520139634801293</c:v>
                </c:pt>
                <c:pt idx="6817">
                  <c:v>1.0573308270676693</c:v>
                </c:pt>
                <c:pt idx="6818">
                  <c:v>1.3694951664876476</c:v>
                </c:pt>
                <c:pt idx="6819">
                  <c:v>1.2150912996777659</c:v>
                </c:pt>
                <c:pt idx="6820">
                  <c:v>1.2318743286788401</c:v>
                </c:pt>
                <c:pt idx="6821">
                  <c:v>1.2251611170784107</c:v>
                </c:pt>
                <c:pt idx="6822">
                  <c:v>1.4500537056928038</c:v>
                </c:pt>
                <c:pt idx="6823">
                  <c:v>1.2419441460794842</c:v>
                </c:pt>
                <c:pt idx="6824">
                  <c:v>0.92977980665950599</c:v>
                </c:pt>
                <c:pt idx="6825">
                  <c:v>1.1278195488721805</c:v>
                </c:pt>
                <c:pt idx="6826">
                  <c:v>1.292293233082707</c:v>
                </c:pt>
                <c:pt idx="6827">
                  <c:v>0.98348549946294295</c:v>
                </c:pt>
                <c:pt idx="6828">
                  <c:v>1.0942534908700323</c:v>
                </c:pt>
                <c:pt idx="6829">
                  <c:v>1.0573308270676693</c:v>
                </c:pt>
                <c:pt idx="6830">
                  <c:v>1.1009667024704621</c:v>
                </c:pt>
                <c:pt idx="6831">
                  <c:v>1.3694951664876476</c:v>
                </c:pt>
                <c:pt idx="6832">
                  <c:v>1.2050214822771212</c:v>
                </c:pt>
                <c:pt idx="6833">
                  <c:v>1.1513157894736845</c:v>
                </c:pt>
                <c:pt idx="6834">
                  <c:v>1.1311761546723953</c:v>
                </c:pt>
                <c:pt idx="6835">
                  <c:v>1.345998925886144</c:v>
                </c:pt>
                <c:pt idx="6836">
                  <c:v>1.3023630504833512</c:v>
                </c:pt>
                <c:pt idx="6837">
                  <c:v>0.99019871106337276</c:v>
                </c:pt>
                <c:pt idx="6838">
                  <c:v>1.1915950590762621</c:v>
                </c:pt>
                <c:pt idx="6839">
                  <c:v>1.1479591836734695</c:v>
                </c:pt>
                <c:pt idx="6840">
                  <c:v>1.0976100966702473</c:v>
                </c:pt>
                <c:pt idx="6841">
                  <c:v>1.2855800214822772</c:v>
                </c:pt>
                <c:pt idx="6842">
                  <c:v>1.2990064446831366</c:v>
                </c:pt>
                <c:pt idx="6843">
                  <c:v>1.3694951664876476</c:v>
                </c:pt>
                <c:pt idx="6844">
                  <c:v>1.1882384532760475</c:v>
                </c:pt>
                <c:pt idx="6845">
                  <c:v>1.0942534908700323</c:v>
                </c:pt>
                <c:pt idx="6846">
                  <c:v>1.2486573576799143</c:v>
                </c:pt>
                <c:pt idx="6847">
                  <c:v>1.1983082706766919</c:v>
                </c:pt>
                <c:pt idx="6848">
                  <c:v>1.2150912996777659</c:v>
                </c:pt>
                <c:pt idx="6849">
                  <c:v>1.2788668098818476</c:v>
                </c:pt>
                <c:pt idx="6850">
                  <c:v>1.0606874328678841</c:v>
                </c:pt>
                <c:pt idx="6851">
                  <c:v>1.2956498388829216</c:v>
                </c:pt>
                <c:pt idx="6852">
                  <c:v>1.1177497314715361</c:v>
                </c:pt>
                <c:pt idx="6853">
                  <c:v>0.98012889366272826</c:v>
                </c:pt>
                <c:pt idx="6854">
                  <c:v>1.32921589688507</c:v>
                </c:pt>
                <c:pt idx="6855">
                  <c:v>1.5171858216970999</c:v>
                </c:pt>
                <c:pt idx="6856">
                  <c:v>1.3728517722878626</c:v>
                </c:pt>
                <c:pt idx="6857">
                  <c:v>1.2352309344790549</c:v>
                </c:pt>
                <c:pt idx="6858">
                  <c:v>1.2050214822771212</c:v>
                </c:pt>
                <c:pt idx="6859">
                  <c:v>1.3997046186895812</c:v>
                </c:pt>
                <c:pt idx="6860">
                  <c:v>1.3258592910848552</c:v>
                </c:pt>
                <c:pt idx="6861">
                  <c:v>1.3191460794844256</c:v>
                </c:pt>
                <c:pt idx="6862">
                  <c:v>1.3560687432867884</c:v>
                </c:pt>
                <c:pt idx="6863">
                  <c:v>1.2251611170784107</c:v>
                </c:pt>
                <c:pt idx="6864">
                  <c:v>1.3225026852846407</c:v>
                </c:pt>
                <c:pt idx="6865">
                  <c:v>1.2385875402792699</c:v>
                </c:pt>
                <c:pt idx="6866">
                  <c:v>1.3191460794844256</c:v>
                </c:pt>
                <c:pt idx="6867">
                  <c:v>1.3392857142857144</c:v>
                </c:pt>
                <c:pt idx="6868">
                  <c:v>1.2352309344790549</c:v>
                </c:pt>
                <c:pt idx="6869">
                  <c:v>1.4836197636949517</c:v>
                </c:pt>
                <c:pt idx="6870">
                  <c:v>1.1446025778732547</c:v>
                </c:pt>
                <c:pt idx="6871">
                  <c:v>1.1513157894736845</c:v>
                </c:pt>
                <c:pt idx="6872">
                  <c:v>1.288936627282492</c:v>
                </c:pt>
                <c:pt idx="6873">
                  <c:v>1.4064178302900108</c:v>
                </c:pt>
                <c:pt idx="6874">
                  <c:v>1.0606874328678841</c:v>
                </c:pt>
                <c:pt idx="6875">
                  <c:v>1.2855800214822772</c:v>
                </c:pt>
                <c:pt idx="6876">
                  <c:v>1.3963480128893666</c:v>
                </c:pt>
                <c:pt idx="6877">
                  <c:v>1.2587271750805586</c:v>
                </c:pt>
                <c:pt idx="6878">
                  <c:v>1.5205424274973147</c:v>
                </c:pt>
                <c:pt idx="6879">
                  <c:v>1.6783029001074117</c:v>
                </c:pt>
                <c:pt idx="6880">
                  <c:v>1.1748120300751879</c:v>
                </c:pt>
                <c:pt idx="6881">
                  <c:v>1.463480128893663</c:v>
                </c:pt>
                <c:pt idx="6882">
                  <c:v>0.99355531686358756</c:v>
                </c:pt>
                <c:pt idx="6883">
                  <c:v>1.2352309344790549</c:v>
                </c:pt>
                <c:pt idx="6884">
                  <c:v>1.0036251342642319</c:v>
                </c:pt>
                <c:pt idx="6885">
                  <c:v>1.2990064446831366</c:v>
                </c:pt>
                <c:pt idx="6886">
                  <c:v>1.1513157894736845</c:v>
                </c:pt>
                <c:pt idx="6887">
                  <c:v>1.2755102040816326</c:v>
                </c:pt>
                <c:pt idx="6888">
                  <c:v>1.4601235230934477</c:v>
                </c:pt>
                <c:pt idx="6889">
                  <c:v>1.1345327604726101</c:v>
                </c:pt>
                <c:pt idx="6890">
                  <c:v>1.3057196562835662</c:v>
                </c:pt>
                <c:pt idx="6891">
                  <c:v>1.0640440386680989</c:v>
                </c:pt>
                <c:pt idx="6892">
                  <c:v>1.228517722878625</c:v>
                </c:pt>
                <c:pt idx="6893">
                  <c:v>1.1009667024704621</c:v>
                </c:pt>
                <c:pt idx="6894">
                  <c:v>1.1311761546723953</c:v>
                </c:pt>
                <c:pt idx="6895">
                  <c:v>1.228517722878625</c:v>
                </c:pt>
                <c:pt idx="6896">
                  <c:v>1.4030612244897962</c:v>
                </c:pt>
                <c:pt idx="6897">
                  <c:v>1.0908968850698175</c:v>
                </c:pt>
                <c:pt idx="6898">
                  <c:v>1.3829215896885072</c:v>
                </c:pt>
                <c:pt idx="6899">
                  <c:v>1.288936627282492</c:v>
                </c:pt>
                <c:pt idx="6900">
                  <c:v>1.3225026852846407</c:v>
                </c:pt>
                <c:pt idx="6901">
                  <c:v>1.0606874328678841</c:v>
                </c:pt>
                <c:pt idx="6902">
                  <c:v>1.0405477980665951</c:v>
                </c:pt>
                <c:pt idx="6903">
                  <c:v>1.2385875402792699</c:v>
                </c:pt>
                <c:pt idx="6904">
                  <c:v>1.2453007518796992</c:v>
                </c:pt>
                <c:pt idx="6905">
                  <c:v>0.94656283566058019</c:v>
                </c:pt>
                <c:pt idx="6906">
                  <c:v>1.2083780880773363</c:v>
                </c:pt>
                <c:pt idx="6907">
                  <c:v>1.6044575725026855</c:v>
                </c:pt>
                <c:pt idx="6908">
                  <c:v>1.4097744360902258</c:v>
                </c:pt>
                <c:pt idx="6909">
                  <c:v>1.3023630504833512</c:v>
                </c:pt>
                <c:pt idx="6910">
                  <c:v>1.4668367346938775</c:v>
                </c:pt>
                <c:pt idx="6911">
                  <c:v>1.1143931256713215</c:v>
                </c:pt>
                <c:pt idx="6912">
                  <c:v>1.2990064446831366</c:v>
                </c:pt>
                <c:pt idx="6913">
                  <c:v>1.1479591836734695</c:v>
                </c:pt>
                <c:pt idx="6914">
                  <c:v>1.4903329752953813</c:v>
                </c:pt>
                <c:pt idx="6915">
                  <c:v>1.292293233082707</c:v>
                </c:pt>
                <c:pt idx="6916">
                  <c:v>1.3762083780880772</c:v>
                </c:pt>
                <c:pt idx="6917">
                  <c:v>1.2218045112781957</c:v>
                </c:pt>
                <c:pt idx="6918">
                  <c:v>1.1781686358754029</c:v>
                </c:pt>
                <c:pt idx="6919">
                  <c:v>1.1580290010741141</c:v>
                </c:pt>
                <c:pt idx="6920">
                  <c:v>1.3493555316863586</c:v>
                </c:pt>
                <c:pt idx="6921">
                  <c:v>1.1647422126745435</c:v>
                </c:pt>
                <c:pt idx="6922">
                  <c:v>1.4131310418904406</c:v>
                </c:pt>
                <c:pt idx="6923">
                  <c:v>0.76866272824919446</c:v>
                </c:pt>
                <c:pt idx="6924">
                  <c:v>1.3057196562835662</c:v>
                </c:pt>
                <c:pt idx="6925">
                  <c:v>1.4668367346938775</c:v>
                </c:pt>
                <c:pt idx="6926">
                  <c:v>1.288936627282492</c:v>
                </c:pt>
                <c:pt idx="6927">
                  <c:v>1.443340494092374</c:v>
                </c:pt>
                <c:pt idx="6928">
                  <c:v>1.1781686358754029</c:v>
                </c:pt>
                <c:pt idx="6929">
                  <c:v>1.3728517722878626</c:v>
                </c:pt>
                <c:pt idx="6930">
                  <c:v>1.5608216970998927</c:v>
                </c:pt>
                <c:pt idx="6931">
                  <c:v>0.76866272824919446</c:v>
                </c:pt>
                <c:pt idx="6932">
                  <c:v>1.2318743286788401</c:v>
                </c:pt>
                <c:pt idx="6933">
                  <c:v>1.1580290010741141</c:v>
                </c:pt>
                <c:pt idx="6934">
                  <c:v>1.2620837808807734</c:v>
                </c:pt>
                <c:pt idx="6935">
                  <c:v>1.1680988184747585</c:v>
                </c:pt>
                <c:pt idx="6936">
                  <c:v>1.3527121374865738</c:v>
                </c:pt>
                <c:pt idx="6937">
                  <c:v>0.80222878625134275</c:v>
                </c:pt>
                <c:pt idx="6938">
                  <c:v>1.2352309344790549</c:v>
                </c:pt>
                <c:pt idx="6939">
                  <c:v>1.268796992481203</c:v>
                </c:pt>
                <c:pt idx="6940">
                  <c:v>1.3795649838882926</c:v>
                </c:pt>
                <c:pt idx="6941">
                  <c:v>1.2721535982814178</c:v>
                </c:pt>
                <c:pt idx="6942">
                  <c:v>1.2117346938775513</c:v>
                </c:pt>
                <c:pt idx="6943">
                  <c:v>1.0774704618689581</c:v>
                </c:pt>
                <c:pt idx="6944">
                  <c:v>1.1244629430719657</c:v>
                </c:pt>
                <c:pt idx="6945">
                  <c:v>1.1110365198711065</c:v>
                </c:pt>
                <c:pt idx="6946">
                  <c:v>1.3594253490870036</c:v>
                </c:pt>
                <c:pt idx="6947">
                  <c:v>1.1479591836734695</c:v>
                </c:pt>
                <c:pt idx="6948">
                  <c:v>1.1580290010741141</c:v>
                </c:pt>
                <c:pt idx="6949">
                  <c:v>1.1513157894736845</c:v>
                </c:pt>
                <c:pt idx="6950">
                  <c:v>1.0808270676691729</c:v>
                </c:pt>
                <c:pt idx="6951">
                  <c:v>1.0976100966702473</c:v>
                </c:pt>
                <c:pt idx="6952">
                  <c:v>1.2620837808807734</c:v>
                </c:pt>
                <c:pt idx="6953">
                  <c:v>1.0204081632653061</c:v>
                </c:pt>
                <c:pt idx="6954">
                  <c:v>0.9129967776584319</c:v>
                </c:pt>
                <c:pt idx="6955">
                  <c:v>1.1848818474758325</c:v>
                </c:pt>
                <c:pt idx="6956">
                  <c:v>0.95663265306122458</c:v>
                </c:pt>
                <c:pt idx="6957">
                  <c:v>1.4030612244897962</c:v>
                </c:pt>
                <c:pt idx="6958">
                  <c:v>1.4164876476906556</c:v>
                </c:pt>
                <c:pt idx="6959">
                  <c:v>1.1781686358754029</c:v>
                </c:pt>
                <c:pt idx="6960">
                  <c:v>1.2218045112781957</c:v>
                </c:pt>
                <c:pt idx="6961">
                  <c:v>1.228517722878625</c:v>
                </c:pt>
                <c:pt idx="6962">
                  <c:v>1.2788668098818476</c:v>
                </c:pt>
                <c:pt idx="6963">
                  <c:v>1.2016648764769067</c:v>
                </c:pt>
                <c:pt idx="6964">
                  <c:v>1.2117346938775513</c:v>
                </c:pt>
                <c:pt idx="6965">
                  <c:v>1.0405477980665951</c:v>
                </c:pt>
                <c:pt idx="6966">
                  <c:v>1.2453007518796992</c:v>
                </c:pt>
                <c:pt idx="6967">
                  <c:v>1.1177497314715361</c:v>
                </c:pt>
                <c:pt idx="6968">
                  <c:v>0.82236842105263164</c:v>
                </c:pt>
                <c:pt idx="6969">
                  <c:v>1.3023630504833512</c:v>
                </c:pt>
                <c:pt idx="6970">
                  <c:v>1.5977443609022557</c:v>
                </c:pt>
                <c:pt idx="6971">
                  <c:v>1.389634801288937</c:v>
                </c:pt>
                <c:pt idx="6972">
                  <c:v>1.1848818474758325</c:v>
                </c:pt>
                <c:pt idx="6973">
                  <c:v>1.3963480128893666</c:v>
                </c:pt>
                <c:pt idx="6974">
                  <c:v>1.2855800214822772</c:v>
                </c:pt>
                <c:pt idx="6975">
                  <c:v>1.1009667024704621</c:v>
                </c:pt>
                <c:pt idx="6976">
                  <c:v>1.9065520945220193</c:v>
                </c:pt>
                <c:pt idx="6977">
                  <c:v>1.9065520945220193</c:v>
                </c:pt>
                <c:pt idx="6978">
                  <c:v>1.366138560687433</c:v>
                </c:pt>
                <c:pt idx="6979">
                  <c:v>1.0841836734693879</c:v>
                </c:pt>
                <c:pt idx="6980">
                  <c:v>1.0506176154672395</c:v>
                </c:pt>
                <c:pt idx="6981">
                  <c:v>1.4064178302900108</c:v>
                </c:pt>
                <c:pt idx="6982">
                  <c:v>1.4366272824919446</c:v>
                </c:pt>
                <c:pt idx="6983">
                  <c:v>1.2050214822771212</c:v>
                </c:pt>
                <c:pt idx="6984">
                  <c:v>1.0640440386680989</c:v>
                </c:pt>
                <c:pt idx="6985">
                  <c:v>1.2587271750805586</c:v>
                </c:pt>
                <c:pt idx="6986">
                  <c:v>1.2620837808807734</c:v>
                </c:pt>
                <c:pt idx="6987">
                  <c:v>1.3057196562835662</c:v>
                </c:pt>
                <c:pt idx="6988">
                  <c:v>1.2520139634801293</c:v>
                </c:pt>
                <c:pt idx="6989">
                  <c:v>1.2755102040816326</c:v>
                </c:pt>
                <c:pt idx="6990">
                  <c:v>1.3527121374865738</c:v>
                </c:pt>
                <c:pt idx="6991">
                  <c:v>1.0606874328678841</c:v>
                </c:pt>
                <c:pt idx="6992">
                  <c:v>1.0908968850698175</c:v>
                </c:pt>
                <c:pt idx="6993">
                  <c:v>1.5608216970998927</c:v>
                </c:pt>
                <c:pt idx="6994">
                  <c:v>1.4198442534908702</c:v>
                </c:pt>
                <c:pt idx="6995">
                  <c:v>1.2150912996777659</c:v>
                </c:pt>
                <c:pt idx="6996">
                  <c:v>1.1412459720730401</c:v>
                </c:pt>
                <c:pt idx="6997">
                  <c:v>0.9532760472610099</c:v>
                </c:pt>
                <c:pt idx="6998">
                  <c:v>0.99691192266380246</c:v>
                </c:pt>
                <c:pt idx="6999">
                  <c:v>1.1378893662728249</c:v>
                </c:pt>
                <c:pt idx="7000">
                  <c:v>1.0103383458646618</c:v>
                </c:pt>
                <c:pt idx="7001">
                  <c:v>0.97341568206229867</c:v>
                </c:pt>
                <c:pt idx="7002">
                  <c:v>1.2419441460794842</c:v>
                </c:pt>
                <c:pt idx="7003">
                  <c:v>1.3258592910848552</c:v>
                </c:pt>
                <c:pt idx="7004">
                  <c:v>1.443340494092374</c:v>
                </c:pt>
                <c:pt idx="7005">
                  <c:v>1.2150912996777659</c:v>
                </c:pt>
                <c:pt idx="7006">
                  <c:v>1.446697099892589</c:v>
                </c:pt>
                <c:pt idx="7007">
                  <c:v>1.3762083780880772</c:v>
                </c:pt>
                <c:pt idx="7008">
                  <c:v>1.1043233082706769</c:v>
                </c:pt>
                <c:pt idx="7009">
                  <c:v>1.3057196562835662</c:v>
                </c:pt>
                <c:pt idx="7010">
                  <c:v>1.2788668098818476</c:v>
                </c:pt>
                <c:pt idx="7011">
                  <c:v>1.3795649838882926</c:v>
                </c:pt>
                <c:pt idx="7012">
                  <c:v>1.5171858216970999</c:v>
                </c:pt>
                <c:pt idx="7013">
                  <c:v>1.4534103114930184</c:v>
                </c:pt>
                <c:pt idx="7014">
                  <c:v>1.1009667024704621</c:v>
                </c:pt>
                <c:pt idx="7015">
                  <c:v>0.85593447905477982</c:v>
                </c:pt>
                <c:pt idx="7016">
                  <c:v>1.2620837808807734</c:v>
                </c:pt>
                <c:pt idx="7017">
                  <c:v>1.1143931256713215</c:v>
                </c:pt>
                <c:pt idx="7018">
                  <c:v>1.1983082706766919</c:v>
                </c:pt>
                <c:pt idx="7019">
                  <c:v>1.2990064446831366</c:v>
                </c:pt>
                <c:pt idx="7020">
                  <c:v>1.1680988184747585</c:v>
                </c:pt>
                <c:pt idx="7021">
                  <c:v>1.32921589688507</c:v>
                </c:pt>
                <c:pt idx="7022">
                  <c:v>1.345998925886144</c:v>
                </c:pt>
                <c:pt idx="7023">
                  <c:v>1.1043233082706769</c:v>
                </c:pt>
                <c:pt idx="7024">
                  <c:v>1.0338345864661656</c:v>
                </c:pt>
                <c:pt idx="7025">
                  <c:v>1.4601235230934477</c:v>
                </c:pt>
                <c:pt idx="7026">
                  <c:v>1.4936895810955964</c:v>
                </c:pt>
                <c:pt idx="7027">
                  <c:v>1.3325725026852848</c:v>
                </c:pt>
                <c:pt idx="7028">
                  <c:v>1.2755102040816326</c:v>
                </c:pt>
                <c:pt idx="7029">
                  <c:v>1.3560687432867884</c:v>
                </c:pt>
                <c:pt idx="7030">
                  <c:v>1.3258592910848552</c:v>
                </c:pt>
                <c:pt idx="7031">
                  <c:v>1.386278195488722</c:v>
                </c:pt>
                <c:pt idx="7032">
                  <c:v>1.2318743286788401</c:v>
                </c:pt>
                <c:pt idx="7033">
                  <c:v>1.2654403866809885</c:v>
                </c:pt>
                <c:pt idx="7034">
                  <c:v>0.9398496240601506</c:v>
                </c:pt>
                <c:pt idx="7035">
                  <c:v>1.0841836734693879</c:v>
                </c:pt>
                <c:pt idx="7036">
                  <c:v>1.228517722878625</c:v>
                </c:pt>
                <c:pt idx="7037">
                  <c:v>1.3527121374865738</c:v>
                </c:pt>
                <c:pt idx="7038">
                  <c:v>1.0841836734693879</c:v>
                </c:pt>
                <c:pt idx="7039">
                  <c:v>1.1076799140708915</c:v>
                </c:pt>
                <c:pt idx="7040">
                  <c:v>1.4332706766917298</c:v>
                </c:pt>
                <c:pt idx="7041">
                  <c:v>1.6078141783029003</c:v>
                </c:pt>
                <c:pt idx="7042">
                  <c:v>1.1211063372717511</c:v>
                </c:pt>
                <c:pt idx="7043">
                  <c:v>1.1143931256713215</c:v>
                </c:pt>
                <c:pt idx="7044">
                  <c:v>1.3023630504833512</c:v>
                </c:pt>
                <c:pt idx="7045">
                  <c:v>1.3728517722878626</c:v>
                </c:pt>
                <c:pt idx="7046">
                  <c:v>1.288936627282492</c:v>
                </c:pt>
                <c:pt idx="7047">
                  <c:v>1.4164876476906556</c:v>
                </c:pt>
                <c:pt idx="7048">
                  <c:v>1.4500537056928038</c:v>
                </c:pt>
                <c:pt idx="7049">
                  <c:v>1.3057196562835662</c:v>
                </c:pt>
                <c:pt idx="7050">
                  <c:v>1.0439044038668102</c:v>
                </c:pt>
                <c:pt idx="7051">
                  <c:v>1.2016648764769067</c:v>
                </c:pt>
                <c:pt idx="7052">
                  <c:v>1.2117346938775513</c:v>
                </c:pt>
                <c:pt idx="7053">
                  <c:v>1.3325725026852848</c:v>
                </c:pt>
                <c:pt idx="7054">
                  <c:v>1.1412459720730401</c:v>
                </c:pt>
                <c:pt idx="7055">
                  <c:v>1.2150912996777659</c:v>
                </c:pt>
                <c:pt idx="7056">
                  <c:v>1.2553705692803439</c:v>
                </c:pt>
                <c:pt idx="7057">
                  <c:v>1.2083780880773363</c:v>
                </c:pt>
                <c:pt idx="7058">
                  <c:v>1.2453007518796992</c:v>
                </c:pt>
                <c:pt idx="7059">
                  <c:v>1.3191460794844256</c:v>
                </c:pt>
                <c:pt idx="7060">
                  <c:v>1.1513157894736845</c:v>
                </c:pt>
                <c:pt idx="7061">
                  <c:v>1.32921589688507</c:v>
                </c:pt>
                <c:pt idx="7062">
                  <c:v>0.9264232008592912</c:v>
                </c:pt>
                <c:pt idx="7063">
                  <c:v>1.1546723952738993</c:v>
                </c:pt>
                <c:pt idx="7064">
                  <c:v>1.2117346938775513</c:v>
                </c:pt>
                <c:pt idx="7065">
                  <c:v>1.3963480128893666</c:v>
                </c:pt>
                <c:pt idx="7066">
                  <c:v>1.1177497314715361</c:v>
                </c:pt>
                <c:pt idx="7067">
                  <c:v>1.288936627282492</c:v>
                </c:pt>
                <c:pt idx="7068">
                  <c:v>1.1412459720730401</c:v>
                </c:pt>
                <c:pt idx="7069">
                  <c:v>1.3997046186895812</c:v>
                </c:pt>
                <c:pt idx="7070">
                  <c:v>1.5004027926960257</c:v>
                </c:pt>
                <c:pt idx="7071">
                  <c:v>1.3560687432867884</c:v>
                </c:pt>
                <c:pt idx="7072">
                  <c:v>1.0371911922663803</c:v>
                </c:pt>
                <c:pt idx="7073">
                  <c:v>1.1680988184747585</c:v>
                </c:pt>
                <c:pt idx="7074">
                  <c:v>1.4030612244897962</c:v>
                </c:pt>
                <c:pt idx="7075">
                  <c:v>1.3157894736842108</c:v>
                </c:pt>
                <c:pt idx="7076">
                  <c:v>1.1781686358754029</c:v>
                </c:pt>
                <c:pt idx="7077">
                  <c:v>0.94991944146079499</c:v>
                </c:pt>
                <c:pt idx="7078">
                  <c:v>1.1613856068743287</c:v>
                </c:pt>
                <c:pt idx="7079">
                  <c:v>1.0204081632653061</c:v>
                </c:pt>
                <c:pt idx="7080">
                  <c:v>1.2218045112781957</c:v>
                </c:pt>
                <c:pt idx="7081">
                  <c:v>1.7085123523093451</c:v>
                </c:pt>
                <c:pt idx="7082">
                  <c:v>1.4164876476906556</c:v>
                </c:pt>
                <c:pt idx="7083">
                  <c:v>1.228517722878625</c:v>
                </c:pt>
                <c:pt idx="7084">
                  <c:v>1.1647422126745435</c:v>
                </c:pt>
                <c:pt idx="7085">
                  <c:v>1.312432867883996</c:v>
                </c:pt>
                <c:pt idx="7086">
                  <c:v>1.3829215896885072</c:v>
                </c:pt>
                <c:pt idx="7087">
                  <c:v>1.3728517722878626</c:v>
                </c:pt>
                <c:pt idx="7088">
                  <c:v>1.1110365198711065</c:v>
                </c:pt>
                <c:pt idx="7089">
                  <c:v>1.4399838882921592</c:v>
                </c:pt>
                <c:pt idx="7090">
                  <c:v>1.1378893662728249</c:v>
                </c:pt>
                <c:pt idx="7091">
                  <c:v>1.1446025778732547</c:v>
                </c:pt>
                <c:pt idx="7092">
                  <c:v>1.1177497314715361</c:v>
                </c:pt>
                <c:pt idx="7093">
                  <c:v>1.1748120300751879</c:v>
                </c:pt>
                <c:pt idx="7094">
                  <c:v>1.3023630504833512</c:v>
                </c:pt>
                <c:pt idx="7095">
                  <c:v>1.3829215896885072</c:v>
                </c:pt>
                <c:pt idx="7096">
                  <c:v>1.1613856068743287</c:v>
                </c:pt>
                <c:pt idx="7097">
                  <c:v>1.1815252416756179</c:v>
                </c:pt>
                <c:pt idx="7098">
                  <c:v>1.5104726100966703</c:v>
                </c:pt>
                <c:pt idx="7099">
                  <c:v>1.268796992481203</c:v>
                </c:pt>
                <c:pt idx="7100">
                  <c:v>1.3359291084854994</c:v>
                </c:pt>
                <c:pt idx="7101">
                  <c:v>1.0875402792696027</c:v>
                </c:pt>
                <c:pt idx="7102">
                  <c:v>1.4500537056928038</c:v>
                </c:pt>
                <c:pt idx="7103">
                  <c:v>1.0002685284640171</c:v>
                </c:pt>
                <c:pt idx="7104">
                  <c:v>1.3191460794844256</c:v>
                </c:pt>
                <c:pt idx="7105">
                  <c:v>1.32921589688507</c:v>
                </c:pt>
                <c:pt idx="7106">
                  <c:v>1.3023630504833512</c:v>
                </c:pt>
                <c:pt idx="7107">
                  <c:v>1.1748120300751879</c:v>
                </c:pt>
                <c:pt idx="7108">
                  <c:v>1.1378893662728249</c:v>
                </c:pt>
                <c:pt idx="7109">
                  <c:v>1.2419441460794842</c:v>
                </c:pt>
                <c:pt idx="7110">
                  <c:v>1.3225026852846407</c:v>
                </c:pt>
                <c:pt idx="7111">
                  <c:v>1.3929914070891518</c:v>
                </c:pt>
                <c:pt idx="7112">
                  <c:v>1.1647422126745435</c:v>
                </c:pt>
                <c:pt idx="7113">
                  <c:v>1.3392857142857144</c:v>
                </c:pt>
                <c:pt idx="7114">
                  <c:v>1.1278195488721805</c:v>
                </c:pt>
                <c:pt idx="7115">
                  <c:v>1.2486573576799143</c:v>
                </c:pt>
                <c:pt idx="7116">
                  <c:v>1.1479591836734695</c:v>
                </c:pt>
                <c:pt idx="7117">
                  <c:v>1.0808270676691729</c:v>
                </c:pt>
                <c:pt idx="7118">
                  <c:v>1.1513157894736845</c:v>
                </c:pt>
                <c:pt idx="7119">
                  <c:v>0.89957035445757272</c:v>
                </c:pt>
                <c:pt idx="7120">
                  <c:v>1.1848818474758325</c:v>
                </c:pt>
                <c:pt idx="7121">
                  <c:v>1.0808270676691729</c:v>
                </c:pt>
                <c:pt idx="7122">
                  <c:v>1.1177497314715361</c:v>
                </c:pt>
                <c:pt idx="7123">
                  <c:v>1.2553705692803439</c:v>
                </c:pt>
                <c:pt idx="7124">
                  <c:v>1.5809613319011817</c:v>
                </c:pt>
                <c:pt idx="7125">
                  <c:v>0.94320622986036529</c:v>
                </c:pt>
                <c:pt idx="7126">
                  <c:v>1.1345327604726101</c:v>
                </c:pt>
                <c:pt idx="7127">
                  <c:v>1.5138292158968849</c:v>
                </c:pt>
                <c:pt idx="7128">
                  <c:v>1.1513157894736845</c:v>
                </c:pt>
                <c:pt idx="7129">
                  <c:v>1.2318743286788401</c:v>
                </c:pt>
                <c:pt idx="7130">
                  <c:v>1.1580290010741141</c:v>
                </c:pt>
                <c:pt idx="7131">
                  <c:v>1.3157894736842108</c:v>
                </c:pt>
                <c:pt idx="7132">
                  <c:v>0.99355531686358756</c:v>
                </c:pt>
                <c:pt idx="7133">
                  <c:v>1.309076262083781</c:v>
                </c:pt>
                <c:pt idx="7134">
                  <c:v>1.1345327604726101</c:v>
                </c:pt>
                <c:pt idx="7135">
                  <c:v>1.3359291084854994</c:v>
                </c:pt>
                <c:pt idx="7136">
                  <c:v>1.3762083780880772</c:v>
                </c:pt>
                <c:pt idx="7137">
                  <c:v>1.4970461868958111</c:v>
                </c:pt>
                <c:pt idx="7138">
                  <c:v>1.3963480128893666</c:v>
                </c:pt>
                <c:pt idx="7139">
                  <c:v>1.2855800214822772</c:v>
                </c:pt>
                <c:pt idx="7140">
                  <c:v>1.2990064446831366</c:v>
                </c:pt>
                <c:pt idx="7141">
                  <c:v>1.5440386680988183</c:v>
                </c:pt>
                <c:pt idx="7142">
                  <c:v>1.4198442534908702</c:v>
                </c:pt>
                <c:pt idx="7143">
                  <c:v>1.1882384532760475</c:v>
                </c:pt>
                <c:pt idx="7144">
                  <c:v>1.2453007518796992</c:v>
                </c:pt>
                <c:pt idx="7145">
                  <c:v>0.9532760472610099</c:v>
                </c:pt>
                <c:pt idx="7146">
                  <c:v>1.3762083780880772</c:v>
                </c:pt>
                <c:pt idx="7147">
                  <c:v>1.0539742212674545</c:v>
                </c:pt>
                <c:pt idx="7148">
                  <c:v>1.2419441460794842</c:v>
                </c:pt>
                <c:pt idx="7149">
                  <c:v>1.4198442534908702</c:v>
                </c:pt>
                <c:pt idx="7150">
                  <c:v>1.3963480128893666</c:v>
                </c:pt>
                <c:pt idx="7151">
                  <c:v>1.3560687432867884</c:v>
                </c:pt>
                <c:pt idx="7152">
                  <c:v>1.7286519871106338</c:v>
                </c:pt>
                <c:pt idx="7153">
                  <c:v>1.2486573576799143</c:v>
                </c:pt>
                <c:pt idx="7154">
                  <c:v>1.423200859291085</c:v>
                </c:pt>
                <c:pt idx="7155">
                  <c:v>1.2218045112781957</c:v>
                </c:pt>
                <c:pt idx="7156">
                  <c:v>1.3527121374865738</c:v>
                </c:pt>
                <c:pt idx="7157">
                  <c:v>1.5507518796992481</c:v>
                </c:pt>
                <c:pt idx="7158">
                  <c:v>1.443340494092374</c:v>
                </c:pt>
                <c:pt idx="7159">
                  <c:v>1.5742481203007519</c:v>
                </c:pt>
                <c:pt idx="7160">
                  <c:v>1.2251611170784107</c:v>
                </c:pt>
                <c:pt idx="7161">
                  <c:v>1.4601235230934477</c:v>
                </c:pt>
                <c:pt idx="7162">
                  <c:v>1.309076262083781</c:v>
                </c:pt>
                <c:pt idx="7163">
                  <c:v>1.4701933404940926</c:v>
                </c:pt>
                <c:pt idx="7164">
                  <c:v>1.4500537056928038</c:v>
                </c:pt>
                <c:pt idx="7165">
                  <c:v>1.1815252416756179</c:v>
                </c:pt>
                <c:pt idx="7166">
                  <c:v>1.9132653061224492</c:v>
                </c:pt>
                <c:pt idx="7167">
                  <c:v>1.2184479054779807</c:v>
                </c:pt>
                <c:pt idx="7168">
                  <c:v>1.0774704618689581</c:v>
                </c:pt>
                <c:pt idx="7169">
                  <c:v>1.7521482277121379</c:v>
                </c:pt>
                <c:pt idx="7170">
                  <c:v>1.2553705692803439</c:v>
                </c:pt>
                <c:pt idx="7171">
                  <c:v>1.6078141783029003</c:v>
                </c:pt>
                <c:pt idx="7172">
                  <c:v>1.4836197636949517</c:v>
                </c:pt>
                <c:pt idx="7173">
                  <c:v>1.5641783029001075</c:v>
                </c:pt>
                <c:pt idx="7174">
                  <c:v>1.6078141783029003</c:v>
                </c:pt>
                <c:pt idx="7175">
                  <c:v>1.5507518796992481</c:v>
                </c:pt>
                <c:pt idx="7176">
                  <c:v>1.5071160042964555</c:v>
                </c:pt>
                <c:pt idx="7177">
                  <c:v>1.4064178302900108</c:v>
                </c:pt>
                <c:pt idx="7178">
                  <c:v>1.312432867883996</c:v>
                </c:pt>
                <c:pt idx="7179">
                  <c:v>1.1580290010741141</c:v>
                </c:pt>
                <c:pt idx="7180">
                  <c:v>1.292293233082707</c:v>
                </c:pt>
                <c:pt idx="7181">
                  <c:v>1.1915950590762621</c:v>
                </c:pt>
                <c:pt idx="7182">
                  <c:v>1.2352309344790549</c:v>
                </c:pt>
                <c:pt idx="7183">
                  <c:v>1.4299140708915146</c:v>
                </c:pt>
                <c:pt idx="7184">
                  <c:v>1.5171858216970999</c:v>
                </c:pt>
                <c:pt idx="7185">
                  <c:v>1.2721535982814178</c:v>
                </c:pt>
                <c:pt idx="7186">
                  <c:v>1.0774704618689581</c:v>
                </c:pt>
                <c:pt idx="7187">
                  <c:v>1.345998925886144</c:v>
                </c:pt>
                <c:pt idx="7188">
                  <c:v>1.5004027926960257</c:v>
                </c:pt>
                <c:pt idx="7189">
                  <c:v>1.3191460794844256</c:v>
                </c:pt>
                <c:pt idx="7190">
                  <c:v>1.4769065520945222</c:v>
                </c:pt>
                <c:pt idx="7191">
                  <c:v>1.5440386680988183</c:v>
                </c:pt>
                <c:pt idx="7192">
                  <c:v>1.2620837808807734</c:v>
                </c:pt>
                <c:pt idx="7193">
                  <c:v>1.4567669172932334</c:v>
                </c:pt>
                <c:pt idx="7194">
                  <c:v>1.268796992481203</c:v>
                </c:pt>
                <c:pt idx="7195">
                  <c:v>1.268796992481203</c:v>
                </c:pt>
                <c:pt idx="7196">
                  <c:v>1.5843179377013967</c:v>
                </c:pt>
                <c:pt idx="7197">
                  <c:v>1.6380236305048339</c:v>
                </c:pt>
                <c:pt idx="7198">
                  <c:v>1.5171858216970999</c:v>
                </c:pt>
                <c:pt idx="7199">
                  <c:v>1.4299140708915146</c:v>
                </c:pt>
                <c:pt idx="7200">
                  <c:v>1.2956498388829216</c:v>
                </c:pt>
                <c:pt idx="7201">
                  <c:v>1.2654403866809885</c:v>
                </c:pt>
                <c:pt idx="7202">
                  <c:v>1.1983082706766919</c:v>
                </c:pt>
                <c:pt idx="7203">
                  <c:v>1.5071160042964555</c:v>
                </c:pt>
                <c:pt idx="7204">
                  <c:v>1.5574650912996781</c:v>
                </c:pt>
                <c:pt idx="7205">
                  <c:v>1.9334049409237382</c:v>
                </c:pt>
                <c:pt idx="7206">
                  <c:v>1.4030612244897962</c:v>
                </c:pt>
                <c:pt idx="7207">
                  <c:v>1.2083780880773363</c:v>
                </c:pt>
                <c:pt idx="7208">
                  <c:v>1.2184479054779807</c:v>
                </c:pt>
                <c:pt idx="7209">
                  <c:v>1.1882384532760475</c:v>
                </c:pt>
                <c:pt idx="7210">
                  <c:v>1.3560687432867884</c:v>
                </c:pt>
                <c:pt idx="7211">
                  <c:v>1.4399838882921592</c:v>
                </c:pt>
                <c:pt idx="7212">
                  <c:v>1.7756444683136414</c:v>
                </c:pt>
                <c:pt idx="7213">
                  <c:v>1.3057196562835662</c:v>
                </c:pt>
                <c:pt idx="7214">
                  <c:v>1.6682330827067673</c:v>
                </c:pt>
                <c:pt idx="7215">
                  <c:v>1.9367615467239527</c:v>
                </c:pt>
                <c:pt idx="7216">
                  <c:v>1.1378893662728249</c:v>
                </c:pt>
                <c:pt idx="7217">
                  <c:v>1.6245972073039745</c:v>
                </c:pt>
                <c:pt idx="7218">
                  <c:v>1.1680988184747585</c:v>
                </c:pt>
                <c:pt idx="7219">
                  <c:v>1.5608216970998927</c:v>
                </c:pt>
                <c:pt idx="7220">
                  <c:v>1.4735499462943074</c:v>
                </c:pt>
                <c:pt idx="7221">
                  <c:v>1.3392857142857144</c:v>
                </c:pt>
                <c:pt idx="7222">
                  <c:v>1.5440386680988183</c:v>
                </c:pt>
                <c:pt idx="7223">
                  <c:v>1.3963480128893666</c:v>
                </c:pt>
                <c:pt idx="7224">
                  <c:v>1.6581632653061225</c:v>
                </c:pt>
                <c:pt idx="7225">
                  <c:v>1.2117346938775513</c:v>
                </c:pt>
                <c:pt idx="7226">
                  <c:v>1.4869763694951663</c:v>
                </c:pt>
                <c:pt idx="7227">
                  <c:v>1.1714554242749733</c:v>
                </c:pt>
                <c:pt idx="7228">
                  <c:v>1.2385875402792699</c:v>
                </c:pt>
                <c:pt idx="7229">
                  <c:v>1.1546723952738993</c:v>
                </c:pt>
                <c:pt idx="7230">
                  <c:v>1.4198442534908702</c:v>
                </c:pt>
                <c:pt idx="7231">
                  <c:v>1.3728517722878626</c:v>
                </c:pt>
                <c:pt idx="7232">
                  <c:v>1.446697099892589</c:v>
                </c:pt>
                <c:pt idx="7233">
                  <c:v>1.2184479054779807</c:v>
                </c:pt>
                <c:pt idx="7234">
                  <c:v>1.6380236305048339</c:v>
                </c:pt>
                <c:pt idx="7235">
                  <c:v>1.4936895810955964</c:v>
                </c:pt>
                <c:pt idx="7236">
                  <c:v>1.3157894736842108</c:v>
                </c:pt>
                <c:pt idx="7237">
                  <c:v>1.3728517722878626</c:v>
                </c:pt>
                <c:pt idx="7238">
                  <c:v>1.2654403866809885</c:v>
                </c:pt>
                <c:pt idx="7239">
                  <c:v>1.5708915145005371</c:v>
                </c:pt>
                <c:pt idx="7240">
                  <c:v>1.7454350161117074</c:v>
                </c:pt>
                <c:pt idx="7241">
                  <c:v>1.1378893662728249</c:v>
                </c:pt>
                <c:pt idx="7242">
                  <c:v>1.6212406015037599</c:v>
                </c:pt>
                <c:pt idx="7243">
                  <c:v>1.664876476906552</c:v>
                </c:pt>
                <c:pt idx="7244">
                  <c:v>1.5171858216970999</c:v>
                </c:pt>
                <c:pt idx="7245">
                  <c:v>1.3762083780880772</c:v>
                </c:pt>
                <c:pt idx="7246">
                  <c:v>1.446697099892589</c:v>
                </c:pt>
                <c:pt idx="7247">
                  <c:v>1.4097744360902258</c:v>
                </c:pt>
                <c:pt idx="7248">
                  <c:v>1.4668367346938775</c:v>
                </c:pt>
                <c:pt idx="7249">
                  <c:v>1.5876745435016113</c:v>
                </c:pt>
                <c:pt idx="7250">
                  <c:v>1.3225026852846407</c:v>
                </c:pt>
                <c:pt idx="7251">
                  <c:v>1.2150912996777659</c:v>
                </c:pt>
                <c:pt idx="7252">
                  <c:v>1.2318743286788401</c:v>
                </c:pt>
                <c:pt idx="7253">
                  <c:v>1.2050214822771212</c:v>
                </c:pt>
                <c:pt idx="7254">
                  <c:v>1.1446025778732547</c:v>
                </c:pt>
                <c:pt idx="7255">
                  <c:v>1.5574650912996781</c:v>
                </c:pt>
                <c:pt idx="7256">
                  <c:v>1.3762083780880772</c:v>
                </c:pt>
                <c:pt idx="7257">
                  <c:v>1.366138560687433</c:v>
                </c:pt>
                <c:pt idx="7258">
                  <c:v>1.3762083780880772</c:v>
                </c:pt>
                <c:pt idx="7259">
                  <c:v>1.0640440386680989</c:v>
                </c:pt>
                <c:pt idx="7260">
                  <c:v>1.2990064446831366</c:v>
                </c:pt>
                <c:pt idx="7261">
                  <c:v>1.027121374865736</c:v>
                </c:pt>
                <c:pt idx="7262">
                  <c:v>1.3829215896885072</c:v>
                </c:pt>
                <c:pt idx="7263">
                  <c:v>1.4366272824919446</c:v>
                </c:pt>
                <c:pt idx="7264">
                  <c:v>1.3225026852846407</c:v>
                </c:pt>
                <c:pt idx="7265">
                  <c:v>1.5675349087003223</c:v>
                </c:pt>
                <c:pt idx="7266">
                  <c:v>1.2117346938775513</c:v>
                </c:pt>
                <c:pt idx="7267">
                  <c:v>1.5977443609022557</c:v>
                </c:pt>
                <c:pt idx="7268">
                  <c:v>1.0136949516648766</c:v>
                </c:pt>
                <c:pt idx="7269">
                  <c:v>1.3829215896885072</c:v>
                </c:pt>
                <c:pt idx="7270">
                  <c:v>1.4735499462943074</c:v>
                </c:pt>
                <c:pt idx="7271">
                  <c:v>1.4131310418904406</c:v>
                </c:pt>
                <c:pt idx="7272">
                  <c:v>1.2654403866809885</c:v>
                </c:pt>
                <c:pt idx="7273">
                  <c:v>1.52389903329753</c:v>
                </c:pt>
                <c:pt idx="7274">
                  <c:v>1.2453007518796992</c:v>
                </c:pt>
                <c:pt idx="7275">
                  <c:v>1.1546723952738993</c:v>
                </c:pt>
                <c:pt idx="7276">
                  <c:v>1.2453007518796992</c:v>
                </c:pt>
                <c:pt idx="7277">
                  <c:v>1.5406820622986033</c:v>
                </c:pt>
                <c:pt idx="7278">
                  <c:v>1.3325725026852848</c:v>
                </c:pt>
                <c:pt idx="7279">
                  <c:v>1.0573308270676693</c:v>
                </c:pt>
                <c:pt idx="7280">
                  <c:v>1.3762083780880772</c:v>
                </c:pt>
                <c:pt idx="7281">
                  <c:v>1.2117346938775513</c:v>
                </c:pt>
                <c:pt idx="7282">
                  <c:v>1.2587271750805586</c:v>
                </c:pt>
                <c:pt idx="7283">
                  <c:v>1.292293233082707</c:v>
                </c:pt>
                <c:pt idx="7284">
                  <c:v>1.4869763694951663</c:v>
                </c:pt>
                <c:pt idx="7285">
                  <c:v>1.4399838882921592</c:v>
                </c:pt>
                <c:pt idx="7286">
                  <c:v>1.3426423200859292</c:v>
                </c:pt>
                <c:pt idx="7287">
                  <c:v>1.1110365198711065</c:v>
                </c:pt>
                <c:pt idx="7288">
                  <c:v>1.4265574650912998</c:v>
                </c:pt>
                <c:pt idx="7289">
                  <c:v>1.3762083780880772</c:v>
                </c:pt>
                <c:pt idx="7290">
                  <c:v>1.3057196562835662</c:v>
                </c:pt>
                <c:pt idx="7291">
                  <c:v>2.0408163265306123</c:v>
                </c:pt>
                <c:pt idx="7292">
                  <c:v>1.2990064446831366</c:v>
                </c:pt>
                <c:pt idx="7293">
                  <c:v>1.4534103114930184</c:v>
                </c:pt>
                <c:pt idx="7294">
                  <c:v>1.3694951664876476</c:v>
                </c:pt>
                <c:pt idx="7295">
                  <c:v>2.0911654135338344</c:v>
                </c:pt>
                <c:pt idx="7296">
                  <c:v>1.2385875402792699</c:v>
                </c:pt>
                <c:pt idx="7297">
                  <c:v>1.2755102040816326</c:v>
                </c:pt>
                <c:pt idx="7298">
                  <c:v>1.2956498388829216</c:v>
                </c:pt>
                <c:pt idx="7299">
                  <c:v>1.7487916219119228</c:v>
                </c:pt>
                <c:pt idx="7300">
                  <c:v>1.3157894736842108</c:v>
                </c:pt>
                <c:pt idx="7301">
                  <c:v>1.2184479054779807</c:v>
                </c:pt>
                <c:pt idx="7302">
                  <c:v>1.1580290010741141</c:v>
                </c:pt>
                <c:pt idx="7303">
                  <c:v>1.309076262083781</c:v>
                </c:pt>
                <c:pt idx="7304">
                  <c:v>1.4097744360902258</c:v>
                </c:pt>
                <c:pt idx="7305">
                  <c:v>1.1949516648764771</c:v>
                </c:pt>
                <c:pt idx="7306">
                  <c:v>1.423200859291085</c:v>
                </c:pt>
                <c:pt idx="7307">
                  <c:v>1.1580290010741141</c:v>
                </c:pt>
                <c:pt idx="7308">
                  <c:v>1.3527121374865738</c:v>
                </c:pt>
                <c:pt idx="7309">
                  <c:v>1.345998925886144</c:v>
                </c:pt>
                <c:pt idx="7310">
                  <c:v>1.292293233082707</c:v>
                </c:pt>
                <c:pt idx="7311">
                  <c:v>1.859559613319012</c:v>
                </c:pt>
                <c:pt idx="7312">
                  <c:v>1.1848818474758325</c:v>
                </c:pt>
                <c:pt idx="7313">
                  <c:v>1.2620837808807734</c:v>
                </c:pt>
                <c:pt idx="7314">
                  <c:v>1.6413802363050489</c:v>
                </c:pt>
                <c:pt idx="7315">
                  <c:v>1.1983082706766919</c:v>
                </c:pt>
                <c:pt idx="7316">
                  <c:v>1.2587271750805586</c:v>
                </c:pt>
                <c:pt idx="7317">
                  <c:v>1.6279538131041893</c:v>
                </c:pt>
                <c:pt idx="7318">
                  <c:v>1.0976100966702473</c:v>
                </c:pt>
                <c:pt idx="7319">
                  <c:v>1.1378893662728249</c:v>
                </c:pt>
                <c:pt idx="7320">
                  <c:v>1.1848818474758325</c:v>
                </c:pt>
                <c:pt idx="7321">
                  <c:v>1.2150912996777659</c:v>
                </c:pt>
                <c:pt idx="7322">
                  <c:v>1.2453007518796992</c:v>
                </c:pt>
                <c:pt idx="7323">
                  <c:v>1.345998925886144</c:v>
                </c:pt>
                <c:pt idx="7324">
                  <c:v>1.1043233082706769</c:v>
                </c:pt>
                <c:pt idx="7325">
                  <c:v>1.2956498388829216</c:v>
                </c:pt>
                <c:pt idx="7326">
                  <c:v>1.0707572502685285</c:v>
                </c:pt>
                <c:pt idx="7327">
                  <c:v>1.1076799140708915</c:v>
                </c:pt>
                <c:pt idx="7328">
                  <c:v>1.2956498388829216</c:v>
                </c:pt>
                <c:pt idx="7329">
                  <c:v>1.3325725026852848</c:v>
                </c:pt>
                <c:pt idx="7330">
                  <c:v>1.5104726100966703</c:v>
                </c:pt>
                <c:pt idx="7331">
                  <c:v>1.2318743286788401</c:v>
                </c:pt>
                <c:pt idx="7332">
                  <c:v>1.2620837808807734</c:v>
                </c:pt>
                <c:pt idx="7333">
                  <c:v>1.1311761546723953</c:v>
                </c:pt>
                <c:pt idx="7334">
                  <c:v>1.3325725026852848</c:v>
                </c:pt>
                <c:pt idx="7335">
                  <c:v>1.5977443609022557</c:v>
                </c:pt>
                <c:pt idx="7336">
                  <c:v>1.5373254564983889</c:v>
                </c:pt>
                <c:pt idx="7337">
                  <c:v>1.2620837808807734</c:v>
                </c:pt>
                <c:pt idx="7338">
                  <c:v>1.2352309344790549</c:v>
                </c:pt>
                <c:pt idx="7339">
                  <c:v>1.2318743286788401</c:v>
                </c:pt>
                <c:pt idx="7340">
                  <c:v>1.4064178302900108</c:v>
                </c:pt>
                <c:pt idx="7341">
                  <c:v>1.2721535982814178</c:v>
                </c:pt>
                <c:pt idx="7342">
                  <c:v>1.32921589688507</c:v>
                </c:pt>
                <c:pt idx="7343">
                  <c:v>1.5272556390977441</c:v>
                </c:pt>
                <c:pt idx="7344">
                  <c:v>1.0707572502685285</c:v>
                </c:pt>
                <c:pt idx="7345">
                  <c:v>1.5272556390977441</c:v>
                </c:pt>
                <c:pt idx="7346">
                  <c:v>1.876342642320086</c:v>
                </c:pt>
                <c:pt idx="7347">
                  <c:v>1.1076799140708915</c:v>
                </c:pt>
                <c:pt idx="7348">
                  <c:v>1.1177497314715361</c:v>
                </c:pt>
                <c:pt idx="7349">
                  <c:v>1.3057196562835662</c:v>
                </c:pt>
                <c:pt idx="7350">
                  <c:v>1.228517722878625</c:v>
                </c:pt>
                <c:pt idx="7351">
                  <c:v>1.3493555316863586</c:v>
                </c:pt>
                <c:pt idx="7352">
                  <c:v>1.2990064446831366</c:v>
                </c:pt>
                <c:pt idx="7353">
                  <c:v>1.3359291084854994</c:v>
                </c:pt>
                <c:pt idx="7354">
                  <c:v>1.1278195488721805</c:v>
                </c:pt>
                <c:pt idx="7355">
                  <c:v>1.4668367346938775</c:v>
                </c:pt>
                <c:pt idx="7356">
                  <c:v>1.2486573576799143</c:v>
                </c:pt>
                <c:pt idx="7357">
                  <c:v>1.4802631578947369</c:v>
                </c:pt>
                <c:pt idx="7358">
                  <c:v>1.2218045112781957</c:v>
                </c:pt>
                <c:pt idx="7359">
                  <c:v>1.1446025778732547</c:v>
                </c:pt>
                <c:pt idx="7360">
                  <c:v>1.3728517722878626</c:v>
                </c:pt>
                <c:pt idx="7361">
                  <c:v>1.268796992481203</c:v>
                </c:pt>
                <c:pt idx="7362">
                  <c:v>1.4970461868958111</c:v>
                </c:pt>
                <c:pt idx="7363">
                  <c:v>1.4131310418904406</c:v>
                </c:pt>
                <c:pt idx="7364">
                  <c:v>1.4735499462943074</c:v>
                </c:pt>
                <c:pt idx="7365">
                  <c:v>1.2755102040816326</c:v>
                </c:pt>
                <c:pt idx="7366">
                  <c:v>1.2486573576799143</c:v>
                </c:pt>
                <c:pt idx="7367">
                  <c:v>1.0506176154672395</c:v>
                </c:pt>
                <c:pt idx="7368">
                  <c:v>1.0741138560687433</c:v>
                </c:pt>
                <c:pt idx="7369">
                  <c:v>1.4500537056928038</c:v>
                </c:pt>
                <c:pt idx="7370">
                  <c:v>1.6212406015037599</c:v>
                </c:pt>
                <c:pt idx="7371">
                  <c:v>1.0707572502685285</c:v>
                </c:pt>
                <c:pt idx="7372">
                  <c:v>1.1613856068743287</c:v>
                </c:pt>
                <c:pt idx="7373">
                  <c:v>1.4332706766917298</c:v>
                </c:pt>
                <c:pt idx="7374">
                  <c:v>1.1815252416756179</c:v>
                </c:pt>
                <c:pt idx="7375">
                  <c:v>1.3225026852846407</c:v>
                </c:pt>
                <c:pt idx="7376">
                  <c:v>1.1680988184747585</c:v>
                </c:pt>
                <c:pt idx="7377">
                  <c:v>1.4299140708915146</c:v>
                </c:pt>
                <c:pt idx="7378">
                  <c:v>1.1949516648764771</c:v>
                </c:pt>
                <c:pt idx="7379">
                  <c:v>1.2587271750805586</c:v>
                </c:pt>
                <c:pt idx="7380">
                  <c:v>1.4869763694951663</c:v>
                </c:pt>
                <c:pt idx="7381">
                  <c:v>1.3963480128893666</c:v>
                </c:pt>
                <c:pt idx="7382">
                  <c:v>1.2520139634801293</c:v>
                </c:pt>
                <c:pt idx="7383">
                  <c:v>1.2352309344790549</c:v>
                </c:pt>
                <c:pt idx="7384">
                  <c:v>1.2352309344790549</c:v>
                </c:pt>
                <c:pt idx="7385">
                  <c:v>1.3560687432867884</c:v>
                </c:pt>
                <c:pt idx="7386">
                  <c:v>1.386278195488722</c:v>
                </c:pt>
                <c:pt idx="7387">
                  <c:v>1.2822234156820622</c:v>
                </c:pt>
                <c:pt idx="7388">
                  <c:v>1.1546723952738993</c:v>
                </c:pt>
                <c:pt idx="7389">
                  <c:v>1.268796992481203</c:v>
                </c:pt>
                <c:pt idx="7390">
                  <c:v>1.1748120300751879</c:v>
                </c:pt>
                <c:pt idx="7391">
                  <c:v>1.446697099892589</c:v>
                </c:pt>
                <c:pt idx="7392">
                  <c:v>1.292293233082707</c:v>
                </c:pt>
                <c:pt idx="7393">
                  <c:v>1.2788668098818476</c:v>
                </c:pt>
                <c:pt idx="7394">
                  <c:v>1.2385875402792699</c:v>
                </c:pt>
                <c:pt idx="7395">
                  <c:v>1.2553705692803439</c:v>
                </c:pt>
                <c:pt idx="7396">
                  <c:v>1.463480128893663</c:v>
                </c:pt>
                <c:pt idx="7397">
                  <c:v>1.366138560687433</c:v>
                </c:pt>
                <c:pt idx="7398">
                  <c:v>1.3762083780880772</c:v>
                </c:pt>
                <c:pt idx="7399">
                  <c:v>1.2788668098818476</c:v>
                </c:pt>
                <c:pt idx="7400">
                  <c:v>1.1848818474758325</c:v>
                </c:pt>
                <c:pt idx="7401">
                  <c:v>1.1580290010741141</c:v>
                </c:pt>
                <c:pt idx="7402">
                  <c:v>1.1311761546723953</c:v>
                </c:pt>
                <c:pt idx="7403">
                  <c:v>1.2654403866809885</c:v>
                </c:pt>
                <c:pt idx="7404">
                  <c:v>1.1513157894736845</c:v>
                </c:pt>
                <c:pt idx="7405">
                  <c:v>1.7521482277121379</c:v>
                </c:pt>
                <c:pt idx="7406">
                  <c:v>1.2016648764769067</c:v>
                </c:pt>
                <c:pt idx="7407">
                  <c:v>1.2419441460794842</c:v>
                </c:pt>
                <c:pt idx="7408">
                  <c:v>1.1345327604726101</c:v>
                </c:pt>
                <c:pt idx="7409">
                  <c:v>1.4097744360902258</c:v>
                </c:pt>
                <c:pt idx="7410">
                  <c:v>1.5809613319011817</c:v>
                </c:pt>
                <c:pt idx="7411">
                  <c:v>1.3191460794844256</c:v>
                </c:pt>
                <c:pt idx="7412">
                  <c:v>1.5977443609022557</c:v>
                </c:pt>
                <c:pt idx="7413">
                  <c:v>1.503759398496241</c:v>
                </c:pt>
                <c:pt idx="7414">
                  <c:v>1.1479591836734695</c:v>
                </c:pt>
                <c:pt idx="7415">
                  <c:v>1.6145273899033301</c:v>
                </c:pt>
                <c:pt idx="7416">
                  <c:v>1.309076262083781</c:v>
                </c:pt>
                <c:pt idx="7417">
                  <c:v>1.268796992481203</c:v>
                </c:pt>
                <c:pt idx="7418">
                  <c:v>1.5138292158968849</c:v>
                </c:pt>
                <c:pt idx="7419">
                  <c:v>1.2654403866809885</c:v>
                </c:pt>
                <c:pt idx="7420">
                  <c:v>1.4198442534908702</c:v>
                </c:pt>
                <c:pt idx="7421">
                  <c:v>1.3997046186895812</c:v>
                </c:pt>
                <c:pt idx="7422">
                  <c:v>1.1613856068743287</c:v>
                </c:pt>
                <c:pt idx="7423">
                  <c:v>1.1244629430719657</c:v>
                </c:pt>
                <c:pt idx="7424">
                  <c:v>1.1580290010741141</c:v>
                </c:pt>
                <c:pt idx="7425">
                  <c:v>1.2083780880773363</c:v>
                </c:pt>
                <c:pt idx="7426">
                  <c:v>1.7320085929108486</c:v>
                </c:pt>
                <c:pt idx="7427">
                  <c:v>1.1815252416756179</c:v>
                </c:pt>
                <c:pt idx="7428">
                  <c:v>1.4131310418904406</c:v>
                </c:pt>
                <c:pt idx="7429">
                  <c:v>1.1546723952738993</c:v>
                </c:pt>
                <c:pt idx="7430">
                  <c:v>1.6111707841031153</c:v>
                </c:pt>
                <c:pt idx="7431">
                  <c:v>1.2385875402792699</c:v>
                </c:pt>
                <c:pt idx="7432">
                  <c:v>1.5910311493018263</c:v>
                </c:pt>
                <c:pt idx="7433">
                  <c:v>1.0942534908700323</c:v>
                </c:pt>
                <c:pt idx="7434">
                  <c:v>1.1613856068743287</c:v>
                </c:pt>
                <c:pt idx="7435">
                  <c:v>1.0774704618689581</c:v>
                </c:pt>
                <c:pt idx="7436">
                  <c:v>1.2855800214822772</c:v>
                </c:pt>
                <c:pt idx="7437">
                  <c:v>0.98684210526315785</c:v>
                </c:pt>
                <c:pt idx="7438">
                  <c:v>0.87607411385606893</c:v>
                </c:pt>
                <c:pt idx="7439">
                  <c:v>1.1882384532760475</c:v>
                </c:pt>
                <c:pt idx="7440">
                  <c:v>1.6078141783029003</c:v>
                </c:pt>
                <c:pt idx="7441">
                  <c:v>1.7420784103114932</c:v>
                </c:pt>
                <c:pt idx="7442">
                  <c:v>0.94991944146079499</c:v>
                </c:pt>
                <c:pt idx="7443">
                  <c:v>1.3392857142857144</c:v>
                </c:pt>
                <c:pt idx="7444">
                  <c:v>1.5104726100966703</c:v>
                </c:pt>
                <c:pt idx="7445">
                  <c:v>1.503759398496241</c:v>
                </c:pt>
                <c:pt idx="7446">
                  <c:v>1.1546723952738993</c:v>
                </c:pt>
                <c:pt idx="7447">
                  <c:v>1.5977443609022557</c:v>
                </c:pt>
                <c:pt idx="7448">
                  <c:v>1.2016648764769067</c:v>
                </c:pt>
                <c:pt idx="7449">
                  <c:v>1.1278195488721805</c:v>
                </c:pt>
                <c:pt idx="7450">
                  <c:v>0.8928571428571429</c:v>
                </c:pt>
                <c:pt idx="7451">
                  <c:v>1.2855800214822772</c:v>
                </c:pt>
                <c:pt idx="7452">
                  <c:v>1.1848818474758325</c:v>
                </c:pt>
                <c:pt idx="7453">
                  <c:v>0.81565520945220205</c:v>
                </c:pt>
                <c:pt idx="7454">
                  <c:v>1.5675349087003223</c:v>
                </c:pt>
                <c:pt idx="7455">
                  <c:v>1.0942534908700323</c:v>
                </c:pt>
                <c:pt idx="7456">
                  <c:v>1.345998925886144</c:v>
                </c:pt>
                <c:pt idx="7457">
                  <c:v>1.1311761546723953</c:v>
                </c:pt>
                <c:pt idx="7458">
                  <c:v>1.5272556390977441</c:v>
                </c:pt>
                <c:pt idx="7459">
                  <c:v>1.3359291084854994</c:v>
                </c:pt>
                <c:pt idx="7460">
                  <c:v>1.3392857142857144</c:v>
                </c:pt>
                <c:pt idx="7461">
                  <c:v>1.5876745435016113</c:v>
                </c:pt>
                <c:pt idx="7462">
                  <c:v>1.2553705692803439</c:v>
                </c:pt>
                <c:pt idx="7463">
                  <c:v>1.1949516648764771</c:v>
                </c:pt>
                <c:pt idx="7464">
                  <c:v>1.345998925886144</c:v>
                </c:pt>
                <c:pt idx="7465">
                  <c:v>0.80558539205155744</c:v>
                </c:pt>
                <c:pt idx="7466">
                  <c:v>1.4735499462943074</c:v>
                </c:pt>
                <c:pt idx="7467">
                  <c:v>1.2218045112781957</c:v>
                </c:pt>
                <c:pt idx="7468">
                  <c:v>1.0371911922663803</c:v>
                </c:pt>
                <c:pt idx="7469">
                  <c:v>1.0774704618689581</c:v>
                </c:pt>
                <c:pt idx="7470">
                  <c:v>1.1613856068743287</c:v>
                </c:pt>
                <c:pt idx="7471">
                  <c:v>1.2990064446831366</c:v>
                </c:pt>
                <c:pt idx="7472">
                  <c:v>1.2184479054779807</c:v>
                </c:pt>
                <c:pt idx="7473">
                  <c:v>1.2822234156820622</c:v>
                </c:pt>
                <c:pt idx="7474">
                  <c:v>1.366138560687433</c:v>
                </c:pt>
                <c:pt idx="7475">
                  <c:v>1.1479591836734695</c:v>
                </c:pt>
                <c:pt idx="7476">
                  <c:v>1.1513157894736845</c:v>
                </c:pt>
                <c:pt idx="7477">
                  <c:v>1.4769065520945222</c:v>
                </c:pt>
                <c:pt idx="7478">
                  <c:v>1.3560687432867884</c:v>
                </c:pt>
                <c:pt idx="7479">
                  <c:v>1.2587271750805586</c:v>
                </c:pt>
                <c:pt idx="7480">
                  <c:v>1.2251611170784107</c:v>
                </c:pt>
                <c:pt idx="7481">
                  <c:v>1.4164876476906556</c:v>
                </c:pt>
                <c:pt idx="7482">
                  <c:v>1.3963480128893666</c:v>
                </c:pt>
                <c:pt idx="7483">
                  <c:v>0.98348549946294295</c:v>
                </c:pt>
                <c:pt idx="7484">
                  <c:v>1.2117346938775513</c:v>
                </c:pt>
                <c:pt idx="7485">
                  <c:v>1.5071160042964555</c:v>
                </c:pt>
                <c:pt idx="7486">
                  <c:v>1.4601235230934477</c:v>
                </c:pt>
                <c:pt idx="7487">
                  <c:v>1.228517722878625</c:v>
                </c:pt>
                <c:pt idx="7488">
                  <c:v>1.4164876476906556</c:v>
                </c:pt>
                <c:pt idx="7489">
                  <c:v>1.1613856068743287</c:v>
                </c:pt>
                <c:pt idx="7490">
                  <c:v>1.1177497314715361</c:v>
                </c:pt>
                <c:pt idx="7491">
                  <c:v>1.3426423200859292</c:v>
                </c:pt>
                <c:pt idx="7492">
                  <c:v>2.0038936627282498</c:v>
                </c:pt>
                <c:pt idx="7493">
                  <c:v>1.8696294307196564</c:v>
                </c:pt>
                <c:pt idx="7494">
                  <c:v>1.0774704618689581</c:v>
                </c:pt>
                <c:pt idx="7495">
                  <c:v>1.0573308270676693</c:v>
                </c:pt>
                <c:pt idx="7496">
                  <c:v>0.9264232008592912</c:v>
                </c:pt>
                <c:pt idx="7497">
                  <c:v>1.2620837808807734</c:v>
                </c:pt>
                <c:pt idx="7498">
                  <c:v>1.268796992481203</c:v>
                </c:pt>
                <c:pt idx="7499">
                  <c:v>1.4601235230934477</c:v>
                </c:pt>
                <c:pt idx="7500">
                  <c:v>1.345998925886144</c:v>
                </c:pt>
                <c:pt idx="7501">
                  <c:v>1.5071160042964555</c:v>
                </c:pt>
                <c:pt idx="7502">
                  <c:v>1.0170515574650916</c:v>
                </c:pt>
                <c:pt idx="7503">
                  <c:v>1.1781686358754029</c:v>
                </c:pt>
                <c:pt idx="7504">
                  <c:v>1.3426423200859292</c:v>
                </c:pt>
                <c:pt idx="7505">
                  <c:v>1.366138560687433</c:v>
                </c:pt>
                <c:pt idx="7506">
                  <c:v>1.2822234156820622</c:v>
                </c:pt>
                <c:pt idx="7507">
                  <c:v>1.0908968850698175</c:v>
                </c:pt>
                <c:pt idx="7508">
                  <c:v>0.9029269602577874</c:v>
                </c:pt>
                <c:pt idx="7509">
                  <c:v>1.4265574650912998</c:v>
                </c:pt>
                <c:pt idx="7510">
                  <c:v>1.2620837808807734</c:v>
                </c:pt>
                <c:pt idx="7511">
                  <c:v>1.3997046186895812</c:v>
                </c:pt>
                <c:pt idx="7512">
                  <c:v>1.3023630504833512</c:v>
                </c:pt>
                <c:pt idx="7513">
                  <c:v>1.1647422126745435</c:v>
                </c:pt>
                <c:pt idx="7514">
                  <c:v>1.0506176154672395</c:v>
                </c:pt>
                <c:pt idx="7515">
                  <c:v>0.9129967776584319</c:v>
                </c:pt>
                <c:pt idx="7516">
                  <c:v>1.1613856068743287</c:v>
                </c:pt>
                <c:pt idx="7517">
                  <c:v>1.1647422126745435</c:v>
                </c:pt>
                <c:pt idx="7518">
                  <c:v>1.2352309344790549</c:v>
                </c:pt>
                <c:pt idx="7519">
                  <c:v>1.2855800214822772</c:v>
                </c:pt>
                <c:pt idx="7520">
                  <c:v>1.3929914070891518</c:v>
                </c:pt>
                <c:pt idx="7521">
                  <c:v>1.2016648764769067</c:v>
                </c:pt>
                <c:pt idx="7522">
                  <c:v>1.1311761546723953</c:v>
                </c:pt>
                <c:pt idx="7523">
                  <c:v>1.5004027926960257</c:v>
                </c:pt>
                <c:pt idx="7524">
                  <c:v>1.2218045112781957</c:v>
                </c:pt>
                <c:pt idx="7525">
                  <c:v>1.1848818474758325</c:v>
                </c:pt>
                <c:pt idx="7526">
                  <c:v>1.1076799140708915</c:v>
                </c:pt>
                <c:pt idx="7527">
                  <c:v>1.3829215896885072</c:v>
                </c:pt>
                <c:pt idx="7528">
                  <c:v>1.4601235230934477</c:v>
                </c:pt>
                <c:pt idx="7529">
                  <c:v>1.3258592910848552</c:v>
                </c:pt>
                <c:pt idx="7530">
                  <c:v>1.2453007518796992</c:v>
                </c:pt>
                <c:pt idx="7531">
                  <c:v>1.4030612244897962</c:v>
                </c:pt>
                <c:pt idx="7532">
                  <c:v>1.2419441460794842</c:v>
                </c:pt>
                <c:pt idx="7533">
                  <c:v>1.2419441460794842</c:v>
                </c:pt>
                <c:pt idx="7534">
                  <c:v>1.3829215896885072</c:v>
                </c:pt>
                <c:pt idx="7535">
                  <c:v>1.1546723952738993</c:v>
                </c:pt>
                <c:pt idx="7536">
                  <c:v>0.93313641245972101</c:v>
                </c:pt>
                <c:pt idx="7537">
                  <c:v>1.2486573576799143</c:v>
                </c:pt>
                <c:pt idx="7538">
                  <c:v>1.446697099892589</c:v>
                </c:pt>
                <c:pt idx="7539">
                  <c:v>1.4869763694951663</c:v>
                </c:pt>
                <c:pt idx="7540">
                  <c:v>1.5776047261009667</c:v>
                </c:pt>
                <c:pt idx="7541">
                  <c:v>1.2117346938775513</c:v>
                </c:pt>
                <c:pt idx="7542">
                  <c:v>1.3426423200859292</c:v>
                </c:pt>
                <c:pt idx="7543">
                  <c:v>1.4030612244897962</c:v>
                </c:pt>
                <c:pt idx="7544">
                  <c:v>1.3829215896885072</c:v>
                </c:pt>
                <c:pt idx="7545">
                  <c:v>1.3963480128893666</c:v>
                </c:pt>
                <c:pt idx="7546">
                  <c:v>1.1143931256713215</c:v>
                </c:pt>
                <c:pt idx="7547">
                  <c:v>1.3392857142857144</c:v>
                </c:pt>
                <c:pt idx="7548">
                  <c:v>1.1110365198711065</c:v>
                </c:pt>
                <c:pt idx="7549">
                  <c:v>1.0539742212674545</c:v>
                </c:pt>
                <c:pt idx="7550">
                  <c:v>1.312432867883996</c:v>
                </c:pt>
                <c:pt idx="7551">
                  <c:v>1.0808270676691729</c:v>
                </c:pt>
                <c:pt idx="7552">
                  <c:v>1.2855800214822772</c:v>
                </c:pt>
                <c:pt idx="7553">
                  <c:v>1.1143931256713215</c:v>
                </c:pt>
                <c:pt idx="7554">
                  <c:v>1.1446025778732547</c:v>
                </c:pt>
                <c:pt idx="7555">
                  <c:v>0.9532760472610099</c:v>
                </c:pt>
                <c:pt idx="7556">
                  <c:v>1.292293233082707</c:v>
                </c:pt>
                <c:pt idx="7557">
                  <c:v>1.1781686358754029</c:v>
                </c:pt>
                <c:pt idx="7558">
                  <c:v>1.4903329752953813</c:v>
                </c:pt>
                <c:pt idx="7559">
                  <c:v>1.3963480128893666</c:v>
                </c:pt>
                <c:pt idx="7560">
                  <c:v>1.1848818474758325</c:v>
                </c:pt>
                <c:pt idx="7561">
                  <c:v>1.0103383458646618</c:v>
                </c:pt>
                <c:pt idx="7562">
                  <c:v>1.292293233082707</c:v>
                </c:pt>
                <c:pt idx="7563">
                  <c:v>0.87607411385606893</c:v>
                </c:pt>
                <c:pt idx="7564">
                  <c:v>1.4399838882921592</c:v>
                </c:pt>
                <c:pt idx="7565">
                  <c:v>1.4332706766917298</c:v>
                </c:pt>
                <c:pt idx="7566">
                  <c:v>0.96334586466165439</c:v>
                </c:pt>
                <c:pt idx="7567">
                  <c:v>1.386278195488722</c:v>
                </c:pt>
                <c:pt idx="7568">
                  <c:v>1.1311761546723953</c:v>
                </c:pt>
                <c:pt idx="7569">
                  <c:v>1.2218045112781957</c:v>
                </c:pt>
                <c:pt idx="7570">
                  <c:v>1.503759398496241</c:v>
                </c:pt>
                <c:pt idx="7571">
                  <c:v>0.93313641245972101</c:v>
                </c:pt>
                <c:pt idx="7572">
                  <c:v>1.0942534908700323</c:v>
                </c:pt>
                <c:pt idx="7573">
                  <c:v>1.3493555316863586</c:v>
                </c:pt>
                <c:pt idx="7574">
                  <c:v>1.1714554242749733</c:v>
                </c:pt>
                <c:pt idx="7575">
                  <c:v>0.96334586466165439</c:v>
                </c:pt>
                <c:pt idx="7576">
                  <c:v>1.3594253490870036</c:v>
                </c:pt>
                <c:pt idx="7577">
                  <c:v>1.1244629430719657</c:v>
                </c:pt>
                <c:pt idx="7578">
                  <c:v>1.3694951664876476</c:v>
                </c:pt>
                <c:pt idx="7579">
                  <c:v>0.84586466165413543</c:v>
                </c:pt>
                <c:pt idx="7580">
                  <c:v>1.2788668098818476</c:v>
                </c:pt>
                <c:pt idx="7581">
                  <c:v>1.0136949516648766</c:v>
                </c:pt>
                <c:pt idx="7582">
                  <c:v>1.2520139634801293</c:v>
                </c:pt>
                <c:pt idx="7583">
                  <c:v>1.1311761546723953</c:v>
                </c:pt>
                <c:pt idx="7584">
                  <c:v>1.32921589688507</c:v>
                </c:pt>
                <c:pt idx="7585">
                  <c:v>1.4836197636949517</c:v>
                </c:pt>
                <c:pt idx="7586">
                  <c:v>1.5339688506981739</c:v>
                </c:pt>
                <c:pt idx="7587">
                  <c:v>1.2050214822771212</c:v>
                </c:pt>
                <c:pt idx="7588">
                  <c:v>1.3829215896885072</c:v>
                </c:pt>
                <c:pt idx="7589">
                  <c:v>1.2117346938775513</c:v>
                </c:pt>
                <c:pt idx="7590">
                  <c:v>1.5406820622986033</c:v>
                </c:pt>
                <c:pt idx="7591">
                  <c:v>1.4601235230934477</c:v>
                </c:pt>
                <c:pt idx="7592">
                  <c:v>1.2419441460794842</c:v>
                </c:pt>
                <c:pt idx="7593">
                  <c:v>1.3057196562835662</c:v>
                </c:pt>
                <c:pt idx="7594">
                  <c:v>1.3325725026852848</c:v>
                </c:pt>
                <c:pt idx="7595">
                  <c:v>1.3829215896885072</c:v>
                </c:pt>
                <c:pt idx="7596">
                  <c:v>1.4567669172932334</c:v>
                </c:pt>
                <c:pt idx="7597">
                  <c:v>1.6984425349087005</c:v>
                </c:pt>
                <c:pt idx="7598">
                  <c:v>1.2855800214822772</c:v>
                </c:pt>
                <c:pt idx="7599">
                  <c:v>1.0573308270676693</c:v>
                </c:pt>
                <c:pt idx="7600">
                  <c:v>0.96670247046186908</c:v>
                </c:pt>
                <c:pt idx="7601">
                  <c:v>1.443340494092374</c:v>
                </c:pt>
                <c:pt idx="7602">
                  <c:v>1.2822234156820622</c:v>
                </c:pt>
                <c:pt idx="7603">
                  <c:v>1.3728517722878626</c:v>
                </c:pt>
                <c:pt idx="7604">
                  <c:v>1.2654403866809885</c:v>
                </c:pt>
                <c:pt idx="7605">
                  <c:v>1.1513157894736845</c:v>
                </c:pt>
                <c:pt idx="7606">
                  <c:v>1.4701933404940926</c:v>
                </c:pt>
                <c:pt idx="7607">
                  <c:v>0.90628356605800231</c:v>
                </c:pt>
                <c:pt idx="7608">
                  <c:v>1.2654403866809885</c:v>
                </c:pt>
                <c:pt idx="7609">
                  <c:v>1.0841836734693879</c:v>
                </c:pt>
                <c:pt idx="7610">
                  <c:v>1.1479591836734695</c:v>
                </c:pt>
                <c:pt idx="7611">
                  <c:v>1.1513157894736845</c:v>
                </c:pt>
                <c:pt idx="7612">
                  <c:v>1.2553705692803439</c:v>
                </c:pt>
                <c:pt idx="7613">
                  <c:v>1.4064178302900108</c:v>
                </c:pt>
                <c:pt idx="7614">
                  <c:v>1.1345327604726101</c:v>
                </c:pt>
                <c:pt idx="7615">
                  <c:v>1.1949516648764771</c:v>
                </c:pt>
                <c:pt idx="7616">
                  <c:v>1.4769065520945222</c:v>
                </c:pt>
                <c:pt idx="7617">
                  <c:v>1.2721535982814178</c:v>
                </c:pt>
                <c:pt idx="7618">
                  <c:v>1.0976100966702473</c:v>
                </c:pt>
                <c:pt idx="7619">
                  <c:v>1.0774704618689581</c:v>
                </c:pt>
                <c:pt idx="7620">
                  <c:v>1.3829215896885072</c:v>
                </c:pt>
                <c:pt idx="7621">
                  <c:v>1.3258592910848552</c:v>
                </c:pt>
                <c:pt idx="7622">
                  <c:v>0.94991944146079499</c:v>
                </c:pt>
                <c:pt idx="7623">
                  <c:v>1.2855800214822772</c:v>
                </c:pt>
                <c:pt idx="7624">
                  <c:v>1.3527121374865738</c:v>
                </c:pt>
                <c:pt idx="7625">
                  <c:v>1.3325725026852848</c:v>
                </c:pt>
                <c:pt idx="7626">
                  <c:v>1.3527121374865738</c:v>
                </c:pt>
                <c:pt idx="7627">
                  <c:v>1.4567669172932334</c:v>
                </c:pt>
                <c:pt idx="7628">
                  <c:v>1.0808270676691729</c:v>
                </c:pt>
                <c:pt idx="7629">
                  <c:v>1.362781954887218</c:v>
                </c:pt>
                <c:pt idx="7630">
                  <c:v>1.5138292158968849</c:v>
                </c:pt>
                <c:pt idx="7631">
                  <c:v>1.2855800214822772</c:v>
                </c:pt>
                <c:pt idx="7632">
                  <c:v>1.1680988184747585</c:v>
                </c:pt>
                <c:pt idx="7633">
                  <c:v>1.030477980665951</c:v>
                </c:pt>
                <c:pt idx="7634">
                  <c:v>1.1983082706766919</c:v>
                </c:pt>
                <c:pt idx="7635">
                  <c:v>1.0741138560687433</c:v>
                </c:pt>
                <c:pt idx="7636">
                  <c:v>1.1076799140708915</c:v>
                </c:pt>
                <c:pt idx="7637">
                  <c:v>1.2855800214822772</c:v>
                </c:pt>
                <c:pt idx="7638">
                  <c:v>1.70515574650913</c:v>
                </c:pt>
                <c:pt idx="7639">
                  <c:v>1.5004027926960257</c:v>
                </c:pt>
                <c:pt idx="7640">
                  <c:v>1.345998925886144</c:v>
                </c:pt>
                <c:pt idx="7641">
                  <c:v>1.2050214822771212</c:v>
                </c:pt>
                <c:pt idx="7642">
                  <c:v>1.1680988184747585</c:v>
                </c:pt>
                <c:pt idx="7643">
                  <c:v>0.97677228786251336</c:v>
                </c:pt>
                <c:pt idx="7644">
                  <c:v>1.0506176154672395</c:v>
                </c:pt>
                <c:pt idx="7645">
                  <c:v>1.6413802363050489</c:v>
                </c:pt>
                <c:pt idx="7646">
                  <c:v>1.1244629430719657</c:v>
                </c:pt>
                <c:pt idx="7647">
                  <c:v>1.2855800214822772</c:v>
                </c:pt>
                <c:pt idx="7648">
                  <c:v>1.3997046186895812</c:v>
                </c:pt>
                <c:pt idx="7649">
                  <c:v>1.3258592910848552</c:v>
                </c:pt>
                <c:pt idx="7650">
                  <c:v>1.7521482277121379</c:v>
                </c:pt>
                <c:pt idx="7651">
                  <c:v>1.2453007518796992</c:v>
                </c:pt>
                <c:pt idx="7652">
                  <c:v>1.1446025778732547</c:v>
                </c:pt>
                <c:pt idx="7653">
                  <c:v>1.2788668098818476</c:v>
                </c:pt>
                <c:pt idx="7654">
                  <c:v>0.99019871106337276</c:v>
                </c:pt>
                <c:pt idx="7655">
                  <c:v>1.3694951664876476</c:v>
                </c:pt>
                <c:pt idx="7656">
                  <c:v>1.1848818474758325</c:v>
                </c:pt>
                <c:pt idx="7657">
                  <c:v>1.5507518796992481</c:v>
                </c:pt>
                <c:pt idx="7658">
                  <c:v>1.5138292158968849</c:v>
                </c:pt>
                <c:pt idx="7659">
                  <c:v>1.1748120300751879</c:v>
                </c:pt>
                <c:pt idx="7660">
                  <c:v>1.2620837808807734</c:v>
                </c:pt>
                <c:pt idx="7661">
                  <c:v>1.2385875402792699</c:v>
                </c:pt>
                <c:pt idx="7662">
                  <c:v>1.0338345864661656</c:v>
                </c:pt>
                <c:pt idx="7663">
                  <c:v>1.2553705692803439</c:v>
                </c:pt>
                <c:pt idx="7664">
                  <c:v>1.6548066595059077</c:v>
                </c:pt>
                <c:pt idx="7665">
                  <c:v>1.5507518796992481</c:v>
                </c:pt>
                <c:pt idx="7666">
                  <c:v>1.1378893662728249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53088"/>
        <c:axId val="120959360"/>
      </c:scatterChart>
      <c:scatterChart>
        <c:scatterStyle val="lineMarker"/>
        <c:varyColors val="0"/>
        <c:ser>
          <c:idx val="0"/>
          <c:order val="2"/>
          <c:tx>
            <c:v>dummy secondary y axis</c:v>
          </c:tx>
          <c:spPr>
            <a:ln w="28575">
              <a:noFill/>
            </a:ln>
          </c:spPr>
          <c:marker>
            <c:symbol val="none"/>
          </c:marker>
          <c:xVal>
            <c:numRef>
              <c:f>'CryoChamber5Oct2012a - Copy'!$AQ$10:$AQ$19</c:f>
              <c:numCache>
                <c:formatCode>General</c:formatCode>
                <c:ptCount val="10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  <c:pt idx="9">
                  <c:v>24</c:v>
                </c:pt>
              </c:numCache>
            </c:numRef>
          </c:xVal>
          <c:yVal>
            <c:numRef>
              <c:f>'CryoChamber5Oct2012a - Copy'!$AP$10:$AP$19</c:f>
              <c:numCache>
                <c:formatCode>General</c:formatCode>
                <c:ptCount val="10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67552"/>
        <c:axId val="120961280"/>
      </c:scatterChart>
      <c:valAx>
        <c:axId val="120953088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Time (hours)</a:t>
                </a:r>
              </a:p>
            </c:rich>
          </c:tx>
          <c:layout/>
          <c:overlay val="0"/>
        </c:title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120959360"/>
        <c:crosses val="autoZero"/>
        <c:crossBetween val="midCat"/>
        <c:majorUnit val="6"/>
        <c:minorUnit val="1"/>
      </c:valAx>
      <c:valAx>
        <c:axId val="120959360"/>
        <c:scaling>
          <c:orientation val="minMax"/>
          <c:max val="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Pressure </a:t>
                </a: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(x10</a:t>
                </a:r>
                <a:r>
                  <a:rPr lang="en-US" sz="1800" baseline="30000" dirty="0" smtClean="0">
                    <a:latin typeface="Arial" pitchFamily="34" charset="0"/>
                    <a:cs typeface="Arial" pitchFamily="34" charset="0"/>
                  </a:rPr>
                  <a:t>-12 </a:t>
                </a:r>
                <a:r>
                  <a:rPr lang="en-US" sz="1800" dirty="0" err="1" smtClean="0">
                    <a:latin typeface="Arial" pitchFamily="34" charset="0"/>
                    <a:cs typeface="Arial" pitchFamily="34" charset="0"/>
                  </a:rPr>
                  <a:t>Torr</a:t>
                </a: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060444650301066E-2"/>
              <c:y val="0.289479377577802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20953088"/>
        <c:crosses val="autoZero"/>
        <c:crossBetween val="midCat"/>
      </c:valAx>
      <c:valAx>
        <c:axId val="120961280"/>
        <c:scaling>
          <c:orientation val="minMax"/>
          <c:max val="24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dirty="0" err="1"/>
                  <a:t>Axtran</a:t>
                </a:r>
                <a:r>
                  <a:rPr lang="en-US" sz="1800" dirty="0"/>
                  <a:t> current (</a:t>
                </a:r>
                <a:r>
                  <a:rPr lang="en-US" sz="1800" dirty="0" err="1"/>
                  <a:t>femto</a:t>
                </a:r>
                <a:r>
                  <a:rPr lang="en-US" sz="1800" dirty="0"/>
                  <a:t>-Amps </a:t>
                </a:r>
                <a:r>
                  <a:rPr lang="en-US" sz="1800" dirty="0" smtClean="0"/>
                  <a:t>:</a:t>
                </a:r>
                <a:r>
                  <a:rPr lang="en-US" sz="1800" baseline="0" dirty="0" smtClean="0"/>
                  <a:t> </a:t>
                </a:r>
                <a:r>
                  <a:rPr lang="en-US" sz="1800" dirty="0" smtClean="0"/>
                  <a:t>10</a:t>
                </a:r>
                <a:r>
                  <a:rPr lang="en-US" sz="2200" baseline="30000" dirty="0" smtClean="0"/>
                  <a:t>-15</a:t>
                </a:r>
                <a:r>
                  <a:rPr lang="en-US" sz="1800" baseline="30000" dirty="0" smtClean="0"/>
                  <a:t> 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9390274860815615"/>
              <c:y val="7.596777058786145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120967552"/>
        <c:crosses val="max"/>
        <c:crossBetween val="midCat"/>
        <c:majorUnit val="3"/>
      </c:valAx>
      <c:valAx>
        <c:axId val="120967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61280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rgbClr val="00B050"/>
                </a:solidFill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020586394672196"/>
          <c:y val="0.2260180775275431"/>
          <c:w val="0.25798113697326297"/>
          <c:h val="9.8620651142011503E-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26922329153301"/>
          <c:y val="3.5145678015319308E-2"/>
          <c:w val="0.74464323903956453"/>
          <c:h val="0.80101118811620864"/>
        </c:manualLayout>
      </c:layout>
      <c:scatterChart>
        <c:scatterStyle val="lineMarker"/>
        <c:varyColors val="0"/>
        <c:ser>
          <c:idx val="6"/>
          <c:order val="2"/>
          <c:tx>
            <c:strRef>
              <c:f>'5Oct2015a'!$J$1</c:f>
              <c:strCache>
                <c:ptCount val="1"/>
                <c:pt idx="0">
                  <c:v>P(Extractor)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'5Oct2015a'!$J$2:$J$11869</c:f>
              <c:numCache>
                <c:formatCode>General</c:formatCode>
                <c:ptCount val="11868"/>
                <c:pt idx="0">
                  <c:v>3.4788844176449521E-8</c:v>
                </c:pt>
                <c:pt idx="1">
                  <c:v>3.4382860087536599E-8</c:v>
                </c:pt>
                <c:pt idx="2">
                  <c:v>3.4788844176449521E-8</c:v>
                </c:pt>
                <c:pt idx="3">
                  <c:v>3.5199540972453834E-8</c:v>
                </c:pt>
                <c:pt idx="4">
                  <c:v>3.4382860087536599E-8</c:v>
                </c:pt>
                <c:pt idx="5">
                  <c:v>3.5199540972453834E-8</c:v>
                </c:pt>
                <c:pt idx="6">
                  <c:v>3.3981613812838206E-8</c:v>
                </c:pt>
                <c:pt idx="7">
                  <c:v>3.5199540972453834E-8</c:v>
                </c:pt>
                <c:pt idx="8">
                  <c:v>3.5615168222062332E-8</c:v>
                </c:pt>
                <c:pt idx="9">
                  <c:v>3.5199540972453834E-8</c:v>
                </c:pt>
                <c:pt idx="10">
                  <c:v>3.4788844176449521E-8</c:v>
                </c:pt>
                <c:pt idx="11">
                  <c:v>3.4788844176449521E-8</c:v>
                </c:pt>
                <c:pt idx="12">
                  <c:v>3.3585050062297178E-8</c:v>
                </c:pt>
                <c:pt idx="13">
                  <c:v>3.4382860087536599E-8</c:v>
                </c:pt>
                <c:pt idx="14">
                  <c:v>3.4788844176449521E-8</c:v>
                </c:pt>
                <c:pt idx="15">
                  <c:v>3.4788844176449521E-8</c:v>
                </c:pt>
                <c:pt idx="16">
                  <c:v>3.3981613812838206E-8</c:v>
                </c:pt>
                <c:pt idx="17">
                  <c:v>3.4382860087536599E-8</c:v>
                </c:pt>
                <c:pt idx="18">
                  <c:v>3.3981613812838206E-8</c:v>
                </c:pt>
                <c:pt idx="19">
                  <c:v>3.3585050062297178E-8</c:v>
                </c:pt>
                <c:pt idx="20">
                  <c:v>3.5615168222062332E-8</c:v>
                </c:pt>
                <c:pt idx="21">
                  <c:v>3.5199540972453834E-8</c:v>
                </c:pt>
                <c:pt idx="22">
                  <c:v>3.4382860087536599E-8</c:v>
                </c:pt>
                <c:pt idx="23">
                  <c:v>3.4382860087536599E-8</c:v>
                </c:pt>
                <c:pt idx="24">
                  <c:v>3.4788844176449521E-8</c:v>
                </c:pt>
                <c:pt idx="25">
                  <c:v>3.5615168222062332E-8</c:v>
                </c:pt>
                <c:pt idx="26">
                  <c:v>3.4382860087536599E-8</c:v>
                </c:pt>
                <c:pt idx="27">
                  <c:v>3.5199540972453834E-8</c:v>
                </c:pt>
                <c:pt idx="28">
                  <c:v>3.5199540972453834E-8</c:v>
                </c:pt>
                <c:pt idx="29">
                  <c:v>3.4382860087536599E-8</c:v>
                </c:pt>
                <c:pt idx="30">
                  <c:v>3.5199540972453834E-8</c:v>
                </c:pt>
                <c:pt idx="31">
                  <c:v>3.3981613812838206E-8</c:v>
                </c:pt>
                <c:pt idx="32">
                  <c:v>3.5199540972453834E-8</c:v>
                </c:pt>
                <c:pt idx="33">
                  <c:v>3.4788844176449521E-8</c:v>
                </c:pt>
                <c:pt idx="34">
                  <c:v>3.4788844176449521E-8</c:v>
                </c:pt>
                <c:pt idx="35">
                  <c:v>3.5199540972453834E-8</c:v>
                </c:pt>
                <c:pt idx="36">
                  <c:v>3.5199540972453834E-8</c:v>
                </c:pt>
                <c:pt idx="37">
                  <c:v>3.603570309278882E-8</c:v>
                </c:pt>
                <c:pt idx="38">
                  <c:v>3.4788844176449521E-8</c:v>
                </c:pt>
                <c:pt idx="39">
                  <c:v>3.6461203532578159E-8</c:v>
                </c:pt>
                <c:pt idx="40">
                  <c:v>3.5199540972453834E-8</c:v>
                </c:pt>
                <c:pt idx="41">
                  <c:v>3.603570309278882E-8</c:v>
                </c:pt>
                <c:pt idx="42">
                  <c:v>3.4788844176449521E-8</c:v>
                </c:pt>
                <c:pt idx="43">
                  <c:v>3.4788844176449521E-8</c:v>
                </c:pt>
                <c:pt idx="44">
                  <c:v>3.5615168222062332E-8</c:v>
                </c:pt>
                <c:pt idx="45">
                  <c:v>3.4382860087536599E-8</c:v>
                </c:pt>
                <c:pt idx="46">
                  <c:v>3.5615168222062332E-8</c:v>
                </c:pt>
                <c:pt idx="47">
                  <c:v>3.603570309278882E-8</c:v>
                </c:pt>
                <c:pt idx="48">
                  <c:v>3.4788844176449521E-8</c:v>
                </c:pt>
                <c:pt idx="49">
                  <c:v>3.4382860087536599E-8</c:v>
                </c:pt>
                <c:pt idx="50">
                  <c:v>3.603570309278882E-8</c:v>
                </c:pt>
                <c:pt idx="51">
                  <c:v>3.5615168222062332E-8</c:v>
                </c:pt>
                <c:pt idx="52">
                  <c:v>3.4382860087536599E-8</c:v>
                </c:pt>
                <c:pt idx="53">
                  <c:v>3.4788844176449521E-8</c:v>
                </c:pt>
                <c:pt idx="54">
                  <c:v>3.5615168222062332E-8</c:v>
                </c:pt>
                <c:pt idx="55">
                  <c:v>3.5199540972453834E-8</c:v>
                </c:pt>
                <c:pt idx="56">
                  <c:v>3.5615168222062332E-8</c:v>
                </c:pt>
                <c:pt idx="57">
                  <c:v>3.5615168222062332E-8</c:v>
                </c:pt>
                <c:pt idx="58">
                  <c:v>3.603570309278882E-8</c:v>
                </c:pt>
                <c:pt idx="59">
                  <c:v>3.4788844176449521E-8</c:v>
                </c:pt>
                <c:pt idx="60">
                  <c:v>3.4788844176449521E-8</c:v>
                </c:pt>
                <c:pt idx="61">
                  <c:v>3.6461203532578159E-8</c:v>
                </c:pt>
                <c:pt idx="62">
                  <c:v>3.5615168222062332E-8</c:v>
                </c:pt>
                <c:pt idx="63">
                  <c:v>3.5199540972453834E-8</c:v>
                </c:pt>
                <c:pt idx="64">
                  <c:v>3.4382860087536599E-8</c:v>
                </c:pt>
                <c:pt idx="65">
                  <c:v>3.4788844176449521E-8</c:v>
                </c:pt>
                <c:pt idx="66">
                  <c:v>3.4788844176449521E-8</c:v>
                </c:pt>
                <c:pt idx="67">
                  <c:v>3.5199540972453834E-8</c:v>
                </c:pt>
                <c:pt idx="68">
                  <c:v>3.5615168222062332E-8</c:v>
                </c:pt>
                <c:pt idx="69">
                  <c:v>3.603570309278882E-8</c:v>
                </c:pt>
                <c:pt idx="70">
                  <c:v>3.6461203532578159E-8</c:v>
                </c:pt>
                <c:pt idx="71">
                  <c:v>3.4788844176449521E-8</c:v>
                </c:pt>
                <c:pt idx="72">
                  <c:v>3.4788844176449521E-8</c:v>
                </c:pt>
                <c:pt idx="73">
                  <c:v>3.603570309278882E-8</c:v>
                </c:pt>
                <c:pt idx="74">
                  <c:v>3.5199540972453834E-8</c:v>
                </c:pt>
                <c:pt idx="75">
                  <c:v>3.4788844176449521E-8</c:v>
                </c:pt>
                <c:pt idx="76">
                  <c:v>3.6461203532578159E-8</c:v>
                </c:pt>
                <c:pt idx="77">
                  <c:v>3.5615168222062332E-8</c:v>
                </c:pt>
                <c:pt idx="78">
                  <c:v>3.603570309278882E-8</c:v>
                </c:pt>
                <c:pt idx="79">
                  <c:v>3.7327250391109623E-8</c:v>
                </c:pt>
                <c:pt idx="80">
                  <c:v>3.6461203532578159E-8</c:v>
                </c:pt>
                <c:pt idx="81">
                  <c:v>3.603570309278882E-8</c:v>
                </c:pt>
                <c:pt idx="82">
                  <c:v>3.4382860087536599E-8</c:v>
                </c:pt>
                <c:pt idx="83">
                  <c:v>2.7834408712164451E-8</c:v>
                </c:pt>
                <c:pt idx="84">
                  <c:v>4.0050966423130063E-8</c:v>
                </c:pt>
                <c:pt idx="85">
                  <c:v>4.6109137654171579E-8</c:v>
                </c:pt>
                <c:pt idx="86">
                  <c:v>4.8896300320572628E-8</c:v>
                </c:pt>
                <c:pt idx="87">
                  <c:v>5.2464072563251726E-8</c:v>
                </c:pt>
                <c:pt idx="88">
                  <c:v>5.4344550384155723E-8</c:v>
                </c:pt>
                <c:pt idx="89">
                  <c:v>5.5635372479384968E-8</c:v>
                </c:pt>
                <c:pt idx="90">
                  <c:v>5.6956986049698037E-8</c:v>
                </c:pt>
                <c:pt idx="91">
                  <c:v>5.8998368210705575E-8</c:v>
                </c:pt>
                <c:pt idx="92">
                  <c:v>5.8998368210705575E-8</c:v>
                </c:pt>
                <c:pt idx="93">
                  <c:v>5.7629519690871137E-8</c:v>
                </c:pt>
                <c:pt idx="94">
                  <c:v>5.7629519690871137E-8</c:v>
                </c:pt>
                <c:pt idx="95">
                  <c:v>5.8309860175086765E-8</c:v>
                </c:pt>
                <c:pt idx="96">
                  <c:v>5.8309860175086765E-8</c:v>
                </c:pt>
                <c:pt idx="97">
                  <c:v>5.6292300842815731E-8</c:v>
                </c:pt>
                <c:pt idx="98">
                  <c:v>5.6956986049698037E-8</c:v>
                </c:pt>
                <c:pt idx="99">
                  <c:v>5.6956986049698037E-8</c:v>
                </c:pt>
                <c:pt idx="100">
                  <c:v>5.7629519690871137E-8</c:v>
                </c:pt>
                <c:pt idx="101">
                  <c:v>5.5635372479384968E-8</c:v>
                </c:pt>
                <c:pt idx="102">
                  <c:v>5.6292300842815731E-8</c:v>
                </c:pt>
                <c:pt idx="103">
                  <c:v>6.0399869460337604E-8</c:v>
                </c:pt>
                <c:pt idx="104">
                  <c:v>6.0399869460337604E-8</c:v>
                </c:pt>
                <c:pt idx="105">
                  <c:v>6.3303394690684966E-8</c:v>
                </c:pt>
                <c:pt idx="106">
                  <c:v>6.6346497354536672E-8</c:v>
                </c:pt>
                <c:pt idx="107">
                  <c:v>6.6346497354536672E-8</c:v>
                </c:pt>
                <c:pt idx="108">
                  <c:v>6.8724565062098935E-8</c:v>
                </c:pt>
                <c:pt idx="109">
                  <c:v>7.1187706300266927E-8</c:v>
                </c:pt>
                <c:pt idx="110">
                  <c:v>7.0356949292717725E-8</c:v>
                </c:pt>
                <c:pt idx="111">
                  <c:v>7.1187706300266927E-8</c:v>
                </c:pt>
                <c:pt idx="112">
                  <c:v>6.9535887178310555E-8</c:v>
                </c:pt>
                <c:pt idx="113">
                  <c:v>6.7129899963059319E-8</c:v>
                </c:pt>
                <c:pt idx="114">
                  <c:v>8.0053993202970665E-8</c:v>
                </c:pt>
                <c:pt idx="115">
                  <c:v>9.7733848393554905E-8</c:v>
                </c:pt>
                <c:pt idx="116">
                  <c:v>1.3417944772127328E-7</c:v>
                </c:pt>
                <c:pt idx="117">
                  <c:v>1.4913033725250853E-7</c:v>
                </c:pt>
                <c:pt idx="118">
                  <c:v>1.842154282343084E-7</c:v>
                </c:pt>
                <c:pt idx="119">
                  <c:v>2.047415562237567E-7</c:v>
                </c:pt>
                <c:pt idx="120">
                  <c:v>2.3024170888676036E-7</c:v>
                </c:pt>
                <c:pt idx="121">
                  <c:v>2.6197509106849299E-7</c:v>
                </c:pt>
                <c:pt idx="122">
                  <c:v>2.7781071998069531E-7</c:v>
                </c:pt>
                <c:pt idx="123">
                  <c:v>3.087656646876687E-7</c:v>
                </c:pt>
                <c:pt idx="124">
                  <c:v>3.3129585328274272E-7</c:v>
                </c:pt>
                <c:pt idx="125">
                  <c:v>3.3916497731546035E-7</c:v>
                </c:pt>
                <c:pt idx="126">
                  <c:v>3.8140729909422158E-7</c:v>
                </c:pt>
                <c:pt idx="127">
                  <c:v>3.9974220156757819E-7</c:v>
                </c:pt>
                <c:pt idx="128">
                  <c:v>4.1895849422278388E-7</c:v>
                </c:pt>
                <c:pt idx="129">
                  <c:v>4.289108178379078E-7</c:v>
                </c:pt>
                <c:pt idx="130">
                  <c:v>4.4428331123904175E-7</c:v>
                </c:pt>
                <c:pt idx="131">
                  <c:v>4.4952929586258496E-7</c:v>
                </c:pt>
                <c:pt idx="132">
                  <c:v>4.9378853264399655E-7</c:v>
                </c:pt>
                <c:pt idx="133">
                  <c:v>4.8233080513998401E-7</c:v>
                </c:pt>
                <c:pt idx="134">
                  <c:v>5.2363660687181254E-7</c:v>
                </c:pt>
                <c:pt idx="135">
                  <c:v>4.9961791194823455E-7</c:v>
                </c:pt>
                <c:pt idx="136">
                  <c:v>5.1752579359833654E-7</c:v>
                </c:pt>
                <c:pt idx="137">
                  <c:v>5.1148629321317504E-7</c:v>
                </c:pt>
                <c:pt idx="138">
                  <c:v>5.0551727349845268E-7</c:v>
                </c:pt>
                <c:pt idx="139">
                  <c:v>4.88026044918784E-7</c:v>
                </c:pt>
                <c:pt idx="140">
                  <c:v>4.88026044918784E-7</c:v>
                </c:pt>
                <c:pt idx="141">
                  <c:v>4.88026044918784E-7</c:v>
                </c:pt>
                <c:pt idx="142">
                  <c:v>5.0551727349845268E-7</c:v>
                </c:pt>
                <c:pt idx="143">
                  <c:v>4.7670202852739445E-7</c:v>
                </c:pt>
                <c:pt idx="144">
                  <c:v>4.7113893945915579E-7</c:v>
                </c:pt>
                <c:pt idx="145">
                  <c:v>4.7670202852739445E-7</c:v>
                </c:pt>
                <c:pt idx="146">
                  <c:v>4.7670202852739445E-7</c:v>
                </c:pt>
                <c:pt idx="147">
                  <c:v>4.6564184354361139E-7</c:v>
                </c:pt>
                <c:pt idx="148">
                  <c:v>4.6564184354361139E-7</c:v>
                </c:pt>
                <c:pt idx="149">
                  <c:v>4.4952929586258496E-7</c:v>
                </c:pt>
                <c:pt idx="150">
                  <c:v>4.289108178379078E-7</c:v>
                </c:pt>
                <c:pt idx="151">
                  <c:v>4.2390544983195592E-7</c:v>
                </c:pt>
                <c:pt idx="152">
                  <c:v>4.0446225606828895E-7</c:v>
                </c:pt>
                <c:pt idx="153">
                  <c:v>4.0923804377505741E-7</c:v>
                </c:pt>
                <c:pt idx="154">
                  <c:v>3.9046759724332154E-7</c:v>
                </c:pt>
                <c:pt idx="155">
                  <c:v>3.9046759724332154E-7</c:v>
                </c:pt>
                <c:pt idx="156">
                  <c:v>3.7695629479979525E-7</c:v>
                </c:pt>
                <c:pt idx="157">
                  <c:v>3.5546921899155034E-7</c:v>
                </c:pt>
                <c:pt idx="158">
                  <c:v>3.4316975132076547E-7</c:v>
                </c:pt>
                <c:pt idx="159">
                  <c:v>3.3916497731546035E-7</c:v>
                </c:pt>
                <c:pt idx="160">
                  <c:v>3.3129585328274272E-7</c:v>
                </c:pt>
                <c:pt idx="161">
                  <c:v>3.0160115475131262E-7</c:v>
                </c:pt>
                <c:pt idx="162">
                  <c:v>3.087656646876687E-7</c:v>
                </c:pt>
                <c:pt idx="163">
                  <c:v>2.9460356639789761E-7</c:v>
                </c:pt>
                <c:pt idx="164">
                  <c:v>2.8776766972888572E-7</c:v>
                </c:pt>
                <c:pt idx="165">
                  <c:v>2.8440943527243365E-7</c:v>
                </c:pt>
                <c:pt idx="166">
                  <c:v>2.681976696630423E-7</c:v>
                </c:pt>
                <c:pt idx="167">
                  <c:v>2.5290999907856533E-7</c:v>
                </c:pt>
                <c:pt idx="168">
                  <c:v>2.4130982239104517E-7</c:v>
                </c:pt>
                <c:pt idx="169">
                  <c:v>2.3849374871258987E-7</c:v>
                </c:pt>
                <c:pt idx="170">
                  <c:v>2.1458383369070805E-7</c:v>
                </c:pt>
                <c:pt idx="171">
                  <c:v>2.047415562237567E-7</c:v>
                </c:pt>
                <c:pt idx="172">
                  <c:v>1.9307097955381563E-7</c:v>
                </c:pt>
                <c:pt idx="173">
                  <c:v>1.8206564330854013E-7</c:v>
                </c:pt>
                <c:pt idx="174">
                  <c:v>1.7371487173445965E-7</c:v>
                </c:pt>
                <c:pt idx="175">
                  <c:v>1.6381286274967746E-7</c:v>
                </c:pt>
                <c:pt idx="176">
                  <c:v>1.4913033725250853E-7</c:v>
                </c:pt>
                <c:pt idx="177">
                  <c:v>1.357634919910182E-7</c:v>
                </c:pt>
                <c:pt idx="178">
                  <c:v>1.2802476873676807E-7</c:v>
                </c:pt>
                <c:pt idx="179">
                  <c:v>1.1654992543267968E-7</c:v>
                </c:pt>
                <c:pt idx="180">
                  <c:v>1.1120415131199598E-7</c:v>
                </c:pt>
                <c:pt idx="181">
                  <c:v>1.0123693775121211E-7</c:v>
                </c:pt>
                <c:pt idx="182">
                  <c:v>9.6593299222252349E-8</c:v>
                </c:pt>
                <c:pt idx="183">
                  <c:v>8.4893023219647987E-8</c:v>
                </c:pt>
                <c:pt idx="184">
                  <c:v>7.8196443302375873E-8</c:v>
                </c:pt>
                <c:pt idx="185">
                  <c:v>7.6382171333217375E-8</c:v>
                </c:pt>
                <c:pt idx="186">
                  <c:v>6.9535887178310555E-8</c:v>
                </c:pt>
                <c:pt idx="187">
                  <c:v>6.111305579535699E-8</c:v>
                </c:pt>
                <c:pt idx="188">
                  <c:v>5.6956986049698037E-8</c:v>
                </c:pt>
                <c:pt idx="189">
                  <c:v>5.1851938827646282E-8</c:v>
                </c:pt>
                <c:pt idx="190">
                  <c:v>4.5571046300916322E-8</c:v>
                </c:pt>
                <c:pt idx="191">
                  <c:v>3.9583573628160784E-8</c:v>
                </c:pt>
                <c:pt idx="192">
                  <c:v>3.603570309278882E-8</c:v>
                </c:pt>
                <c:pt idx="193">
                  <c:v>3.3585050062297178E-8</c:v>
                </c:pt>
                <c:pt idx="194">
                  <c:v>2.9865376906968003E-8</c:v>
                </c:pt>
                <c:pt idx="195">
                  <c:v>2.6871258076613967E-8</c:v>
                </c:pt>
                <c:pt idx="196">
                  <c:v>2.3616307772860823E-8</c:v>
                </c:pt>
                <c:pt idx="197">
                  <c:v>2.0513463831390907E-8</c:v>
                </c:pt>
                <c:pt idx="198">
                  <c:v>1.761035050625208E-8</c:v>
                </c:pt>
                <c:pt idx="199">
                  <c:v>1.6031900175122532E-8</c:v>
                </c:pt>
                <c:pt idx="200">
                  <c:v>1.4089967780168969E-8</c:v>
                </c:pt>
                <c:pt idx="201">
                  <c:v>1.2978514898728235E-8</c:v>
                </c:pt>
                <c:pt idx="202">
                  <c:v>1.1541094577028808E-8</c:v>
                </c:pt>
                <c:pt idx="203">
                  <c:v>1.0143106838902115E-8</c:v>
                </c:pt>
                <c:pt idx="204">
                  <c:v>9.1262213906034875E-9</c:v>
                </c:pt>
                <c:pt idx="205">
                  <c:v>7.8346572186529512E-9</c:v>
                </c:pt>
                <c:pt idx="206">
                  <c:v>7.0492027179175229E-9</c:v>
                </c:pt>
                <c:pt idx="207">
                  <c:v>6.4931434852117999E-9</c:v>
                </c:pt>
                <c:pt idx="208">
                  <c:v>5.8421808927146887E-9</c:v>
                </c:pt>
                <c:pt idx="209">
                  <c:v>5.509167794222962E-9</c:v>
                </c:pt>
                <c:pt idx="210">
                  <c:v>5.0153818042273841E-9</c:v>
                </c:pt>
                <c:pt idx="211">
                  <c:v>4.7294974974221051E-9</c:v>
                </c:pt>
                <c:pt idx="212">
                  <c:v>4.5125705004146202E-9</c:v>
                </c:pt>
                <c:pt idx="213">
                  <c:v>4.4078621086268423E-9</c:v>
                </c:pt>
                <c:pt idx="214">
                  <c:v>4.3055932543175313E-9</c:v>
                </c:pt>
                <c:pt idx="215">
                  <c:v>4.3564225760816252E-9</c:v>
                </c:pt>
                <c:pt idx="216">
                  <c:v>4.2056875031917651E-9</c:v>
                </c:pt>
                <c:pt idx="217">
                  <c:v>4.3055932543175313E-9</c:v>
                </c:pt>
                <c:pt idx="218">
                  <c:v>4.2553471942380887E-9</c:v>
                </c:pt>
                <c:pt idx="219">
                  <c:v>4.3055932543175313E-9</c:v>
                </c:pt>
                <c:pt idx="220">
                  <c:v>4.2553471942380887E-9</c:v>
                </c:pt>
                <c:pt idx="221">
                  <c:v>4.2056875031917651E-9</c:v>
                </c:pt>
                <c:pt idx="222">
                  <c:v>4.108099936464396E-9</c:v>
                </c:pt>
                <c:pt idx="223">
                  <c:v>4.108099936464396E-9</c:v>
                </c:pt>
                <c:pt idx="224">
                  <c:v>3.0995168381339741E-9</c:v>
                </c:pt>
                <c:pt idx="225">
                  <c:v>3.2167773340927446E-10</c:v>
                </c:pt>
                <c:pt idx="226">
                  <c:v>3.105467581987189E-10</c:v>
                </c:pt>
                <c:pt idx="227">
                  <c:v>3.0334161874839486E-10</c:v>
                </c:pt>
                <c:pt idx="228">
                  <c:v>3.0334161874839486E-10</c:v>
                </c:pt>
                <c:pt idx="229">
                  <c:v>3.105467581987189E-10</c:v>
                </c:pt>
                <c:pt idx="230">
                  <c:v>2.9630296681851886E-10</c:v>
                </c:pt>
                <c:pt idx="231">
                  <c:v>2.9630296681851886E-10</c:v>
                </c:pt>
                <c:pt idx="232">
                  <c:v>2.9630296681851886E-10</c:v>
                </c:pt>
                <c:pt idx="233">
                  <c:v>2.9630296681851886E-10</c:v>
                </c:pt>
                <c:pt idx="234">
                  <c:v>2.9284512586766994E-10</c:v>
                </c:pt>
                <c:pt idx="235">
                  <c:v>2.827124928133237E-10</c:v>
                </c:pt>
                <c:pt idx="236">
                  <c:v>2.8942763774949621E-10</c:v>
                </c:pt>
                <c:pt idx="237">
                  <c:v>2.827124928133237E-10</c:v>
                </c:pt>
                <c:pt idx="238">
                  <c:v>2.79413252021161E-10</c:v>
                </c:pt>
                <c:pt idx="239">
                  <c:v>2.79413252021161E-10</c:v>
                </c:pt>
                <c:pt idx="240">
                  <c:v>2.8605069020373658E-10</c:v>
                </c:pt>
                <c:pt idx="241">
                  <c:v>2.79413252021161E-10</c:v>
                </c:pt>
                <c:pt idx="242">
                  <c:v>2.827124928133237E-10</c:v>
                </c:pt>
                <c:pt idx="243">
                  <c:v>2.79413252021161E-10</c:v>
                </c:pt>
                <c:pt idx="244">
                  <c:v>2.79413252021161E-10</c:v>
                </c:pt>
                <c:pt idx="245">
                  <c:v>2.6974537059454183E-10</c:v>
                </c:pt>
                <c:pt idx="246">
                  <c:v>2.729298270507057E-10</c:v>
                </c:pt>
                <c:pt idx="247">
                  <c:v>2.6041140457386673E-10</c:v>
                </c:pt>
                <c:pt idx="248">
                  <c:v>2.6659745547658417E-10</c:v>
                </c:pt>
                <c:pt idx="249">
                  <c:v>2.6974537059454183E-10</c:v>
                </c:pt>
                <c:pt idx="250">
                  <c:v>2.6348627637217884E-10</c:v>
                </c:pt>
                <c:pt idx="251">
                  <c:v>2.729298270507057E-10</c:v>
                </c:pt>
                <c:pt idx="252">
                  <c:v>2.6348627637217884E-10</c:v>
                </c:pt>
                <c:pt idx="253">
                  <c:v>2.6659745547658417E-10</c:v>
                </c:pt>
                <c:pt idx="254">
                  <c:v>2.6041140457386673E-10</c:v>
                </c:pt>
                <c:pt idx="255">
                  <c:v>2.729298270507057E-10</c:v>
                </c:pt>
                <c:pt idx="256">
                  <c:v>2.6974537059454183E-10</c:v>
                </c:pt>
                <c:pt idx="257">
                  <c:v>2.6974537059454183E-10</c:v>
                </c:pt>
                <c:pt idx="258">
                  <c:v>2.5737300899975519E-10</c:v>
                </c:pt>
                <c:pt idx="259">
                  <c:v>2.5436947872897079E-10</c:v>
                </c:pt>
                <c:pt idx="260">
                  <c:v>2.6041140457386673E-10</c:v>
                </c:pt>
                <c:pt idx="261">
                  <c:v>2.5737300899975519E-10</c:v>
                </c:pt>
                <c:pt idx="262">
                  <c:v>2.6041140457386673E-10</c:v>
                </c:pt>
                <c:pt idx="263">
                  <c:v>2.6348627637217884E-10</c:v>
                </c:pt>
                <c:pt idx="264">
                  <c:v>2.5436947872897079E-10</c:v>
                </c:pt>
                <c:pt idx="265">
                  <c:v>2.6041140457386673E-10</c:v>
                </c:pt>
                <c:pt idx="266">
                  <c:v>2.6041140457386673E-10</c:v>
                </c:pt>
                <c:pt idx="267">
                  <c:v>2.5140099950772206E-10</c:v>
                </c:pt>
                <c:pt idx="268">
                  <c:v>2.6041140457386673E-10</c:v>
                </c:pt>
                <c:pt idx="269">
                  <c:v>2.5140099950772206E-10</c:v>
                </c:pt>
                <c:pt idx="270">
                  <c:v>2.6041140457386673E-10</c:v>
                </c:pt>
                <c:pt idx="271">
                  <c:v>2.6041140457386673E-10</c:v>
                </c:pt>
                <c:pt idx="272">
                  <c:v>2.5436947872897079E-10</c:v>
                </c:pt>
                <c:pt idx="273">
                  <c:v>2.6041140457386673E-10</c:v>
                </c:pt>
                <c:pt idx="274">
                  <c:v>2.5140099950772206E-10</c:v>
                </c:pt>
                <c:pt idx="275">
                  <c:v>2.5140099950772206E-10</c:v>
                </c:pt>
                <c:pt idx="276">
                  <c:v>2.4556756281130385E-10</c:v>
                </c:pt>
                <c:pt idx="277">
                  <c:v>2.5436947872897079E-10</c:v>
                </c:pt>
                <c:pt idx="278">
                  <c:v>2.6348627637217884E-10</c:v>
                </c:pt>
                <c:pt idx="279">
                  <c:v>2.5436947872897079E-10</c:v>
                </c:pt>
                <c:pt idx="280">
                  <c:v>2.4846716229199592E-10</c:v>
                </c:pt>
                <c:pt idx="281">
                  <c:v>2.4270236035516656E-10</c:v>
                </c:pt>
                <c:pt idx="282">
                  <c:v>2.6041140457386673E-10</c:v>
                </c:pt>
                <c:pt idx="283">
                  <c:v>2.4846716229199592E-10</c:v>
                </c:pt>
                <c:pt idx="284">
                  <c:v>2.5436947872897079E-10</c:v>
                </c:pt>
                <c:pt idx="285">
                  <c:v>2.4846716229199592E-10</c:v>
                </c:pt>
                <c:pt idx="286">
                  <c:v>2.4846716229199592E-10</c:v>
                </c:pt>
                <c:pt idx="287">
                  <c:v>2.5436947872897079E-10</c:v>
                </c:pt>
                <c:pt idx="288">
                  <c:v>2.4846716229199592E-10</c:v>
                </c:pt>
                <c:pt idx="289">
                  <c:v>2.4270236035516656E-10</c:v>
                </c:pt>
                <c:pt idx="290">
                  <c:v>2.4556756281130385E-10</c:v>
                </c:pt>
                <c:pt idx="291">
                  <c:v>2.3987003582762374E-10</c:v>
                </c:pt>
                <c:pt idx="292">
                  <c:v>2.3707076438706975E-10</c:v>
                </c:pt>
                <c:pt idx="293">
                  <c:v>2.3707076438706975E-10</c:v>
                </c:pt>
                <c:pt idx="294">
                  <c:v>2.3987003582762374E-10</c:v>
                </c:pt>
                <c:pt idx="295">
                  <c:v>2.34304160305617E-10</c:v>
                </c:pt>
                <c:pt idx="296">
                  <c:v>2.3987003582762374E-10</c:v>
                </c:pt>
                <c:pt idx="297">
                  <c:v>2.4556756281130385E-10</c:v>
                </c:pt>
                <c:pt idx="298">
                  <c:v>2.4270236035516656E-10</c:v>
                </c:pt>
                <c:pt idx="299">
                  <c:v>2.5140099950772206E-10</c:v>
                </c:pt>
                <c:pt idx="300">
                  <c:v>2.4270236035516656E-10</c:v>
                </c:pt>
                <c:pt idx="301">
                  <c:v>2.3707076438706975E-10</c:v>
                </c:pt>
                <c:pt idx="302">
                  <c:v>2.3707076438706975E-10</c:v>
                </c:pt>
                <c:pt idx="303">
                  <c:v>2.4846716229199592E-10</c:v>
                </c:pt>
                <c:pt idx="304">
                  <c:v>2.4270236035516656E-10</c:v>
                </c:pt>
                <c:pt idx="305">
                  <c:v>2.4270236035516656E-10</c:v>
                </c:pt>
                <c:pt idx="306">
                  <c:v>2.4270236035516656E-10</c:v>
                </c:pt>
                <c:pt idx="307">
                  <c:v>2.2619708298121512E-10</c:v>
                </c:pt>
                <c:pt idx="308">
                  <c:v>2.1837001302309464E-10</c:v>
                </c:pt>
                <c:pt idx="309">
                  <c:v>2.288679607504031E-10</c:v>
                </c:pt>
                <c:pt idx="310">
                  <c:v>2.2355737422334047E-10</c:v>
                </c:pt>
                <c:pt idx="311">
                  <c:v>2.1837001302309464E-10</c:v>
                </c:pt>
                <c:pt idx="312">
                  <c:v>2.2094847073596077E-10</c:v>
                </c:pt>
                <c:pt idx="313">
                  <c:v>2.2094847073596077E-10</c:v>
                </c:pt>
                <c:pt idx="314">
                  <c:v>2.1837001302309464E-10</c:v>
                </c:pt>
                <c:pt idx="315">
                  <c:v>2.1837001302309464E-10</c:v>
                </c:pt>
                <c:pt idx="316">
                  <c:v>2.1582214273233791E-10</c:v>
                </c:pt>
                <c:pt idx="317">
                  <c:v>2.1837001302309464E-10</c:v>
                </c:pt>
                <c:pt idx="318">
                  <c:v>2.1582214273233791E-10</c:v>
                </c:pt>
                <c:pt idx="319">
                  <c:v>2.108142676253189E-10</c:v>
                </c:pt>
                <c:pt idx="320">
                  <c:v>2.1582214273233791E-10</c:v>
                </c:pt>
                <c:pt idx="321">
                  <c:v>2.0835407556094226E-10</c:v>
                </c:pt>
                <c:pt idx="322">
                  <c:v>2.0835407556094226E-10</c:v>
                </c:pt>
                <c:pt idx="323">
                  <c:v>2.1582214273233791E-10</c:v>
                </c:pt>
                <c:pt idx="324">
                  <c:v>2.108142676253189E-10</c:v>
                </c:pt>
                <c:pt idx="325">
                  <c:v>2.108142676253189E-10</c:v>
                </c:pt>
                <c:pt idx="326">
                  <c:v>2.1582214273233791E-10</c:v>
                </c:pt>
                <c:pt idx="327">
                  <c:v>2.108142676253189E-10</c:v>
                </c:pt>
                <c:pt idx="328">
                  <c:v>2.0835407556094226E-10</c:v>
                </c:pt>
                <c:pt idx="329">
                  <c:v>2.1582214273233791E-10</c:v>
                </c:pt>
                <c:pt idx="330">
                  <c:v>2.0835407556094226E-10</c:v>
                </c:pt>
                <c:pt idx="331">
                  <c:v>2.0835407556094226E-10</c:v>
                </c:pt>
                <c:pt idx="332">
                  <c:v>2.0592259381613689E-10</c:v>
                </c:pt>
                <c:pt idx="333">
                  <c:v>2.0592259381613689E-10</c:v>
                </c:pt>
                <c:pt idx="334">
                  <c:v>2.108142676253189E-10</c:v>
                </c:pt>
                <c:pt idx="335">
                  <c:v>2.1330350901343564E-10</c:v>
                </c:pt>
                <c:pt idx="336">
                  <c:v>1.9879753727112597E-10</c:v>
                </c:pt>
                <c:pt idx="337">
                  <c:v>2.0351995596437171E-10</c:v>
                </c:pt>
                <c:pt idx="338">
                  <c:v>2.0592259381613689E-10</c:v>
                </c:pt>
                <c:pt idx="339">
                  <c:v>2.0351995596437171E-10</c:v>
                </c:pt>
                <c:pt idx="340">
                  <c:v>2.1582214273233791E-10</c:v>
                </c:pt>
                <c:pt idx="341">
                  <c:v>2.01144888155889E-10</c:v>
                </c:pt>
                <c:pt idx="342">
                  <c:v>2.0351995596437171E-10</c:v>
                </c:pt>
                <c:pt idx="343">
                  <c:v>2.0351995596437171E-10</c:v>
                </c:pt>
                <c:pt idx="344">
                  <c:v>2.0351995596437171E-10</c:v>
                </c:pt>
                <c:pt idx="345">
                  <c:v>2.0835407556094226E-10</c:v>
                </c:pt>
                <c:pt idx="346">
                  <c:v>1.9418469622695434E-10</c:v>
                </c:pt>
                <c:pt idx="347">
                  <c:v>2.01144888155889E-10</c:v>
                </c:pt>
                <c:pt idx="348">
                  <c:v>2.01144888155889E-10</c:v>
                </c:pt>
                <c:pt idx="349">
                  <c:v>1.9647757985495502E-10</c:v>
                </c:pt>
                <c:pt idx="350">
                  <c:v>1.9647757985495502E-10</c:v>
                </c:pt>
                <c:pt idx="351">
                  <c:v>2.01144888155889E-10</c:v>
                </c:pt>
                <c:pt idx="352">
                  <c:v>1.9647757985495502E-10</c:v>
                </c:pt>
                <c:pt idx="353">
                  <c:v>1.9879753727112597E-10</c:v>
                </c:pt>
                <c:pt idx="354">
                  <c:v>1.9647757985495502E-10</c:v>
                </c:pt>
                <c:pt idx="355">
                  <c:v>2.0351995596437171E-10</c:v>
                </c:pt>
                <c:pt idx="356">
                  <c:v>2.01144888155889E-10</c:v>
                </c:pt>
                <c:pt idx="357">
                  <c:v>2.0351995596437171E-10</c:v>
                </c:pt>
                <c:pt idx="358">
                  <c:v>1.9647757985495502E-10</c:v>
                </c:pt>
                <c:pt idx="359">
                  <c:v>1.9647757985495502E-10</c:v>
                </c:pt>
                <c:pt idx="360">
                  <c:v>1.9647757985495502E-10</c:v>
                </c:pt>
                <c:pt idx="361">
                  <c:v>1.9647757985495502E-10</c:v>
                </c:pt>
                <c:pt idx="362">
                  <c:v>1.9647757985495502E-10</c:v>
                </c:pt>
                <c:pt idx="363">
                  <c:v>2.01144888155889E-10</c:v>
                </c:pt>
                <c:pt idx="364">
                  <c:v>2.01144888155889E-10</c:v>
                </c:pt>
                <c:pt idx="365">
                  <c:v>1.9647757985495502E-10</c:v>
                </c:pt>
                <c:pt idx="366">
                  <c:v>1.9647757985495502E-10</c:v>
                </c:pt>
                <c:pt idx="367">
                  <c:v>2.0351995596437171E-10</c:v>
                </c:pt>
                <c:pt idx="368">
                  <c:v>2.0351995596437171E-10</c:v>
                </c:pt>
                <c:pt idx="369">
                  <c:v>1.9418469622695434E-10</c:v>
                </c:pt>
                <c:pt idx="370">
                  <c:v>1.9418469622695434E-10</c:v>
                </c:pt>
                <c:pt idx="371">
                  <c:v>1.9191901234670476E-10</c:v>
                </c:pt>
                <c:pt idx="372">
                  <c:v>1.9647757985495502E-10</c:v>
                </c:pt>
                <c:pt idx="373">
                  <c:v>1.9647757985495502E-10</c:v>
                </c:pt>
                <c:pt idx="374">
                  <c:v>1.9418469622695434E-10</c:v>
                </c:pt>
                <c:pt idx="375">
                  <c:v>1.9191901234670476E-10</c:v>
                </c:pt>
                <c:pt idx="376">
                  <c:v>1.9191901234670476E-10</c:v>
                </c:pt>
                <c:pt idx="377">
                  <c:v>1.9647757985495502E-10</c:v>
                </c:pt>
                <c:pt idx="378">
                  <c:v>2.01144888155889E-10</c:v>
                </c:pt>
                <c:pt idx="379">
                  <c:v>1.9647757985495502E-10</c:v>
                </c:pt>
                <c:pt idx="380">
                  <c:v>1.9647757985495502E-10</c:v>
                </c:pt>
                <c:pt idx="381">
                  <c:v>1.9191901234670476E-10</c:v>
                </c:pt>
                <c:pt idx="382">
                  <c:v>1.9191901234670476E-10</c:v>
                </c:pt>
                <c:pt idx="383">
                  <c:v>1.9418469622695434E-10</c:v>
                </c:pt>
                <c:pt idx="384">
                  <c:v>1.9191901234670476E-10</c:v>
                </c:pt>
                <c:pt idx="385">
                  <c:v>1.8967932697580064E-10</c:v>
                </c:pt>
                <c:pt idx="386">
                  <c:v>1.8967932697580064E-10</c:v>
                </c:pt>
                <c:pt idx="387">
                  <c:v>1.9647757985495502E-10</c:v>
                </c:pt>
                <c:pt idx="388">
                  <c:v>1.9418469622695434E-10</c:v>
                </c:pt>
                <c:pt idx="389">
                  <c:v>1.9879753727112597E-10</c:v>
                </c:pt>
                <c:pt idx="390">
                  <c:v>1.8967932697580064E-10</c:v>
                </c:pt>
                <c:pt idx="391">
                  <c:v>1.9191901234670476E-10</c:v>
                </c:pt>
                <c:pt idx="392">
                  <c:v>1.8746577862227314E-10</c:v>
                </c:pt>
                <c:pt idx="393">
                  <c:v>1.8967932697580064E-10</c:v>
                </c:pt>
                <c:pt idx="394">
                  <c:v>1.9191901234670476E-10</c:v>
                </c:pt>
                <c:pt idx="395">
                  <c:v>1.8967932697580064E-10</c:v>
                </c:pt>
                <c:pt idx="396">
                  <c:v>1.9418469622695434E-10</c:v>
                </c:pt>
                <c:pt idx="397">
                  <c:v>1.8746577862227314E-10</c:v>
                </c:pt>
                <c:pt idx="398">
                  <c:v>1.8527806226842405E-10</c:v>
                </c:pt>
                <c:pt idx="399">
                  <c:v>1.8527806226842405E-10</c:v>
                </c:pt>
                <c:pt idx="400">
                  <c:v>1.8967932697580064E-10</c:v>
                </c:pt>
                <c:pt idx="401">
                  <c:v>1.8311629809646863E-10</c:v>
                </c:pt>
                <c:pt idx="402">
                  <c:v>1.8527806226842405E-10</c:v>
                </c:pt>
                <c:pt idx="403">
                  <c:v>1.8527806226842405E-10</c:v>
                </c:pt>
                <c:pt idx="404">
                  <c:v>1.8746577862227314E-10</c:v>
                </c:pt>
                <c:pt idx="405">
                  <c:v>1.7886732002907879E-10</c:v>
                </c:pt>
                <c:pt idx="406">
                  <c:v>1.7886732002907879E-10</c:v>
                </c:pt>
                <c:pt idx="407">
                  <c:v>1.7677994726124565E-10</c:v>
                </c:pt>
                <c:pt idx="408">
                  <c:v>1.8311629809646863E-10</c:v>
                </c:pt>
                <c:pt idx="409">
                  <c:v>1.7886732002907879E-10</c:v>
                </c:pt>
                <c:pt idx="410">
                  <c:v>1.8097933996498406E-10</c:v>
                </c:pt>
                <c:pt idx="411">
                  <c:v>1.8097933996498406E-10</c:v>
                </c:pt>
                <c:pt idx="412">
                  <c:v>1.8097933996498406E-10</c:v>
                </c:pt>
                <c:pt idx="413">
                  <c:v>1.8746577862227314E-10</c:v>
                </c:pt>
                <c:pt idx="414">
                  <c:v>1.7886732002907879E-10</c:v>
                </c:pt>
                <c:pt idx="415">
                  <c:v>1.7677994726124565E-10</c:v>
                </c:pt>
                <c:pt idx="416">
                  <c:v>1.7886732002907879E-10</c:v>
                </c:pt>
                <c:pt idx="417">
                  <c:v>1.7886732002907879E-10</c:v>
                </c:pt>
                <c:pt idx="418">
                  <c:v>1.8527806226842405E-10</c:v>
                </c:pt>
                <c:pt idx="419">
                  <c:v>1.8311629809646863E-10</c:v>
                </c:pt>
                <c:pt idx="420">
                  <c:v>1.8311629809646863E-10</c:v>
                </c:pt>
                <c:pt idx="421">
                  <c:v>1.7677994726124565E-10</c:v>
                </c:pt>
                <c:pt idx="422">
                  <c:v>1.8527806226842405E-10</c:v>
                </c:pt>
                <c:pt idx="423">
                  <c:v>1.8097933996498406E-10</c:v>
                </c:pt>
                <c:pt idx="424">
                  <c:v>1.8097933996498406E-10</c:v>
                </c:pt>
                <c:pt idx="425">
                  <c:v>1.7886732002907879E-10</c:v>
                </c:pt>
                <c:pt idx="426">
                  <c:v>1.7677994726124565E-10</c:v>
                </c:pt>
                <c:pt idx="427">
                  <c:v>1.7677994726124565E-10</c:v>
                </c:pt>
                <c:pt idx="428">
                  <c:v>1.7886732002907879E-10</c:v>
                </c:pt>
                <c:pt idx="429">
                  <c:v>1.8097933996498406E-10</c:v>
                </c:pt>
                <c:pt idx="430">
                  <c:v>1.747169340302534E-10</c:v>
                </c:pt>
                <c:pt idx="431">
                  <c:v>1.8527806226842405E-10</c:v>
                </c:pt>
                <c:pt idx="432">
                  <c:v>1.8097933996498406E-10</c:v>
                </c:pt>
                <c:pt idx="433">
                  <c:v>1.7886732002907879E-10</c:v>
                </c:pt>
                <c:pt idx="434">
                  <c:v>1.7677994726124565E-10</c:v>
                </c:pt>
                <c:pt idx="435">
                  <c:v>1.747169340302534E-10</c:v>
                </c:pt>
                <c:pt idx="436">
                  <c:v>1.8097933996498406E-10</c:v>
                </c:pt>
                <c:pt idx="437">
                  <c:v>1.8097933996498406E-10</c:v>
                </c:pt>
                <c:pt idx="438">
                  <c:v>1.7886732002907879E-10</c:v>
                </c:pt>
                <c:pt idx="439">
                  <c:v>1.8746577862227314E-10</c:v>
                </c:pt>
                <c:pt idx="440">
                  <c:v>1.747169340302534E-10</c:v>
                </c:pt>
                <c:pt idx="441">
                  <c:v>1.8527806226842405E-10</c:v>
                </c:pt>
                <c:pt idx="442">
                  <c:v>1.8527806226842405E-10</c:v>
                </c:pt>
                <c:pt idx="443">
                  <c:v>1.7886732002907879E-10</c:v>
                </c:pt>
                <c:pt idx="444">
                  <c:v>1.7677994726124565E-10</c:v>
                </c:pt>
                <c:pt idx="445">
                  <c:v>1.8311629809646863E-10</c:v>
                </c:pt>
                <c:pt idx="446">
                  <c:v>1.747169340302534E-10</c:v>
                </c:pt>
                <c:pt idx="447">
                  <c:v>1.7886732002907879E-10</c:v>
                </c:pt>
                <c:pt idx="448">
                  <c:v>1.8097933996498406E-10</c:v>
                </c:pt>
                <c:pt idx="449">
                  <c:v>1.7677994726124565E-10</c:v>
                </c:pt>
                <c:pt idx="450">
                  <c:v>1.8097933996498406E-10</c:v>
                </c:pt>
                <c:pt idx="451">
                  <c:v>1.747169340302534E-10</c:v>
                </c:pt>
                <c:pt idx="452">
                  <c:v>1.7886732002907879E-10</c:v>
                </c:pt>
                <c:pt idx="453">
                  <c:v>1.8097933996498406E-10</c:v>
                </c:pt>
                <c:pt idx="454">
                  <c:v>1.7677994726124565E-10</c:v>
                </c:pt>
                <c:pt idx="455">
                  <c:v>1.7677994726124565E-10</c:v>
                </c:pt>
                <c:pt idx="456">
                  <c:v>1.7886732002907879E-10</c:v>
                </c:pt>
                <c:pt idx="457">
                  <c:v>1.7267839366775066E-10</c:v>
                </c:pt>
                <c:pt idx="458">
                  <c:v>1.7677994726124565E-10</c:v>
                </c:pt>
                <c:pt idx="459">
                  <c:v>1.7267839366775066E-10</c:v>
                </c:pt>
                <c:pt idx="460">
                  <c:v>1.747169340302534E-10</c:v>
                </c:pt>
                <c:pt idx="461">
                  <c:v>1.8097933996498406E-10</c:v>
                </c:pt>
                <c:pt idx="462">
                  <c:v>1.7677994726124565E-10</c:v>
                </c:pt>
                <c:pt idx="463">
                  <c:v>1.747169340302534E-10</c:v>
                </c:pt>
                <c:pt idx="464">
                  <c:v>1.7677994726124565E-10</c:v>
                </c:pt>
                <c:pt idx="465">
                  <c:v>1.7886732002907879E-10</c:v>
                </c:pt>
                <c:pt idx="466">
                  <c:v>1.747169340302534E-10</c:v>
                </c:pt>
                <c:pt idx="467">
                  <c:v>1.8097933996498406E-10</c:v>
                </c:pt>
                <c:pt idx="468">
                  <c:v>1.7886732002907879E-10</c:v>
                </c:pt>
                <c:pt idx="469">
                  <c:v>1.8097933996498406E-10</c:v>
                </c:pt>
                <c:pt idx="470">
                  <c:v>1.747169340302534E-10</c:v>
                </c:pt>
                <c:pt idx="471">
                  <c:v>1.747169340302534E-10</c:v>
                </c:pt>
                <c:pt idx="472">
                  <c:v>1.747169340302534E-10</c:v>
                </c:pt>
                <c:pt idx="473">
                  <c:v>1.747169340302534E-10</c:v>
                </c:pt>
                <c:pt idx="474">
                  <c:v>1.747169340302534E-10</c:v>
                </c:pt>
                <c:pt idx="475">
                  <c:v>1.8311629809646863E-10</c:v>
                </c:pt>
                <c:pt idx="476">
                  <c:v>1.7677994726124565E-10</c:v>
                </c:pt>
                <c:pt idx="477">
                  <c:v>1.7677994726124565E-10</c:v>
                </c:pt>
                <c:pt idx="478">
                  <c:v>1.7066324536409915E-10</c:v>
                </c:pt>
                <c:pt idx="479">
                  <c:v>1.7066324536409915E-10</c:v>
                </c:pt>
                <c:pt idx="480">
                  <c:v>1.7066324536409915E-10</c:v>
                </c:pt>
                <c:pt idx="481">
                  <c:v>1.7066324536409915E-10</c:v>
                </c:pt>
                <c:pt idx="482">
                  <c:v>1.8097933996498406E-10</c:v>
                </c:pt>
                <c:pt idx="483">
                  <c:v>1.6867161374136819E-10</c:v>
                </c:pt>
                <c:pt idx="484">
                  <c:v>1.747169340302534E-10</c:v>
                </c:pt>
                <c:pt idx="485">
                  <c:v>1.7066324536409915E-10</c:v>
                </c:pt>
                <c:pt idx="486">
                  <c:v>1.747169340302534E-10</c:v>
                </c:pt>
                <c:pt idx="487">
                  <c:v>1.7886732002907879E-10</c:v>
                </c:pt>
                <c:pt idx="488">
                  <c:v>1.7677994726124565E-10</c:v>
                </c:pt>
                <c:pt idx="489">
                  <c:v>1.7677994726124565E-10</c:v>
                </c:pt>
                <c:pt idx="490">
                  <c:v>1.6867161374136819E-10</c:v>
                </c:pt>
                <c:pt idx="491">
                  <c:v>1.7066324536409915E-10</c:v>
                </c:pt>
                <c:pt idx="492">
                  <c:v>1.7066324536409915E-10</c:v>
                </c:pt>
                <c:pt idx="493">
                  <c:v>1.7677994726124565E-10</c:v>
                </c:pt>
                <c:pt idx="494">
                  <c:v>1.7677994726124565E-10</c:v>
                </c:pt>
                <c:pt idx="495">
                  <c:v>1.6867161374136819E-10</c:v>
                </c:pt>
                <c:pt idx="496">
                  <c:v>1.6867161374136819E-10</c:v>
                </c:pt>
                <c:pt idx="497">
                  <c:v>1.7267839366775066E-10</c:v>
                </c:pt>
                <c:pt idx="498">
                  <c:v>1.747169340302534E-10</c:v>
                </c:pt>
                <c:pt idx="499">
                  <c:v>1.6283546549180532E-10</c:v>
                </c:pt>
                <c:pt idx="500">
                  <c:v>1.7066324536409915E-10</c:v>
                </c:pt>
                <c:pt idx="501">
                  <c:v>1.7066324536409915E-10</c:v>
                </c:pt>
                <c:pt idx="502">
                  <c:v>1.6283546549180532E-10</c:v>
                </c:pt>
                <c:pt idx="503">
                  <c:v>1.6867161374136819E-10</c:v>
                </c:pt>
                <c:pt idx="504">
                  <c:v>1.7066324536409915E-10</c:v>
                </c:pt>
                <c:pt idx="505">
                  <c:v>1.6283546549180532E-10</c:v>
                </c:pt>
                <c:pt idx="506">
                  <c:v>1.6867161374136819E-10</c:v>
                </c:pt>
                <c:pt idx="507">
                  <c:v>1.667032243610556E-10</c:v>
                </c:pt>
                <c:pt idx="508">
                  <c:v>1.667032243610556E-10</c:v>
                </c:pt>
                <c:pt idx="509">
                  <c:v>1.6283546549180532E-10</c:v>
                </c:pt>
                <c:pt idx="510">
                  <c:v>1.667032243610556E-10</c:v>
                </c:pt>
                <c:pt idx="511">
                  <c:v>1.747169340302534E-10</c:v>
                </c:pt>
                <c:pt idx="512">
                  <c:v>1.667032243610556E-10</c:v>
                </c:pt>
                <c:pt idx="513">
                  <c:v>1.7066324536409915E-10</c:v>
                </c:pt>
                <c:pt idx="514">
                  <c:v>1.7267839366775066E-10</c:v>
                </c:pt>
                <c:pt idx="515">
                  <c:v>1.747169340302534E-10</c:v>
                </c:pt>
                <c:pt idx="516">
                  <c:v>1.667032243610556E-10</c:v>
                </c:pt>
                <c:pt idx="517">
                  <c:v>1.7066324536409915E-10</c:v>
                </c:pt>
                <c:pt idx="518">
                  <c:v>1.7066324536409915E-10</c:v>
                </c:pt>
                <c:pt idx="519">
                  <c:v>1.6867161374136819E-10</c:v>
                </c:pt>
                <c:pt idx="520">
                  <c:v>1.6867161374136819E-10</c:v>
                </c:pt>
                <c:pt idx="521">
                  <c:v>1.667032243610556E-10</c:v>
                </c:pt>
                <c:pt idx="522">
                  <c:v>1.667032243610556E-10</c:v>
                </c:pt>
                <c:pt idx="523">
                  <c:v>1.6475780598734315E-10</c:v>
                </c:pt>
                <c:pt idx="524">
                  <c:v>1.667032243610556E-10</c:v>
                </c:pt>
                <c:pt idx="525">
                  <c:v>1.7066324536409915E-10</c:v>
                </c:pt>
                <c:pt idx="526">
                  <c:v>1.667032243610556E-10</c:v>
                </c:pt>
                <c:pt idx="527">
                  <c:v>1.7267839366775066E-10</c:v>
                </c:pt>
                <c:pt idx="528">
                  <c:v>1.667032243610556E-10</c:v>
                </c:pt>
                <c:pt idx="529">
                  <c:v>1.667032243610556E-10</c:v>
                </c:pt>
                <c:pt idx="530">
                  <c:v>1.7066324536409915E-10</c:v>
                </c:pt>
                <c:pt idx="531">
                  <c:v>1.7267839366775066E-10</c:v>
                </c:pt>
                <c:pt idx="532">
                  <c:v>1.7267839366775066E-10</c:v>
                </c:pt>
                <c:pt idx="533">
                  <c:v>1.667032243610556E-10</c:v>
                </c:pt>
                <c:pt idx="534">
                  <c:v>1.6283546549180532E-10</c:v>
                </c:pt>
                <c:pt idx="535">
                  <c:v>1.6867161374136819E-10</c:v>
                </c:pt>
                <c:pt idx="536">
                  <c:v>1.7066324536409915E-10</c:v>
                </c:pt>
                <c:pt idx="537">
                  <c:v>1.6283546549180532E-10</c:v>
                </c:pt>
                <c:pt idx="538">
                  <c:v>1.6283546549180532E-10</c:v>
                </c:pt>
                <c:pt idx="539">
                  <c:v>1.6867161374136819E-10</c:v>
                </c:pt>
                <c:pt idx="540">
                  <c:v>1.667032243610556E-10</c:v>
                </c:pt>
                <c:pt idx="541">
                  <c:v>1.7066324536409915E-10</c:v>
                </c:pt>
                <c:pt idx="542">
                  <c:v>1.667032243610556E-10</c:v>
                </c:pt>
                <c:pt idx="543">
                  <c:v>1.7267839366775066E-10</c:v>
                </c:pt>
                <c:pt idx="544">
                  <c:v>1.747169340302534E-10</c:v>
                </c:pt>
                <c:pt idx="545">
                  <c:v>1.667032243610556E-10</c:v>
                </c:pt>
                <c:pt idx="546">
                  <c:v>1.6867161374136819E-10</c:v>
                </c:pt>
                <c:pt idx="547">
                  <c:v>1.6867161374136819E-10</c:v>
                </c:pt>
                <c:pt idx="548">
                  <c:v>1.7677994726124565E-10</c:v>
                </c:pt>
                <c:pt idx="549">
                  <c:v>1.747169340302534E-10</c:v>
                </c:pt>
                <c:pt idx="550">
                  <c:v>1.7677994726124565E-10</c:v>
                </c:pt>
                <c:pt idx="551">
                  <c:v>1.7267839366775066E-10</c:v>
                </c:pt>
                <c:pt idx="552">
                  <c:v>1.7677994726124565E-10</c:v>
                </c:pt>
                <c:pt idx="553">
                  <c:v>1.7267839366775066E-10</c:v>
                </c:pt>
                <c:pt idx="554">
                  <c:v>1.6867161374136819E-10</c:v>
                </c:pt>
                <c:pt idx="555">
                  <c:v>1.667032243610556E-10</c:v>
                </c:pt>
                <c:pt idx="556">
                  <c:v>1.7267839366775066E-10</c:v>
                </c:pt>
                <c:pt idx="557">
                  <c:v>1.667032243610556E-10</c:v>
                </c:pt>
                <c:pt idx="558">
                  <c:v>1.590570780480868E-10</c:v>
                </c:pt>
                <c:pt idx="559">
                  <c:v>1.6283546549180532E-10</c:v>
                </c:pt>
                <c:pt idx="560">
                  <c:v>1.6283546549180532E-10</c:v>
                </c:pt>
                <c:pt idx="561">
                  <c:v>1.590570780480868E-10</c:v>
                </c:pt>
                <c:pt idx="562">
                  <c:v>1.667032243610556E-10</c:v>
                </c:pt>
                <c:pt idx="563">
                  <c:v>1.667032243610556E-10</c:v>
                </c:pt>
                <c:pt idx="564">
                  <c:v>1.7267839366775066E-10</c:v>
                </c:pt>
                <c:pt idx="565">
                  <c:v>1.6867161374136819E-10</c:v>
                </c:pt>
                <c:pt idx="566">
                  <c:v>1.7066324536409915E-10</c:v>
                </c:pt>
                <c:pt idx="567">
                  <c:v>1.667032243610556E-10</c:v>
                </c:pt>
                <c:pt idx="568">
                  <c:v>1.6283546549180532E-10</c:v>
                </c:pt>
                <c:pt idx="569">
                  <c:v>1.6283546549180532E-10</c:v>
                </c:pt>
                <c:pt idx="570">
                  <c:v>1.6475780598734315E-10</c:v>
                </c:pt>
                <c:pt idx="571">
                  <c:v>1.6867161374136819E-10</c:v>
                </c:pt>
                <c:pt idx="572">
                  <c:v>1.6475780598734315E-10</c:v>
                </c:pt>
                <c:pt idx="573">
                  <c:v>1.6475780598734315E-10</c:v>
                </c:pt>
                <c:pt idx="574">
                  <c:v>1.667032243610556E-10</c:v>
                </c:pt>
                <c:pt idx="575">
                  <c:v>1.6867161374136819E-10</c:v>
                </c:pt>
                <c:pt idx="576">
                  <c:v>1.6475780598734315E-10</c:v>
                </c:pt>
                <c:pt idx="577">
                  <c:v>1.6867161374136819E-10</c:v>
                </c:pt>
                <c:pt idx="578">
                  <c:v>1.6093518367257849E-10</c:v>
                </c:pt>
                <c:pt idx="579">
                  <c:v>1.6475780598734315E-10</c:v>
                </c:pt>
                <c:pt idx="580">
                  <c:v>1.590570780480868E-10</c:v>
                </c:pt>
                <c:pt idx="581">
                  <c:v>1.6867161374136819E-10</c:v>
                </c:pt>
                <c:pt idx="582">
                  <c:v>1.6093518367257849E-10</c:v>
                </c:pt>
                <c:pt idx="583">
                  <c:v>1.6283546549180532E-10</c:v>
                </c:pt>
                <c:pt idx="584">
                  <c:v>1.6283546549180532E-10</c:v>
                </c:pt>
                <c:pt idx="585">
                  <c:v>1.6283546549180532E-10</c:v>
                </c:pt>
                <c:pt idx="586">
                  <c:v>1.590570780480868E-10</c:v>
                </c:pt>
                <c:pt idx="587">
                  <c:v>1.6283546549180532E-10</c:v>
                </c:pt>
                <c:pt idx="588">
                  <c:v>1.6093518367257849E-10</c:v>
                </c:pt>
                <c:pt idx="589">
                  <c:v>1.590570780480868E-10</c:v>
                </c:pt>
                <c:pt idx="590">
                  <c:v>1.590570780480868E-10</c:v>
                </c:pt>
                <c:pt idx="591">
                  <c:v>1.5536636322305579E-10</c:v>
                </c:pt>
                <c:pt idx="592">
                  <c:v>1.5720088982323532E-10</c:v>
                </c:pt>
                <c:pt idx="593">
                  <c:v>1.6283546549180532E-10</c:v>
                </c:pt>
                <c:pt idx="594">
                  <c:v>1.5355359902728175E-10</c:v>
                </c:pt>
                <c:pt idx="595">
                  <c:v>1.5720088982323532E-10</c:v>
                </c:pt>
                <c:pt idx="596">
                  <c:v>1.6093518367257849E-10</c:v>
                </c:pt>
                <c:pt idx="597">
                  <c:v>1.6093518367257849E-10</c:v>
                </c:pt>
                <c:pt idx="598">
                  <c:v>1.6093518367257849E-10</c:v>
                </c:pt>
                <c:pt idx="599">
                  <c:v>1.5720088982323532E-10</c:v>
                </c:pt>
                <c:pt idx="600">
                  <c:v>1.590570780480868E-10</c:v>
                </c:pt>
                <c:pt idx="601">
                  <c:v>1.4999058535117538E-10</c:v>
                </c:pt>
                <c:pt idx="602">
                  <c:v>1.5536636322305579E-10</c:v>
                </c:pt>
                <c:pt idx="603">
                  <c:v>1.5536636322305579E-10</c:v>
                </c:pt>
                <c:pt idx="604">
                  <c:v>1.5536636322305579E-10</c:v>
                </c:pt>
                <c:pt idx="605">
                  <c:v>1.6093518367257849E-10</c:v>
                </c:pt>
                <c:pt idx="606">
                  <c:v>1.5720088982323532E-10</c:v>
                </c:pt>
                <c:pt idx="607">
                  <c:v>1.6093518367257849E-10</c:v>
                </c:pt>
                <c:pt idx="608">
                  <c:v>1.6093518367257849E-10</c:v>
                </c:pt>
                <c:pt idx="609">
                  <c:v>1.6867161374136819E-10</c:v>
                </c:pt>
                <c:pt idx="610">
                  <c:v>1.667032243610556E-10</c:v>
                </c:pt>
                <c:pt idx="611">
                  <c:v>1.6475780598734315E-10</c:v>
                </c:pt>
                <c:pt idx="612">
                  <c:v>1.6283546549180532E-10</c:v>
                </c:pt>
                <c:pt idx="613">
                  <c:v>1.6283546549180532E-10</c:v>
                </c:pt>
                <c:pt idx="614">
                  <c:v>1.6093518367257849E-10</c:v>
                </c:pt>
                <c:pt idx="615">
                  <c:v>1.6093518367257849E-10</c:v>
                </c:pt>
                <c:pt idx="616">
                  <c:v>1.667032243610556E-10</c:v>
                </c:pt>
                <c:pt idx="617">
                  <c:v>1.6283546549180532E-10</c:v>
                </c:pt>
                <c:pt idx="618">
                  <c:v>1.7267839366775066E-10</c:v>
                </c:pt>
                <c:pt idx="619">
                  <c:v>1.5720088982323532E-10</c:v>
                </c:pt>
                <c:pt idx="620">
                  <c:v>1.590570780480868E-10</c:v>
                </c:pt>
                <c:pt idx="621">
                  <c:v>1.590570780480868E-10</c:v>
                </c:pt>
                <c:pt idx="622">
                  <c:v>1.5536636322305579E-10</c:v>
                </c:pt>
                <c:pt idx="623">
                  <c:v>1.6283546549180532E-10</c:v>
                </c:pt>
                <c:pt idx="624">
                  <c:v>1.6283546549180532E-10</c:v>
                </c:pt>
                <c:pt idx="625">
                  <c:v>1.517616361300895E-10</c:v>
                </c:pt>
                <c:pt idx="626">
                  <c:v>1.5536636322305579E-10</c:v>
                </c:pt>
                <c:pt idx="627">
                  <c:v>1.6093518367257849E-10</c:v>
                </c:pt>
                <c:pt idx="628">
                  <c:v>1.6093518367257849E-10</c:v>
                </c:pt>
                <c:pt idx="629">
                  <c:v>1.4824020264715475E-10</c:v>
                </c:pt>
                <c:pt idx="630">
                  <c:v>1.590570780480868E-10</c:v>
                </c:pt>
                <c:pt idx="631">
                  <c:v>1.4999058535117538E-10</c:v>
                </c:pt>
                <c:pt idx="632">
                  <c:v>1.6475780598734315E-10</c:v>
                </c:pt>
                <c:pt idx="633">
                  <c:v>1.5720088982323532E-10</c:v>
                </c:pt>
                <c:pt idx="634">
                  <c:v>1.5355359902728175E-10</c:v>
                </c:pt>
                <c:pt idx="635">
                  <c:v>1.6093518367257849E-10</c:v>
                </c:pt>
                <c:pt idx="636">
                  <c:v>1.5720088982323532E-10</c:v>
                </c:pt>
                <c:pt idx="637">
                  <c:v>1.5355359902728175E-10</c:v>
                </c:pt>
                <c:pt idx="638">
                  <c:v>1.5720088982323532E-10</c:v>
                </c:pt>
                <c:pt idx="639">
                  <c:v>1.517616361300895E-10</c:v>
                </c:pt>
                <c:pt idx="640">
                  <c:v>1.517616361300895E-10</c:v>
                </c:pt>
                <c:pt idx="641">
                  <c:v>1.590570780480868E-10</c:v>
                </c:pt>
                <c:pt idx="642">
                  <c:v>1.5536636322305579E-10</c:v>
                </c:pt>
                <c:pt idx="643">
                  <c:v>1.590570780480868E-10</c:v>
                </c:pt>
                <c:pt idx="644">
                  <c:v>1.4824020264715475E-10</c:v>
                </c:pt>
                <c:pt idx="645">
                  <c:v>1.5536636322305579E-10</c:v>
                </c:pt>
                <c:pt idx="646">
                  <c:v>1.5355359902728175E-10</c:v>
                </c:pt>
                <c:pt idx="647">
                  <c:v>1.5720088982323532E-10</c:v>
                </c:pt>
                <c:pt idx="648">
                  <c:v>1.5720088982323532E-10</c:v>
                </c:pt>
                <c:pt idx="649">
                  <c:v>1.6867161374136819E-10</c:v>
                </c:pt>
                <c:pt idx="650">
                  <c:v>1.6475780598734315E-10</c:v>
                </c:pt>
                <c:pt idx="651">
                  <c:v>1.5536636322305579E-10</c:v>
                </c:pt>
                <c:pt idx="652">
                  <c:v>1.4311099459605604E-10</c:v>
                </c:pt>
                <c:pt idx="653">
                  <c:v>1.590570780480868E-10</c:v>
                </c:pt>
                <c:pt idx="654">
                  <c:v>1.590570780480868E-10</c:v>
                </c:pt>
                <c:pt idx="655">
                  <c:v>1.414408963754934E-10</c:v>
                </c:pt>
                <c:pt idx="656">
                  <c:v>1.3979028811846733E-10</c:v>
                </c:pt>
                <c:pt idx="657">
                  <c:v>1.5720088982323532E-10</c:v>
                </c:pt>
                <c:pt idx="658">
                  <c:v>1.5720088982323532E-10</c:v>
                </c:pt>
                <c:pt idx="659">
                  <c:v>1.517616361300895E-10</c:v>
                </c:pt>
                <c:pt idx="660">
                  <c:v>1.517616361300895E-10</c:v>
                </c:pt>
                <c:pt idx="661">
                  <c:v>1.5536636322305579E-10</c:v>
                </c:pt>
                <c:pt idx="662">
                  <c:v>1.4824020264715475E-10</c:v>
                </c:pt>
                <c:pt idx="663">
                  <c:v>1.5720088982323532E-10</c:v>
                </c:pt>
                <c:pt idx="664">
                  <c:v>1.5536636322305579E-10</c:v>
                </c:pt>
                <c:pt idx="665">
                  <c:v>1.5536636322305579E-10</c:v>
                </c:pt>
                <c:pt idx="666">
                  <c:v>1.4824020264715475E-10</c:v>
                </c:pt>
                <c:pt idx="667">
                  <c:v>1.4824020264715475E-10</c:v>
                </c:pt>
                <c:pt idx="668">
                  <c:v>1.4824020264715475E-10</c:v>
                </c:pt>
                <c:pt idx="669">
                  <c:v>1.4824020264715475E-10</c:v>
                </c:pt>
                <c:pt idx="670">
                  <c:v>1.517616361300895E-10</c:v>
                </c:pt>
                <c:pt idx="671">
                  <c:v>1.4824020264715475E-10</c:v>
                </c:pt>
                <c:pt idx="672">
                  <c:v>1.4824020264715475E-10</c:v>
                </c:pt>
                <c:pt idx="673">
                  <c:v>1.5536636322305579E-10</c:v>
                </c:pt>
                <c:pt idx="674">
                  <c:v>1.5355359902728175E-10</c:v>
                </c:pt>
                <c:pt idx="675">
                  <c:v>1.4824020264715475E-10</c:v>
                </c:pt>
                <c:pt idx="676">
                  <c:v>1.517616361300895E-10</c:v>
                </c:pt>
                <c:pt idx="677">
                  <c:v>1.5536636322305579E-10</c:v>
                </c:pt>
                <c:pt idx="678">
                  <c:v>1.4651024682261708E-10</c:v>
                </c:pt>
                <c:pt idx="679">
                  <c:v>1.4480081291269954E-10</c:v>
                </c:pt>
                <c:pt idx="680">
                  <c:v>1.4824020264715475E-10</c:v>
                </c:pt>
                <c:pt idx="681">
                  <c:v>1.517616361300895E-10</c:v>
                </c:pt>
                <c:pt idx="682">
                  <c:v>1.3495345264145896E-10</c:v>
                </c:pt>
                <c:pt idx="683">
                  <c:v>1.3979028811846733E-10</c:v>
                </c:pt>
                <c:pt idx="684">
                  <c:v>1.3815926050115555E-10</c:v>
                </c:pt>
                <c:pt idx="685">
                  <c:v>1.3654694877228749E-10</c:v>
                </c:pt>
                <c:pt idx="686">
                  <c:v>1.3495345264145896E-10</c:v>
                </c:pt>
                <c:pt idx="687">
                  <c:v>1.3979028811846733E-10</c:v>
                </c:pt>
                <c:pt idx="688">
                  <c:v>1.4311099459605604E-10</c:v>
                </c:pt>
                <c:pt idx="689">
                  <c:v>1.4651024682261708E-10</c:v>
                </c:pt>
                <c:pt idx="690">
                  <c:v>1.3815926050115555E-10</c:v>
                </c:pt>
                <c:pt idx="691">
                  <c:v>1.3654694877228749E-10</c:v>
                </c:pt>
                <c:pt idx="692">
                  <c:v>1.414408963754934E-10</c:v>
                </c:pt>
                <c:pt idx="693">
                  <c:v>1.3495345264145896E-10</c:v>
                </c:pt>
                <c:pt idx="694">
                  <c:v>1.414408963754934E-10</c:v>
                </c:pt>
                <c:pt idx="695">
                  <c:v>1.3979028811846733E-10</c:v>
                </c:pt>
                <c:pt idx="696">
                  <c:v>1.3979028811846733E-10</c:v>
                </c:pt>
                <c:pt idx="697">
                  <c:v>1.414408963754934E-10</c:v>
                </c:pt>
                <c:pt idx="698">
                  <c:v>1.3495345264145896E-10</c:v>
                </c:pt>
                <c:pt idx="699">
                  <c:v>1.3979028811846733E-10</c:v>
                </c:pt>
                <c:pt idx="700">
                  <c:v>1.6475780598734315E-10</c:v>
                </c:pt>
                <c:pt idx="701">
                  <c:v>1.3495345264145896E-10</c:v>
                </c:pt>
                <c:pt idx="702">
                  <c:v>1.3654694877228749E-10</c:v>
                </c:pt>
                <c:pt idx="703">
                  <c:v>1.5536636322305579E-10</c:v>
                </c:pt>
                <c:pt idx="704">
                  <c:v>1.590570780480868E-10</c:v>
                </c:pt>
                <c:pt idx="705">
                  <c:v>1.5355359902728175E-10</c:v>
                </c:pt>
                <c:pt idx="706">
                  <c:v>1.5536636322305579E-10</c:v>
                </c:pt>
                <c:pt idx="707">
                  <c:v>1.5536636322305579E-10</c:v>
                </c:pt>
                <c:pt idx="708">
                  <c:v>1.5355359902728175E-10</c:v>
                </c:pt>
                <c:pt idx="709">
                  <c:v>1.6093518367257849E-10</c:v>
                </c:pt>
                <c:pt idx="710">
                  <c:v>1.590570780480868E-10</c:v>
                </c:pt>
                <c:pt idx="711">
                  <c:v>1.5536636322305579E-10</c:v>
                </c:pt>
                <c:pt idx="712">
                  <c:v>1.5720088982323532E-10</c:v>
                </c:pt>
                <c:pt idx="713">
                  <c:v>1.4480081291269954E-10</c:v>
                </c:pt>
                <c:pt idx="714">
                  <c:v>1.6475780598734315E-10</c:v>
                </c:pt>
                <c:pt idx="715">
                  <c:v>1.590570780480868E-10</c:v>
                </c:pt>
                <c:pt idx="716">
                  <c:v>1.6093518367257849E-10</c:v>
                </c:pt>
                <c:pt idx="717">
                  <c:v>1.5536636322305579E-10</c:v>
                </c:pt>
                <c:pt idx="718">
                  <c:v>1.6093518367257849E-10</c:v>
                </c:pt>
                <c:pt idx="719">
                  <c:v>1.5536636322305579E-10</c:v>
                </c:pt>
                <c:pt idx="720">
                  <c:v>1.3182203142798509E-10</c:v>
                </c:pt>
                <c:pt idx="721">
                  <c:v>1.3337855253157276E-10</c:v>
                </c:pt>
                <c:pt idx="722">
                  <c:v>1.3654694877228749E-10</c:v>
                </c:pt>
                <c:pt idx="723">
                  <c:v>1.3495345264145896E-10</c:v>
                </c:pt>
                <c:pt idx="724">
                  <c:v>1.3337855253157276E-10</c:v>
                </c:pt>
                <c:pt idx="725">
                  <c:v>1.3815926050115555E-10</c:v>
                </c:pt>
                <c:pt idx="726">
                  <c:v>1.3654694877228749E-10</c:v>
                </c:pt>
                <c:pt idx="727">
                  <c:v>1.4824020264715475E-10</c:v>
                </c:pt>
                <c:pt idx="728">
                  <c:v>1.414408963754934E-10</c:v>
                </c:pt>
                <c:pt idx="729">
                  <c:v>1.4480081291269954E-10</c:v>
                </c:pt>
                <c:pt idx="730">
                  <c:v>1.414408963754934E-10</c:v>
                </c:pt>
                <c:pt idx="731">
                  <c:v>1.3495345264145896E-10</c:v>
                </c:pt>
                <c:pt idx="732">
                  <c:v>1.3979028811846733E-10</c:v>
                </c:pt>
                <c:pt idx="733">
                  <c:v>1.3815926050115555E-10</c:v>
                </c:pt>
                <c:pt idx="734">
                  <c:v>1.3979028811846733E-10</c:v>
                </c:pt>
                <c:pt idx="735">
                  <c:v>1.4311099459605604E-10</c:v>
                </c:pt>
                <c:pt idx="736">
                  <c:v>1.414408963754934E-10</c:v>
                </c:pt>
                <c:pt idx="737">
                  <c:v>1.4824020264715475E-10</c:v>
                </c:pt>
                <c:pt idx="738">
                  <c:v>1.4999058535117538E-10</c:v>
                </c:pt>
                <c:pt idx="739">
                  <c:v>1.3815926050115555E-10</c:v>
                </c:pt>
                <c:pt idx="740">
                  <c:v>1.4824020264715475E-10</c:v>
                </c:pt>
                <c:pt idx="741">
                  <c:v>1.4480081291269954E-10</c:v>
                </c:pt>
                <c:pt idx="742">
                  <c:v>1.4480081291269954E-10</c:v>
                </c:pt>
                <c:pt idx="743">
                  <c:v>1.4480081291269954E-10</c:v>
                </c:pt>
                <c:pt idx="744">
                  <c:v>1.4999058535117538E-10</c:v>
                </c:pt>
                <c:pt idx="745">
                  <c:v>1.3654694877228749E-10</c:v>
                </c:pt>
                <c:pt idx="746">
                  <c:v>1.3654694877228749E-10</c:v>
                </c:pt>
                <c:pt idx="747">
                  <c:v>1.3815926050115555E-10</c:v>
                </c:pt>
                <c:pt idx="748">
                  <c:v>1.3495345264145896E-10</c:v>
                </c:pt>
                <c:pt idx="749">
                  <c:v>1.3979028811846733E-10</c:v>
                </c:pt>
                <c:pt idx="750">
                  <c:v>1.3495345264145896E-10</c:v>
                </c:pt>
                <c:pt idx="751">
                  <c:v>1.3495345264145896E-10</c:v>
                </c:pt>
                <c:pt idx="752">
                  <c:v>1.3979028811846733E-10</c:v>
                </c:pt>
                <c:pt idx="753">
                  <c:v>1.3028397483819558E-10</c:v>
                </c:pt>
                <c:pt idx="754">
                  <c:v>1.5355359902728175E-10</c:v>
                </c:pt>
                <c:pt idx="755">
                  <c:v>1.3182203142798509E-10</c:v>
                </c:pt>
                <c:pt idx="756">
                  <c:v>1.5720088982323532E-10</c:v>
                </c:pt>
                <c:pt idx="757">
                  <c:v>1.3495345264145896E-10</c:v>
                </c:pt>
                <c:pt idx="758">
                  <c:v>1.2876356730305657E-10</c:v>
                </c:pt>
                <c:pt idx="759">
                  <c:v>1.517616361300895E-10</c:v>
                </c:pt>
                <c:pt idx="760">
                  <c:v>1.517616361300895E-10</c:v>
                </c:pt>
                <c:pt idx="761">
                  <c:v>1.4999058535117538E-10</c:v>
                </c:pt>
                <c:pt idx="762">
                  <c:v>1.517616361300895E-10</c:v>
                </c:pt>
                <c:pt idx="763">
                  <c:v>1.4824020264715475E-10</c:v>
                </c:pt>
                <c:pt idx="764">
                  <c:v>1.5355359902728175E-10</c:v>
                </c:pt>
                <c:pt idx="765">
                  <c:v>1.4999058535117538E-10</c:v>
                </c:pt>
                <c:pt idx="766">
                  <c:v>1.3028397483819558E-10</c:v>
                </c:pt>
                <c:pt idx="767">
                  <c:v>1.517616361300895E-10</c:v>
                </c:pt>
                <c:pt idx="768">
                  <c:v>1.517616361300895E-10</c:v>
                </c:pt>
                <c:pt idx="769">
                  <c:v>1.4999058535117538E-10</c:v>
                </c:pt>
                <c:pt idx="770">
                  <c:v>1.4651024682261708E-10</c:v>
                </c:pt>
                <c:pt idx="771">
                  <c:v>1.2726090284856729E-10</c:v>
                </c:pt>
                <c:pt idx="772">
                  <c:v>1.5355359902728175E-10</c:v>
                </c:pt>
                <c:pt idx="773">
                  <c:v>1.4824020264715475E-10</c:v>
                </c:pt>
                <c:pt idx="774">
                  <c:v>1.4999058535117538E-10</c:v>
                </c:pt>
                <c:pt idx="775">
                  <c:v>1.517616361300895E-10</c:v>
                </c:pt>
                <c:pt idx="776">
                  <c:v>1.4824020264715475E-10</c:v>
                </c:pt>
                <c:pt idx="777">
                  <c:v>1.4651024682261708E-10</c:v>
                </c:pt>
                <c:pt idx="778">
                  <c:v>1.3182203142798509E-10</c:v>
                </c:pt>
                <c:pt idx="779">
                  <c:v>1.517616361300895E-10</c:v>
                </c:pt>
                <c:pt idx="780">
                  <c:v>1.517616361300895E-10</c:v>
                </c:pt>
                <c:pt idx="781">
                  <c:v>1.3495345264145896E-10</c:v>
                </c:pt>
                <c:pt idx="782">
                  <c:v>1.4824020264715475E-10</c:v>
                </c:pt>
                <c:pt idx="783">
                  <c:v>1.3337855253157276E-10</c:v>
                </c:pt>
                <c:pt idx="784">
                  <c:v>1.3654694877228749E-10</c:v>
                </c:pt>
                <c:pt idx="785">
                  <c:v>1.3979028811846733E-10</c:v>
                </c:pt>
                <c:pt idx="786">
                  <c:v>1.4480081291269954E-10</c:v>
                </c:pt>
                <c:pt idx="787">
                  <c:v>1.3654694877228749E-10</c:v>
                </c:pt>
                <c:pt idx="788">
                  <c:v>1.414408963754934E-10</c:v>
                </c:pt>
                <c:pt idx="789">
                  <c:v>1.414408963754934E-10</c:v>
                </c:pt>
                <c:pt idx="790">
                  <c:v>1.414408963754934E-10</c:v>
                </c:pt>
                <c:pt idx="791">
                  <c:v>1.414408963754934E-10</c:v>
                </c:pt>
                <c:pt idx="792">
                  <c:v>1.3815926050115555E-10</c:v>
                </c:pt>
                <c:pt idx="793">
                  <c:v>1.3815926050115555E-10</c:v>
                </c:pt>
                <c:pt idx="794">
                  <c:v>1.3495345264145896E-10</c:v>
                </c:pt>
                <c:pt idx="795">
                  <c:v>1.3182203142798509E-10</c:v>
                </c:pt>
                <c:pt idx="796">
                  <c:v>1.3182203142798509E-10</c:v>
                </c:pt>
                <c:pt idx="797">
                  <c:v>1.4999058535117538E-10</c:v>
                </c:pt>
                <c:pt idx="798">
                  <c:v>1.4824020264715475E-10</c:v>
                </c:pt>
                <c:pt idx="799">
                  <c:v>1.3495345264145896E-10</c:v>
                </c:pt>
                <c:pt idx="800">
                  <c:v>1.3337855253157276E-10</c:v>
                </c:pt>
                <c:pt idx="801">
                  <c:v>1.4999058535117538E-10</c:v>
                </c:pt>
                <c:pt idx="802">
                  <c:v>1.4651024682261708E-10</c:v>
                </c:pt>
                <c:pt idx="803">
                  <c:v>1.2577577441385501E-10</c:v>
                </c:pt>
                <c:pt idx="804">
                  <c:v>1.2000683996473847E-10</c:v>
                </c:pt>
                <c:pt idx="805">
                  <c:v>1.3337855253157276E-10</c:v>
                </c:pt>
                <c:pt idx="806">
                  <c:v>1.3654694877228749E-10</c:v>
                </c:pt>
                <c:pt idx="807">
                  <c:v>1.2876356730305657E-10</c:v>
                </c:pt>
                <c:pt idx="808">
                  <c:v>1.2285759230375735E-10</c:v>
                </c:pt>
                <c:pt idx="809">
                  <c:v>1.2000683996473847E-10</c:v>
                </c:pt>
                <c:pt idx="810">
                  <c:v>1.2285759230375735E-10</c:v>
                </c:pt>
                <c:pt idx="811">
                  <c:v>1.2577577441385501E-10</c:v>
                </c:pt>
                <c:pt idx="812">
                  <c:v>1.2285759230375735E-10</c:v>
                </c:pt>
                <c:pt idx="813">
                  <c:v>1.4824020264715475E-10</c:v>
                </c:pt>
                <c:pt idx="814">
                  <c:v>1.1860636608468368E-10</c:v>
                </c:pt>
                <c:pt idx="815">
                  <c:v>1.2285759230375735E-10</c:v>
                </c:pt>
                <c:pt idx="816">
                  <c:v>1.2285759230375735E-10</c:v>
                </c:pt>
                <c:pt idx="817">
                  <c:v>1.414408963754934E-10</c:v>
                </c:pt>
                <c:pt idx="818">
                  <c:v>1.4480081291269954E-10</c:v>
                </c:pt>
                <c:pt idx="819">
                  <c:v>1.4480081291269954E-10</c:v>
                </c:pt>
                <c:pt idx="820">
                  <c:v>1.4480081291269954E-10</c:v>
                </c:pt>
                <c:pt idx="821">
                  <c:v>1.4824020264715475E-10</c:v>
                </c:pt>
                <c:pt idx="822">
                  <c:v>1.1860636608468368E-10</c:v>
                </c:pt>
                <c:pt idx="823">
                  <c:v>1.4651024682261708E-10</c:v>
                </c:pt>
                <c:pt idx="824">
                  <c:v>1.1722223566546247E-10</c:v>
                </c:pt>
                <c:pt idx="825">
                  <c:v>1.1585452474429044E-10</c:v>
                </c:pt>
                <c:pt idx="826">
                  <c:v>1.4311099459605604E-10</c:v>
                </c:pt>
                <c:pt idx="827">
                  <c:v>1.2142385028506582E-10</c:v>
                </c:pt>
                <c:pt idx="828">
                  <c:v>1.2285759230375735E-10</c:v>
                </c:pt>
                <c:pt idx="829">
                  <c:v>1.1585452474429044E-10</c:v>
                </c:pt>
                <c:pt idx="830">
                  <c:v>1.2142385028506582E-10</c:v>
                </c:pt>
                <c:pt idx="831">
                  <c:v>1.2142385028506582E-10</c:v>
                </c:pt>
                <c:pt idx="832">
                  <c:v>1.2876356730305657E-10</c:v>
                </c:pt>
                <c:pt idx="833">
                  <c:v>1.2430797735443707E-10</c:v>
                </c:pt>
                <c:pt idx="834">
                  <c:v>1.590570780480868E-10</c:v>
                </c:pt>
                <c:pt idx="835">
                  <c:v>1.2876356730305657E-10</c:v>
                </c:pt>
                <c:pt idx="836">
                  <c:v>1.2726090284856729E-10</c:v>
                </c:pt>
                <c:pt idx="837">
                  <c:v>1.3337855253157276E-10</c:v>
                </c:pt>
                <c:pt idx="838">
                  <c:v>1.4311099459605604E-10</c:v>
                </c:pt>
                <c:pt idx="839">
                  <c:v>1.4480081291269954E-10</c:v>
                </c:pt>
                <c:pt idx="840">
                  <c:v>1.5355359902728175E-10</c:v>
                </c:pt>
                <c:pt idx="841">
                  <c:v>1.590570780480868E-10</c:v>
                </c:pt>
                <c:pt idx="842">
                  <c:v>1.6283546549180532E-10</c:v>
                </c:pt>
                <c:pt idx="843">
                  <c:v>1.590570780480868E-10</c:v>
                </c:pt>
                <c:pt idx="844">
                  <c:v>1.5536636322305579E-10</c:v>
                </c:pt>
                <c:pt idx="845">
                  <c:v>1.5720088982323532E-10</c:v>
                </c:pt>
                <c:pt idx="846">
                  <c:v>1.4824020264715475E-10</c:v>
                </c:pt>
                <c:pt idx="847">
                  <c:v>1.414408963754934E-10</c:v>
                </c:pt>
                <c:pt idx="848">
                  <c:v>1.3654694877228749E-10</c:v>
                </c:pt>
                <c:pt idx="849">
                  <c:v>1.3979028811846733E-10</c:v>
                </c:pt>
                <c:pt idx="850">
                  <c:v>1.4480081291269954E-10</c:v>
                </c:pt>
                <c:pt idx="851">
                  <c:v>1.3337855253157276E-10</c:v>
                </c:pt>
                <c:pt idx="852">
                  <c:v>1.4824020264715475E-10</c:v>
                </c:pt>
                <c:pt idx="853">
                  <c:v>1.3495345264145896E-10</c:v>
                </c:pt>
                <c:pt idx="854">
                  <c:v>1.4999058535117538E-10</c:v>
                </c:pt>
                <c:pt idx="855">
                  <c:v>1.3654694877228749E-10</c:v>
                </c:pt>
                <c:pt idx="856">
                  <c:v>1.3654694877228749E-10</c:v>
                </c:pt>
                <c:pt idx="857">
                  <c:v>1.4824020264715475E-10</c:v>
                </c:pt>
                <c:pt idx="858">
                  <c:v>1.4311099459605604E-10</c:v>
                </c:pt>
                <c:pt idx="859">
                  <c:v>1.4651024682261708E-10</c:v>
                </c:pt>
                <c:pt idx="860">
                  <c:v>1.4824020264715475E-10</c:v>
                </c:pt>
                <c:pt idx="861">
                  <c:v>1.4480081291269954E-10</c:v>
                </c:pt>
                <c:pt idx="862">
                  <c:v>1.4311099459605604E-10</c:v>
                </c:pt>
                <c:pt idx="863">
                  <c:v>1.4651024682261708E-10</c:v>
                </c:pt>
                <c:pt idx="864">
                  <c:v>1.4480081291269954E-10</c:v>
                </c:pt>
                <c:pt idx="865">
                  <c:v>1.4824020264715475E-10</c:v>
                </c:pt>
                <c:pt idx="866">
                  <c:v>1.3654694877228749E-10</c:v>
                </c:pt>
                <c:pt idx="867">
                  <c:v>1.414408963754934E-10</c:v>
                </c:pt>
                <c:pt idx="868">
                  <c:v>1.3979028811846733E-10</c:v>
                </c:pt>
                <c:pt idx="869">
                  <c:v>1.4651024682261708E-10</c:v>
                </c:pt>
                <c:pt idx="870">
                  <c:v>1.3979028811846733E-10</c:v>
                </c:pt>
                <c:pt idx="871">
                  <c:v>1.4824020264715475E-10</c:v>
                </c:pt>
                <c:pt idx="872">
                  <c:v>1.4311099459605604E-10</c:v>
                </c:pt>
                <c:pt idx="873">
                  <c:v>1.4651024682261708E-10</c:v>
                </c:pt>
                <c:pt idx="874">
                  <c:v>1.4651024682261708E-10</c:v>
                </c:pt>
                <c:pt idx="875">
                  <c:v>1.4651024682261708E-10</c:v>
                </c:pt>
                <c:pt idx="876">
                  <c:v>1.4480081291269954E-10</c:v>
                </c:pt>
                <c:pt idx="877">
                  <c:v>1.4480081291269954E-10</c:v>
                </c:pt>
                <c:pt idx="878">
                  <c:v>1.414408963754934E-10</c:v>
                </c:pt>
                <c:pt idx="879">
                  <c:v>1.4311099459605604E-10</c:v>
                </c:pt>
                <c:pt idx="880">
                  <c:v>1.4311099459605604E-10</c:v>
                </c:pt>
                <c:pt idx="881">
                  <c:v>1.414408963754934E-10</c:v>
                </c:pt>
                <c:pt idx="882">
                  <c:v>1.4999058535117538E-10</c:v>
                </c:pt>
                <c:pt idx="883">
                  <c:v>1.517616361300895E-10</c:v>
                </c:pt>
                <c:pt idx="884">
                  <c:v>1.4824020264715475E-10</c:v>
                </c:pt>
                <c:pt idx="885">
                  <c:v>1.0925064256948603E-10</c:v>
                </c:pt>
                <c:pt idx="886">
                  <c:v>1.0797569298042323E-10</c:v>
                </c:pt>
                <c:pt idx="887">
                  <c:v>1.4651024682261708E-10</c:v>
                </c:pt>
                <c:pt idx="888">
                  <c:v>1.1054039191088757E-10</c:v>
                </c:pt>
                <c:pt idx="889">
                  <c:v>1.13166269576599E-10</c:v>
                </c:pt>
                <c:pt idx="890">
                  <c:v>1.1722223566546247E-10</c:v>
                </c:pt>
                <c:pt idx="891">
                  <c:v>1.1184562481425192E-10</c:v>
                </c:pt>
                <c:pt idx="892">
                  <c:v>1.414408963754934E-10</c:v>
                </c:pt>
                <c:pt idx="893">
                  <c:v>1.1054039191088757E-10</c:v>
                </c:pt>
                <c:pt idx="894">
                  <c:v>1.1054039191088757E-10</c:v>
                </c:pt>
                <c:pt idx="895">
                  <c:v>1.0797569298042323E-10</c:v>
                </c:pt>
                <c:pt idx="896">
                  <c:v>1.0797569298042323E-10</c:v>
                </c:pt>
                <c:pt idx="897">
                  <c:v>1.1184562481425192E-10</c:v>
                </c:pt>
                <c:pt idx="898">
                  <c:v>1.13166269576599E-10</c:v>
                </c:pt>
                <c:pt idx="899">
                  <c:v>1.2285759230375735E-10</c:v>
                </c:pt>
                <c:pt idx="900">
                  <c:v>1.2142385028506582E-10</c:v>
                </c:pt>
                <c:pt idx="901">
                  <c:v>1.3028397483819558E-10</c:v>
                </c:pt>
                <c:pt idx="902">
                  <c:v>1.2285759230375735E-10</c:v>
                </c:pt>
                <c:pt idx="903">
                  <c:v>1.2142385028506582E-10</c:v>
                </c:pt>
                <c:pt idx="904">
                  <c:v>1.4824020264715475E-10</c:v>
                </c:pt>
                <c:pt idx="905">
                  <c:v>1.2285759230375735E-10</c:v>
                </c:pt>
                <c:pt idx="906">
                  <c:v>1.1722223566546247E-10</c:v>
                </c:pt>
                <c:pt idx="907">
                  <c:v>1.4480081291269954E-10</c:v>
                </c:pt>
                <c:pt idx="908">
                  <c:v>1.5536636322305579E-10</c:v>
                </c:pt>
                <c:pt idx="909">
                  <c:v>1.5720088982323532E-10</c:v>
                </c:pt>
                <c:pt idx="910">
                  <c:v>1.5536636322305579E-10</c:v>
                </c:pt>
                <c:pt idx="911">
                  <c:v>1.4651024682261708E-10</c:v>
                </c:pt>
                <c:pt idx="912">
                  <c:v>1.414408963754934E-10</c:v>
                </c:pt>
                <c:pt idx="913">
                  <c:v>1.4480081291269954E-10</c:v>
                </c:pt>
                <c:pt idx="914">
                  <c:v>1.3654694877228749E-10</c:v>
                </c:pt>
                <c:pt idx="915">
                  <c:v>1.414408963754934E-10</c:v>
                </c:pt>
                <c:pt idx="916">
                  <c:v>1.4651024682261708E-10</c:v>
                </c:pt>
                <c:pt idx="917">
                  <c:v>1.414408963754934E-10</c:v>
                </c:pt>
                <c:pt idx="918">
                  <c:v>1.3815926050115555E-10</c:v>
                </c:pt>
                <c:pt idx="919">
                  <c:v>1.3654694877228749E-10</c:v>
                </c:pt>
                <c:pt idx="920">
                  <c:v>1.4311099459605604E-10</c:v>
                </c:pt>
                <c:pt idx="921">
                  <c:v>1.4651024682261708E-10</c:v>
                </c:pt>
                <c:pt idx="922">
                  <c:v>1.4311099459605604E-10</c:v>
                </c:pt>
                <c:pt idx="923">
                  <c:v>1.4480081291269954E-10</c:v>
                </c:pt>
                <c:pt idx="924">
                  <c:v>1.4311099459605604E-10</c:v>
                </c:pt>
                <c:pt idx="925">
                  <c:v>1.0671562198993359E-10</c:v>
                </c:pt>
                <c:pt idx="926">
                  <c:v>1.517616361300895E-10</c:v>
                </c:pt>
                <c:pt idx="927">
                  <c:v>1.517616361300895E-10</c:v>
                </c:pt>
                <c:pt idx="928">
                  <c:v>1.4651024682261708E-10</c:v>
                </c:pt>
                <c:pt idx="929">
                  <c:v>1.0797569298042323E-10</c:v>
                </c:pt>
                <c:pt idx="930">
                  <c:v>1.4651024682261708E-10</c:v>
                </c:pt>
                <c:pt idx="931">
                  <c:v>1.4824020264715475E-10</c:v>
                </c:pt>
                <c:pt idx="932">
                  <c:v>1.4480081291269954E-10</c:v>
                </c:pt>
                <c:pt idx="933">
                  <c:v>1.4311099459605604E-10</c:v>
                </c:pt>
                <c:pt idx="934">
                  <c:v>1.4824020264715475E-10</c:v>
                </c:pt>
                <c:pt idx="935">
                  <c:v>1.0302319161197715E-10</c:v>
                </c:pt>
                <c:pt idx="936">
                  <c:v>1.0302319161197715E-10</c:v>
                </c:pt>
                <c:pt idx="937">
                  <c:v>1.4824020264715475E-10</c:v>
                </c:pt>
                <c:pt idx="938">
                  <c:v>1.4824020264715475E-10</c:v>
                </c:pt>
                <c:pt idx="939">
                  <c:v>1.0925064256948603E-10</c:v>
                </c:pt>
                <c:pt idx="940">
                  <c:v>1.13166269576599E-10</c:v>
                </c:pt>
                <c:pt idx="941">
                  <c:v>1.13166269576599E-10</c:v>
                </c:pt>
                <c:pt idx="942">
                  <c:v>1.1860636608468368E-10</c:v>
                </c:pt>
                <c:pt idx="943">
                  <c:v>1.2430797735443707E-10</c:v>
                </c:pt>
                <c:pt idx="944">
                  <c:v>1.3028397483819558E-10</c:v>
                </c:pt>
                <c:pt idx="945">
                  <c:v>1.3182203142798509E-10</c:v>
                </c:pt>
                <c:pt idx="946">
                  <c:v>1.4651024682261708E-10</c:v>
                </c:pt>
                <c:pt idx="947">
                  <c:v>1.4999058535117538E-10</c:v>
                </c:pt>
                <c:pt idx="948">
                  <c:v>1.4999058535117538E-10</c:v>
                </c:pt>
                <c:pt idx="949">
                  <c:v>1.3815926050115555E-10</c:v>
                </c:pt>
                <c:pt idx="950">
                  <c:v>1.3182203142798509E-10</c:v>
                </c:pt>
                <c:pt idx="951">
                  <c:v>1.2876356730305657E-10</c:v>
                </c:pt>
                <c:pt idx="952">
                  <c:v>1.3182203142798509E-10</c:v>
                </c:pt>
                <c:pt idx="953">
                  <c:v>1.3337855253157276E-10</c:v>
                </c:pt>
                <c:pt idx="954">
                  <c:v>1.054702559655086E-10</c:v>
                </c:pt>
                <c:pt idx="955">
                  <c:v>1.414408963754934E-10</c:v>
                </c:pt>
                <c:pt idx="956">
                  <c:v>1.3495345264145896E-10</c:v>
                </c:pt>
                <c:pt idx="957">
                  <c:v>1.414408963754934E-10</c:v>
                </c:pt>
                <c:pt idx="958">
                  <c:v>1.4824020264715475E-10</c:v>
                </c:pt>
                <c:pt idx="959">
                  <c:v>1.3815926050115555E-10</c:v>
                </c:pt>
                <c:pt idx="960">
                  <c:v>1.4311099459605604E-10</c:v>
                </c:pt>
                <c:pt idx="961">
                  <c:v>1.3654694877228749E-10</c:v>
                </c:pt>
                <c:pt idx="962">
                  <c:v>1.3979028811846733E-10</c:v>
                </c:pt>
                <c:pt idx="963">
                  <c:v>1.414408963754934E-10</c:v>
                </c:pt>
                <c:pt idx="964">
                  <c:v>1.3979028811846733E-10</c:v>
                </c:pt>
                <c:pt idx="965">
                  <c:v>1.4651024682261708E-10</c:v>
                </c:pt>
                <c:pt idx="966">
                  <c:v>1.3815926050115555E-10</c:v>
                </c:pt>
                <c:pt idx="967">
                  <c:v>1.4311099459605604E-10</c:v>
                </c:pt>
                <c:pt idx="968">
                  <c:v>1.5355359902728175E-10</c:v>
                </c:pt>
                <c:pt idx="969">
                  <c:v>1.3979028811846733E-10</c:v>
                </c:pt>
                <c:pt idx="970">
                  <c:v>1.4651024682261708E-10</c:v>
                </c:pt>
                <c:pt idx="971">
                  <c:v>1.4480081291269954E-10</c:v>
                </c:pt>
                <c:pt idx="972">
                  <c:v>1.3979028811846733E-10</c:v>
                </c:pt>
                <c:pt idx="973">
                  <c:v>1.3815926050115555E-10</c:v>
                </c:pt>
                <c:pt idx="974">
                  <c:v>1.4311099459605604E-10</c:v>
                </c:pt>
                <c:pt idx="975">
                  <c:v>1.3815926050115555E-10</c:v>
                </c:pt>
                <c:pt idx="976">
                  <c:v>1.1722223566546247E-10</c:v>
                </c:pt>
                <c:pt idx="977">
                  <c:v>1.3979028811846733E-10</c:v>
                </c:pt>
                <c:pt idx="978">
                  <c:v>1.3979028811846733E-10</c:v>
                </c:pt>
                <c:pt idx="979">
                  <c:v>1.3654694877228749E-10</c:v>
                </c:pt>
                <c:pt idx="980">
                  <c:v>1.3979028811846733E-10</c:v>
                </c:pt>
                <c:pt idx="981">
                  <c:v>1.2876356730305657E-10</c:v>
                </c:pt>
                <c:pt idx="982">
                  <c:v>1.2876356730305657E-10</c:v>
                </c:pt>
                <c:pt idx="983">
                  <c:v>1.2000683996473847E-10</c:v>
                </c:pt>
                <c:pt idx="984">
                  <c:v>1.3182203142798509E-10</c:v>
                </c:pt>
                <c:pt idx="985">
                  <c:v>1.1722223566546247E-10</c:v>
                </c:pt>
                <c:pt idx="986">
                  <c:v>1.2142385028506582E-10</c:v>
                </c:pt>
                <c:pt idx="987">
                  <c:v>1.2285759230375735E-10</c:v>
                </c:pt>
                <c:pt idx="988">
                  <c:v>1.2285759230375735E-10</c:v>
                </c:pt>
                <c:pt idx="989">
                  <c:v>1.13166269576599E-10</c:v>
                </c:pt>
                <c:pt idx="990">
                  <c:v>1.0925064256948603E-10</c:v>
                </c:pt>
                <c:pt idx="991">
                  <c:v>1.0302319161197715E-10</c:v>
                </c:pt>
                <c:pt idx="992">
                  <c:v>1.0797569298042323E-10</c:v>
                </c:pt>
                <c:pt idx="993">
                  <c:v>1.0423966332134078E-10</c:v>
                </c:pt>
                <c:pt idx="994">
                  <c:v>1.5720088982323532E-10</c:v>
                </c:pt>
                <c:pt idx="995">
                  <c:v>1.6475780598734315E-10</c:v>
                </c:pt>
                <c:pt idx="996">
                  <c:v>1.590570780480868E-10</c:v>
                </c:pt>
                <c:pt idx="997">
                  <c:v>1.6283546549180532E-10</c:v>
                </c:pt>
                <c:pt idx="998">
                  <c:v>1.7066324536409915E-10</c:v>
                </c:pt>
                <c:pt idx="999">
                  <c:v>1.667032243610556E-10</c:v>
                </c:pt>
                <c:pt idx="1000">
                  <c:v>1.6867161374136819E-10</c:v>
                </c:pt>
                <c:pt idx="1001">
                  <c:v>1.6867161374136819E-10</c:v>
                </c:pt>
                <c:pt idx="1002">
                  <c:v>1.747169340302534E-10</c:v>
                </c:pt>
                <c:pt idx="1003">
                  <c:v>1.667032243610556E-10</c:v>
                </c:pt>
                <c:pt idx="1004">
                  <c:v>1.6475780598734315E-10</c:v>
                </c:pt>
                <c:pt idx="1005">
                  <c:v>1.667032243610556E-10</c:v>
                </c:pt>
                <c:pt idx="1006">
                  <c:v>1.6867161374136819E-10</c:v>
                </c:pt>
                <c:pt idx="1007">
                  <c:v>1.7066324536409915E-10</c:v>
                </c:pt>
                <c:pt idx="1008">
                  <c:v>1.6867161374136819E-10</c:v>
                </c:pt>
                <c:pt idx="1009">
                  <c:v>1.6867161374136819E-10</c:v>
                </c:pt>
                <c:pt idx="1010">
                  <c:v>1.590570780480868E-10</c:v>
                </c:pt>
                <c:pt idx="1011">
                  <c:v>1.5355359902728175E-10</c:v>
                </c:pt>
                <c:pt idx="1012">
                  <c:v>1.3028397483819558E-10</c:v>
                </c:pt>
                <c:pt idx="1013">
                  <c:v>1.414408963754934E-10</c:v>
                </c:pt>
                <c:pt idx="1014">
                  <c:v>1.4824020264715475E-10</c:v>
                </c:pt>
                <c:pt idx="1015">
                  <c:v>1.4824020264715475E-10</c:v>
                </c:pt>
                <c:pt idx="1016">
                  <c:v>1.5355359902728175E-10</c:v>
                </c:pt>
                <c:pt idx="1017">
                  <c:v>1.667032243610556E-10</c:v>
                </c:pt>
                <c:pt idx="1018">
                  <c:v>1.7267839366775066E-10</c:v>
                </c:pt>
                <c:pt idx="1019">
                  <c:v>1.6475780598734315E-10</c:v>
                </c:pt>
                <c:pt idx="1020">
                  <c:v>1.6283546549180532E-10</c:v>
                </c:pt>
                <c:pt idx="1021">
                  <c:v>1.667032243610556E-10</c:v>
                </c:pt>
                <c:pt idx="1022">
                  <c:v>1.7066324536409915E-10</c:v>
                </c:pt>
                <c:pt idx="1023">
                  <c:v>1.667032243610556E-10</c:v>
                </c:pt>
                <c:pt idx="1024">
                  <c:v>1.6867161374136819E-10</c:v>
                </c:pt>
                <c:pt idx="1025">
                  <c:v>1.3028397483819558E-10</c:v>
                </c:pt>
                <c:pt idx="1026">
                  <c:v>1.6283546549180532E-10</c:v>
                </c:pt>
                <c:pt idx="1027">
                  <c:v>1.4651024682261708E-10</c:v>
                </c:pt>
                <c:pt idx="1028">
                  <c:v>1.6283546549180532E-10</c:v>
                </c:pt>
                <c:pt idx="1029">
                  <c:v>1.3495345264145896E-10</c:v>
                </c:pt>
                <c:pt idx="1030">
                  <c:v>1.7066324536409915E-10</c:v>
                </c:pt>
                <c:pt idx="1031">
                  <c:v>1.7066324536409915E-10</c:v>
                </c:pt>
                <c:pt idx="1032">
                  <c:v>1.3815926050115555E-10</c:v>
                </c:pt>
                <c:pt idx="1033">
                  <c:v>1.4311099459605604E-10</c:v>
                </c:pt>
                <c:pt idx="1034">
                  <c:v>1.5355359902728175E-10</c:v>
                </c:pt>
                <c:pt idx="1035">
                  <c:v>1.3815926050115555E-10</c:v>
                </c:pt>
                <c:pt idx="1036">
                  <c:v>1.414408963754934E-10</c:v>
                </c:pt>
                <c:pt idx="1037">
                  <c:v>1.4311099459605604E-10</c:v>
                </c:pt>
                <c:pt idx="1038">
                  <c:v>1.4651024682261708E-10</c:v>
                </c:pt>
                <c:pt idx="1039">
                  <c:v>1.4311099459605604E-10</c:v>
                </c:pt>
                <c:pt idx="1040">
                  <c:v>1.4824020264715475E-10</c:v>
                </c:pt>
                <c:pt idx="1041">
                  <c:v>1.3654694877228749E-10</c:v>
                </c:pt>
                <c:pt idx="1042">
                  <c:v>1.3654694877228749E-10</c:v>
                </c:pt>
                <c:pt idx="1043">
                  <c:v>1.3654694877228749E-10</c:v>
                </c:pt>
                <c:pt idx="1044">
                  <c:v>1.3815926050115555E-10</c:v>
                </c:pt>
                <c:pt idx="1045">
                  <c:v>1.3654694877228749E-10</c:v>
                </c:pt>
                <c:pt idx="1046">
                  <c:v>1.4651024682261708E-10</c:v>
                </c:pt>
                <c:pt idx="1047">
                  <c:v>1.4651024682261708E-10</c:v>
                </c:pt>
                <c:pt idx="1048">
                  <c:v>1.4999058535117538E-10</c:v>
                </c:pt>
                <c:pt idx="1049">
                  <c:v>1.4824020264715475E-10</c:v>
                </c:pt>
                <c:pt idx="1050">
                  <c:v>9.9458292730753552E-11</c:v>
                </c:pt>
                <c:pt idx="1051">
                  <c:v>1.1722223566546247E-10</c:v>
                </c:pt>
                <c:pt idx="1052">
                  <c:v>9.0543858940803469E-11</c:v>
                </c:pt>
                <c:pt idx="1053">
                  <c:v>1.3815926050115555E-10</c:v>
                </c:pt>
                <c:pt idx="1054">
                  <c:v>9.7150714726163113E-11</c:v>
                </c:pt>
                <c:pt idx="1055">
                  <c:v>1.414408963754934E-10</c:v>
                </c:pt>
                <c:pt idx="1056">
                  <c:v>1.747169340302534E-10</c:v>
                </c:pt>
                <c:pt idx="1057">
                  <c:v>1.4824020264715475E-10</c:v>
                </c:pt>
                <c:pt idx="1058">
                  <c:v>1.4480081291269954E-10</c:v>
                </c:pt>
                <c:pt idx="1059">
                  <c:v>1.4651024682261708E-10</c:v>
                </c:pt>
                <c:pt idx="1060">
                  <c:v>9.489645740229975E-11</c:v>
                </c:pt>
                <c:pt idx="1061">
                  <c:v>1.3979028811846733E-10</c:v>
                </c:pt>
                <c:pt idx="1062">
                  <c:v>9.3789020443367202E-11</c:v>
                </c:pt>
                <c:pt idx="1063">
                  <c:v>1.4480081291269954E-10</c:v>
                </c:pt>
                <c:pt idx="1064">
                  <c:v>9.3789020443367202E-11</c:v>
                </c:pt>
                <c:pt idx="1065">
                  <c:v>9.489645740229975E-11</c:v>
                </c:pt>
                <c:pt idx="1066">
                  <c:v>9.6016970695884383E-11</c:v>
                </c:pt>
                <c:pt idx="1067">
                  <c:v>1.3654694877228749E-10</c:v>
                </c:pt>
                <c:pt idx="1068">
                  <c:v>9.8297845718318321E-11</c:v>
                </c:pt>
                <c:pt idx="1069">
                  <c:v>1.054702559655086E-10</c:v>
                </c:pt>
                <c:pt idx="1070">
                  <c:v>9.8297845718318321E-11</c:v>
                </c:pt>
                <c:pt idx="1071">
                  <c:v>9.7150714726163113E-11</c:v>
                </c:pt>
                <c:pt idx="1072">
                  <c:v>1.5536636322305579E-10</c:v>
                </c:pt>
                <c:pt idx="1073">
                  <c:v>1.6283546549180532E-10</c:v>
                </c:pt>
                <c:pt idx="1074">
                  <c:v>1.4824020264715475E-10</c:v>
                </c:pt>
                <c:pt idx="1075">
                  <c:v>1.3654694877228749E-10</c:v>
                </c:pt>
                <c:pt idx="1076">
                  <c:v>1.4651024682261708E-10</c:v>
                </c:pt>
                <c:pt idx="1077">
                  <c:v>1.3495345264145896E-10</c:v>
                </c:pt>
                <c:pt idx="1078">
                  <c:v>1.3979028811846733E-10</c:v>
                </c:pt>
                <c:pt idx="1079">
                  <c:v>1.414408963754934E-10</c:v>
                </c:pt>
                <c:pt idx="1080">
                  <c:v>1.4311099459605604E-10</c:v>
                </c:pt>
                <c:pt idx="1081">
                  <c:v>1.3495345264145896E-10</c:v>
                </c:pt>
                <c:pt idx="1082">
                  <c:v>1.5355359902728175E-10</c:v>
                </c:pt>
                <c:pt idx="1083">
                  <c:v>1.414408963754934E-10</c:v>
                </c:pt>
                <c:pt idx="1084">
                  <c:v>1.3337855253157276E-10</c:v>
                </c:pt>
                <c:pt idx="1085">
                  <c:v>1.2876356730305657E-10</c:v>
                </c:pt>
                <c:pt idx="1086">
                  <c:v>1.1722223566546247E-10</c:v>
                </c:pt>
                <c:pt idx="1087">
                  <c:v>1.1860636608468368E-10</c:v>
                </c:pt>
                <c:pt idx="1088">
                  <c:v>1.1585452474429044E-10</c:v>
                </c:pt>
                <c:pt idx="1089">
                  <c:v>1.1450250817724974E-10</c:v>
                </c:pt>
                <c:pt idx="1090">
                  <c:v>1.2430797735443707E-10</c:v>
                </c:pt>
                <c:pt idx="1091">
                  <c:v>1.414408963754934E-10</c:v>
                </c:pt>
                <c:pt idx="1092">
                  <c:v>1.1860636608468368E-10</c:v>
                </c:pt>
                <c:pt idx="1093">
                  <c:v>1.414408963754934E-10</c:v>
                </c:pt>
                <c:pt idx="1094">
                  <c:v>1.3979028811846733E-10</c:v>
                </c:pt>
                <c:pt idx="1095">
                  <c:v>1.3654694877228749E-10</c:v>
                </c:pt>
                <c:pt idx="1096">
                  <c:v>1.3979028811846733E-10</c:v>
                </c:pt>
                <c:pt idx="1097">
                  <c:v>1.3815926050115555E-10</c:v>
                </c:pt>
                <c:pt idx="1098">
                  <c:v>1.3495345264145896E-10</c:v>
                </c:pt>
                <c:pt idx="1099">
                  <c:v>1.3979028811846733E-10</c:v>
                </c:pt>
                <c:pt idx="1100">
                  <c:v>1.3495345264145896E-10</c:v>
                </c:pt>
                <c:pt idx="1101">
                  <c:v>1.3979028811846733E-10</c:v>
                </c:pt>
                <c:pt idx="1102">
                  <c:v>1.3654694877228749E-10</c:v>
                </c:pt>
                <c:pt idx="1103">
                  <c:v>1.3979028811846733E-10</c:v>
                </c:pt>
                <c:pt idx="1104">
                  <c:v>1.3337855253157276E-10</c:v>
                </c:pt>
                <c:pt idx="1105">
                  <c:v>1.3182203142798509E-10</c:v>
                </c:pt>
                <c:pt idx="1106">
                  <c:v>1.3337855253157276E-10</c:v>
                </c:pt>
                <c:pt idx="1107">
                  <c:v>1.3979028811846733E-10</c:v>
                </c:pt>
                <c:pt idx="1108">
                  <c:v>1.3337855253157276E-10</c:v>
                </c:pt>
                <c:pt idx="1109">
                  <c:v>1.414408963754934E-10</c:v>
                </c:pt>
                <c:pt idx="1110">
                  <c:v>1.3979028811846733E-10</c:v>
                </c:pt>
                <c:pt idx="1111">
                  <c:v>1.414408963754934E-10</c:v>
                </c:pt>
                <c:pt idx="1112">
                  <c:v>1.4651024682261708E-10</c:v>
                </c:pt>
                <c:pt idx="1113">
                  <c:v>1.4824020264715475E-10</c:v>
                </c:pt>
                <c:pt idx="1114">
                  <c:v>1.4480081291269954E-10</c:v>
                </c:pt>
                <c:pt idx="1115">
                  <c:v>1.4824020264715475E-10</c:v>
                </c:pt>
                <c:pt idx="1116">
                  <c:v>1.4311099459605604E-10</c:v>
                </c:pt>
                <c:pt idx="1117">
                  <c:v>1.3815926050115555E-10</c:v>
                </c:pt>
                <c:pt idx="1118">
                  <c:v>1.3495345264145896E-10</c:v>
                </c:pt>
                <c:pt idx="1119">
                  <c:v>1.3495345264145896E-10</c:v>
                </c:pt>
                <c:pt idx="1120">
                  <c:v>1.3815926050115555E-10</c:v>
                </c:pt>
                <c:pt idx="1121">
                  <c:v>1.3815926050115555E-10</c:v>
                </c:pt>
                <c:pt idx="1122">
                  <c:v>1.3654694877228749E-10</c:v>
                </c:pt>
                <c:pt idx="1123">
                  <c:v>1.3654694877228749E-10</c:v>
                </c:pt>
                <c:pt idx="1124">
                  <c:v>8.8442905203885788E-11</c:v>
                </c:pt>
                <c:pt idx="1125">
                  <c:v>1.3495345264145896E-10</c:v>
                </c:pt>
                <c:pt idx="1126">
                  <c:v>1.3815926050115555E-10</c:v>
                </c:pt>
                <c:pt idx="1127">
                  <c:v>8.7410982150543379E-11</c:v>
                </c:pt>
                <c:pt idx="1128">
                  <c:v>8.6390900317143426E-11</c:v>
                </c:pt>
                <c:pt idx="1129">
                  <c:v>9.2694720656145152E-11</c:v>
                </c:pt>
                <c:pt idx="1130">
                  <c:v>8.948721659039069E-11</c:v>
                </c:pt>
                <c:pt idx="1131">
                  <c:v>7.8647695202853122E-11</c:v>
                </c:pt>
                <c:pt idx="1132">
                  <c:v>8.0515779159552668E-11</c:v>
                </c:pt>
                <c:pt idx="1133">
                  <c:v>7.9576164003630322E-11</c:v>
                </c:pt>
                <c:pt idx="1134">
                  <c:v>7.9576164003630322E-11</c:v>
                </c:pt>
                <c:pt idx="1135">
                  <c:v>7.7729880494204338E-11</c:v>
                </c:pt>
                <c:pt idx="1136">
                  <c:v>8.2428424687378108E-11</c:v>
                </c:pt>
                <c:pt idx="1137">
                  <c:v>7.9576164003630322E-11</c:v>
                </c:pt>
                <c:pt idx="1138">
                  <c:v>8.6390900317143426E-11</c:v>
                </c:pt>
                <c:pt idx="1139">
                  <c:v>9.6016970695884383E-11</c:v>
                </c:pt>
                <c:pt idx="1140">
                  <c:v>9.9458292730753552E-11</c:v>
                </c:pt>
                <c:pt idx="1141">
                  <c:v>1.590570780480868E-10</c:v>
                </c:pt>
                <c:pt idx="1142">
                  <c:v>9.489645740229975E-11</c:v>
                </c:pt>
                <c:pt idx="1143">
                  <c:v>1.6093518367257849E-10</c:v>
                </c:pt>
                <c:pt idx="1144">
                  <c:v>1.6867161374136819E-10</c:v>
                </c:pt>
                <c:pt idx="1145">
                  <c:v>1.6867161374136819E-10</c:v>
                </c:pt>
                <c:pt idx="1146">
                  <c:v>1.7066324536409915E-10</c:v>
                </c:pt>
                <c:pt idx="1147">
                  <c:v>1.6867161374136819E-10</c:v>
                </c:pt>
                <c:pt idx="1148">
                  <c:v>1.7267839366775066E-10</c:v>
                </c:pt>
                <c:pt idx="1149">
                  <c:v>1.2577577441385501E-10</c:v>
                </c:pt>
                <c:pt idx="1150">
                  <c:v>7.6822776637758397E-11</c:v>
                </c:pt>
                <c:pt idx="1151">
                  <c:v>7.9576164003630322E-11</c:v>
                </c:pt>
                <c:pt idx="1152">
                  <c:v>7.9576164003630322E-11</c:v>
                </c:pt>
                <c:pt idx="1153">
                  <c:v>7.6822776637758397E-11</c:v>
                </c:pt>
                <c:pt idx="1154">
                  <c:v>8.0515779159552668E-11</c:v>
                </c:pt>
                <c:pt idx="1155">
                  <c:v>7.9576164003630322E-11</c:v>
                </c:pt>
                <c:pt idx="1156">
                  <c:v>1.3654694877228749E-10</c:v>
                </c:pt>
                <c:pt idx="1157">
                  <c:v>1.3337855253157276E-10</c:v>
                </c:pt>
                <c:pt idx="1158">
                  <c:v>9.9458292730753552E-11</c:v>
                </c:pt>
                <c:pt idx="1159">
                  <c:v>1.0797569298042323E-10</c:v>
                </c:pt>
                <c:pt idx="1160">
                  <c:v>1.3182203142798509E-10</c:v>
                </c:pt>
                <c:pt idx="1161">
                  <c:v>1.6283546549180532E-10</c:v>
                </c:pt>
                <c:pt idx="1162">
                  <c:v>1.3495345264145896E-10</c:v>
                </c:pt>
                <c:pt idx="1163">
                  <c:v>1.3979028811846733E-10</c:v>
                </c:pt>
                <c:pt idx="1164">
                  <c:v>1.5720088982323532E-10</c:v>
                </c:pt>
                <c:pt idx="1165">
                  <c:v>1.3815926050115555E-10</c:v>
                </c:pt>
                <c:pt idx="1166">
                  <c:v>8.0515779159552668E-11</c:v>
                </c:pt>
                <c:pt idx="1167">
                  <c:v>1.4311099459605604E-10</c:v>
                </c:pt>
                <c:pt idx="1168">
                  <c:v>7.5040202959702308E-11</c:v>
                </c:pt>
                <c:pt idx="1169">
                  <c:v>8.1466489052853804E-11</c:v>
                </c:pt>
                <c:pt idx="1170">
                  <c:v>8.0515779159552668E-11</c:v>
                </c:pt>
                <c:pt idx="1171">
                  <c:v>7.5926258638400369E-11</c:v>
                </c:pt>
                <c:pt idx="1172">
                  <c:v>7.8647695202853122E-11</c:v>
                </c:pt>
                <c:pt idx="1173">
                  <c:v>1.4311099459605604E-10</c:v>
                </c:pt>
                <c:pt idx="1174">
                  <c:v>1.4824020264715475E-10</c:v>
                </c:pt>
                <c:pt idx="1175">
                  <c:v>7.9576164003630322E-11</c:v>
                </c:pt>
                <c:pt idx="1176">
                  <c:v>7.8647695202853122E-11</c:v>
                </c:pt>
                <c:pt idx="1177">
                  <c:v>7.7729880494204338E-11</c:v>
                </c:pt>
                <c:pt idx="1178">
                  <c:v>7.8647695202853122E-11</c:v>
                </c:pt>
                <c:pt idx="1179">
                  <c:v>7.9576164003630322E-11</c:v>
                </c:pt>
                <c:pt idx="1180">
                  <c:v>7.9576164003630322E-11</c:v>
                </c:pt>
                <c:pt idx="1181">
                  <c:v>1.3654694877228749E-10</c:v>
                </c:pt>
                <c:pt idx="1182">
                  <c:v>7.7729880494204338E-11</c:v>
                </c:pt>
                <c:pt idx="1183">
                  <c:v>1.3654694877228749E-10</c:v>
                </c:pt>
                <c:pt idx="1184">
                  <c:v>1.3654694877228749E-10</c:v>
                </c:pt>
                <c:pt idx="1185">
                  <c:v>1.3337855253157276E-10</c:v>
                </c:pt>
                <c:pt idx="1186">
                  <c:v>7.8647695202853122E-11</c:v>
                </c:pt>
                <c:pt idx="1187">
                  <c:v>7.8647695202853122E-11</c:v>
                </c:pt>
                <c:pt idx="1188">
                  <c:v>8.3401526574496936E-11</c:v>
                </c:pt>
                <c:pt idx="1189">
                  <c:v>8.4386310641153892E-11</c:v>
                </c:pt>
                <c:pt idx="1190">
                  <c:v>1.3654694877228749E-10</c:v>
                </c:pt>
                <c:pt idx="1191">
                  <c:v>9.0543858940803469E-11</c:v>
                </c:pt>
                <c:pt idx="1192">
                  <c:v>1.3337855253157276E-10</c:v>
                </c:pt>
                <c:pt idx="1193">
                  <c:v>1.3979028811846733E-10</c:v>
                </c:pt>
                <c:pt idx="1194">
                  <c:v>9.0543858940803469E-11</c:v>
                </c:pt>
                <c:pt idx="1195">
                  <c:v>1.0063267101854971E-10</c:v>
                </c:pt>
                <c:pt idx="1196">
                  <c:v>1.054702559655086E-10</c:v>
                </c:pt>
                <c:pt idx="1197">
                  <c:v>9.9458292730753552E-11</c:v>
                </c:pt>
                <c:pt idx="1198">
                  <c:v>1.0925064256948603E-10</c:v>
                </c:pt>
                <c:pt idx="1199">
                  <c:v>7.8647695202853122E-11</c:v>
                </c:pt>
                <c:pt idx="1200">
                  <c:v>7.7729880494204338E-11</c:v>
                </c:pt>
                <c:pt idx="1201">
                  <c:v>1.2285759230375735E-10</c:v>
                </c:pt>
                <c:pt idx="1202">
                  <c:v>7.8647695202853122E-11</c:v>
                </c:pt>
                <c:pt idx="1203">
                  <c:v>1.2430797735443707E-10</c:v>
                </c:pt>
                <c:pt idx="1204">
                  <c:v>1.4651024682261708E-10</c:v>
                </c:pt>
                <c:pt idx="1205">
                  <c:v>1.4651024682261708E-10</c:v>
                </c:pt>
                <c:pt idx="1206">
                  <c:v>1.5720088982323532E-10</c:v>
                </c:pt>
                <c:pt idx="1207">
                  <c:v>1.3337855253157276E-10</c:v>
                </c:pt>
                <c:pt idx="1208">
                  <c:v>1.590570780480868E-10</c:v>
                </c:pt>
                <c:pt idx="1209">
                  <c:v>1.054702559655086E-10</c:v>
                </c:pt>
                <c:pt idx="1210">
                  <c:v>1.6475780598734315E-10</c:v>
                </c:pt>
                <c:pt idx="1211">
                  <c:v>7.8647695202853122E-11</c:v>
                </c:pt>
                <c:pt idx="1212">
                  <c:v>8.1466489052853804E-11</c:v>
                </c:pt>
                <c:pt idx="1213">
                  <c:v>7.8647695202853122E-11</c:v>
                </c:pt>
                <c:pt idx="1214">
                  <c:v>7.8647695202853122E-11</c:v>
                </c:pt>
                <c:pt idx="1215">
                  <c:v>7.8647695202853122E-11</c:v>
                </c:pt>
                <c:pt idx="1216">
                  <c:v>7.8647695202853122E-11</c:v>
                </c:pt>
                <c:pt idx="1217">
                  <c:v>7.9576164003630322E-11</c:v>
                </c:pt>
                <c:pt idx="1218">
                  <c:v>6.9937161199422365E-11</c:v>
                </c:pt>
                <c:pt idx="1219">
                  <c:v>7.9576164003630322E-11</c:v>
                </c:pt>
                <c:pt idx="1220">
                  <c:v>7.4164658277140227E-11</c:v>
                </c:pt>
                <c:pt idx="1221">
                  <c:v>7.6822776637758397E-11</c:v>
                </c:pt>
                <c:pt idx="1222">
                  <c:v>7.7729880494204338E-11</c:v>
                </c:pt>
                <c:pt idx="1223">
                  <c:v>8.1466489052853804E-11</c:v>
                </c:pt>
                <c:pt idx="1224">
                  <c:v>7.7729880494204338E-11</c:v>
                </c:pt>
                <c:pt idx="1225">
                  <c:v>7.7729880494204338E-11</c:v>
                </c:pt>
                <c:pt idx="1226">
                  <c:v>1.2876356730305657E-10</c:v>
                </c:pt>
                <c:pt idx="1227">
                  <c:v>1.3182203142798509E-10</c:v>
                </c:pt>
                <c:pt idx="1228">
                  <c:v>1.2876356730305657E-10</c:v>
                </c:pt>
                <c:pt idx="1229">
                  <c:v>1.0302319161197715E-10</c:v>
                </c:pt>
                <c:pt idx="1230">
                  <c:v>9.8297845718318321E-11</c:v>
                </c:pt>
                <c:pt idx="1231">
                  <c:v>9.9458292730753552E-11</c:v>
                </c:pt>
                <c:pt idx="1232">
                  <c:v>9.9458292730753552E-11</c:v>
                </c:pt>
                <c:pt idx="1233">
                  <c:v>1.0797569298042323E-10</c:v>
                </c:pt>
                <c:pt idx="1234">
                  <c:v>9.6016970695884383E-11</c:v>
                </c:pt>
                <c:pt idx="1235">
                  <c:v>9.9458292730753552E-11</c:v>
                </c:pt>
                <c:pt idx="1236">
                  <c:v>9.7150714726163113E-11</c:v>
                </c:pt>
                <c:pt idx="1237">
                  <c:v>1.0063267101854971E-10</c:v>
                </c:pt>
                <c:pt idx="1238">
                  <c:v>9.9458292730753552E-11</c:v>
                </c:pt>
                <c:pt idx="1239">
                  <c:v>9.0543858940803469E-11</c:v>
                </c:pt>
                <c:pt idx="1240">
                  <c:v>9.0543858940803469E-11</c:v>
                </c:pt>
                <c:pt idx="1241">
                  <c:v>1.6093518367257849E-10</c:v>
                </c:pt>
                <c:pt idx="1242">
                  <c:v>7.9576164003630322E-11</c:v>
                </c:pt>
                <c:pt idx="1243">
                  <c:v>8.0515779159552668E-11</c:v>
                </c:pt>
                <c:pt idx="1244">
                  <c:v>8.0515779159552668E-11</c:v>
                </c:pt>
                <c:pt idx="1245">
                  <c:v>7.6822776637758397E-11</c:v>
                </c:pt>
                <c:pt idx="1246">
                  <c:v>7.8647695202853122E-11</c:v>
                </c:pt>
                <c:pt idx="1247">
                  <c:v>7.8647695202853122E-11</c:v>
                </c:pt>
                <c:pt idx="1248">
                  <c:v>8.0515779159552668E-11</c:v>
                </c:pt>
                <c:pt idx="1249">
                  <c:v>7.5926258638400369E-11</c:v>
                </c:pt>
                <c:pt idx="1250">
                  <c:v>7.8647695202853122E-11</c:v>
                </c:pt>
                <c:pt idx="1251">
                  <c:v>7.5926258638400369E-11</c:v>
                </c:pt>
                <c:pt idx="1252">
                  <c:v>7.7729880494204338E-11</c:v>
                </c:pt>
                <c:pt idx="1253">
                  <c:v>1.2876356730305657E-10</c:v>
                </c:pt>
                <c:pt idx="1254">
                  <c:v>1.2876356730305657E-10</c:v>
                </c:pt>
                <c:pt idx="1255">
                  <c:v>1.2430797735443707E-10</c:v>
                </c:pt>
                <c:pt idx="1256">
                  <c:v>8.0515779159552668E-11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8.0515779159552668E-11</c:v>
                </c:pt>
                <c:pt idx="1260">
                  <c:v>1.3815926050115555E-10</c:v>
                </c:pt>
                <c:pt idx="1261">
                  <c:v>1.4480081291269954E-10</c:v>
                </c:pt>
                <c:pt idx="1262">
                  <c:v>1.590570780480868E-10</c:v>
                </c:pt>
                <c:pt idx="1263">
                  <c:v>1.6475780598734315E-10</c:v>
                </c:pt>
                <c:pt idx="1264">
                  <c:v>7.7729880494204338E-11</c:v>
                </c:pt>
                <c:pt idx="1265">
                  <c:v>1.6283546549180532E-10</c:v>
                </c:pt>
                <c:pt idx="1266">
                  <c:v>1.5536636322305579E-10</c:v>
                </c:pt>
                <c:pt idx="1267">
                  <c:v>1.6093518367257849E-10</c:v>
                </c:pt>
                <c:pt idx="1268">
                  <c:v>1.6283546549180532E-10</c:v>
                </c:pt>
                <c:pt idx="1269">
                  <c:v>8.1466489052853804E-11</c:v>
                </c:pt>
                <c:pt idx="1270">
                  <c:v>7.8647695202853122E-11</c:v>
                </c:pt>
                <c:pt idx="1271">
                  <c:v>1.3028397483819558E-10</c:v>
                </c:pt>
                <c:pt idx="1272">
                  <c:v>1.2876356730305657E-10</c:v>
                </c:pt>
                <c:pt idx="1273">
                  <c:v>7.8647695202853122E-11</c:v>
                </c:pt>
                <c:pt idx="1274">
                  <c:v>1.3028397483819558E-10</c:v>
                </c:pt>
                <c:pt idx="1275">
                  <c:v>1.2876356730305657E-10</c:v>
                </c:pt>
                <c:pt idx="1276">
                  <c:v>1.3182203142798509E-10</c:v>
                </c:pt>
                <c:pt idx="1277">
                  <c:v>1.2726090284856729E-10</c:v>
                </c:pt>
                <c:pt idx="1278">
                  <c:v>8.1466489052853804E-11</c:v>
                </c:pt>
                <c:pt idx="1279">
                  <c:v>8.0515779159552668E-11</c:v>
                </c:pt>
                <c:pt idx="1280">
                  <c:v>1.2876356730305657E-10</c:v>
                </c:pt>
                <c:pt idx="1281">
                  <c:v>1.2726090284856729E-10</c:v>
                </c:pt>
                <c:pt idx="1282">
                  <c:v>1.3182203142798509E-10</c:v>
                </c:pt>
                <c:pt idx="1283">
                  <c:v>1.3337855253157276E-10</c:v>
                </c:pt>
                <c:pt idx="1284">
                  <c:v>9.6016970695884383E-11</c:v>
                </c:pt>
                <c:pt idx="1285">
                  <c:v>1.3337855253157276E-10</c:v>
                </c:pt>
                <c:pt idx="1286">
                  <c:v>1.5536636322305579E-10</c:v>
                </c:pt>
                <c:pt idx="1287">
                  <c:v>1.2726090284856729E-10</c:v>
                </c:pt>
                <c:pt idx="1288">
                  <c:v>9.7150714726163113E-11</c:v>
                </c:pt>
                <c:pt idx="1289">
                  <c:v>1.3182203142798509E-10</c:v>
                </c:pt>
                <c:pt idx="1290">
                  <c:v>1.3182203142798509E-10</c:v>
                </c:pt>
                <c:pt idx="1291">
                  <c:v>7.8647695202853122E-11</c:v>
                </c:pt>
                <c:pt idx="1292">
                  <c:v>7.8647695202853122E-11</c:v>
                </c:pt>
                <c:pt idx="1293">
                  <c:v>7.7729880494204338E-11</c:v>
                </c:pt>
                <c:pt idx="1294">
                  <c:v>8.0515779159552668E-11</c:v>
                </c:pt>
                <c:pt idx="1295">
                  <c:v>8.0515779159552668E-11</c:v>
                </c:pt>
                <c:pt idx="1296">
                  <c:v>7.7729880494204338E-11</c:v>
                </c:pt>
                <c:pt idx="1297">
                  <c:v>8.0515779159552668E-11</c:v>
                </c:pt>
                <c:pt idx="1298">
                  <c:v>1.3337855253157276E-10</c:v>
                </c:pt>
                <c:pt idx="1299">
                  <c:v>8.1466489052853804E-11</c:v>
                </c:pt>
                <c:pt idx="1300">
                  <c:v>8.0515779159552668E-11</c:v>
                </c:pt>
                <c:pt idx="1301">
                  <c:v>1.3654694877228749E-10</c:v>
                </c:pt>
                <c:pt idx="1302">
                  <c:v>8.7410982150543379E-11</c:v>
                </c:pt>
                <c:pt idx="1303">
                  <c:v>8.8442905203885788E-11</c:v>
                </c:pt>
                <c:pt idx="1304">
                  <c:v>8.4386310641153892E-11</c:v>
                </c:pt>
                <c:pt idx="1305">
                  <c:v>1.5355359902728175E-10</c:v>
                </c:pt>
                <c:pt idx="1306">
                  <c:v>7.7729880494204338E-11</c:v>
                </c:pt>
                <c:pt idx="1307">
                  <c:v>7.7729880494204338E-11</c:v>
                </c:pt>
                <c:pt idx="1308">
                  <c:v>8.2428424687378108E-11</c:v>
                </c:pt>
                <c:pt idx="1309">
                  <c:v>1.5720088982323532E-10</c:v>
                </c:pt>
                <c:pt idx="1310">
                  <c:v>1.7066324536409915E-10</c:v>
                </c:pt>
                <c:pt idx="1311">
                  <c:v>7.9576164003630322E-11</c:v>
                </c:pt>
                <c:pt idx="1312">
                  <c:v>7.9576164003630322E-11</c:v>
                </c:pt>
                <c:pt idx="1313">
                  <c:v>7.9576164003630322E-11</c:v>
                </c:pt>
                <c:pt idx="1314">
                  <c:v>1.590570780480868E-10</c:v>
                </c:pt>
                <c:pt idx="1315">
                  <c:v>1.6283546549180532E-10</c:v>
                </c:pt>
                <c:pt idx="1316">
                  <c:v>1.5536636322305579E-10</c:v>
                </c:pt>
                <c:pt idx="1317">
                  <c:v>7.9576164003630322E-11</c:v>
                </c:pt>
                <c:pt idx="1318">
                  <c:v>7.8647695202853122E-11</c:v>
                </c:pt>
                <c:pt idx="1319">
                  <c:v>8.0515779159552668E-11</c:v>
                </c:pt>
                <c:pt idx="1320">
                  <c:v>7.9576164003630322E-11</c:v>
                </c:pt>
                <c:pt idx="1321">
                  <c:v>1.6867161374136819E-10</c:v>
                </c:pt>
                <c:pt idx="1322">
                  <c:v>7.8647695202853122E-11</c:v>
                </c:pt>
                <c:pt idx="1323">
                  <c:v>1.6283546549180532E-10</c:v>
                </c:pt>
                <c:pt idx="1324">
                  <c:v>8.0515779159552668E-11</c:v>
                </c:pt>
                <c:pt idx="1325">
                  <c:v>1.2142385028506582E-10</c:v>
                </c:pt>
                <c:pt idx="1326">
                  <c:v>1.5536636322305579E-10</c:v>
                </c:pt>
                <c:pt idx="1327">
                  <c:v>1.1450250817724974E-10</c:v>
                </c:pt>
                <c:pt idx="1328">
                  <c:v>1.5720088982323532E-10</c:v>
                </c:pt>
                <c:pt idx="1329">
                  <c:v>1.4824020264715475E-10</c:v>
                </c:pt>
                <c:pt idx="1330">
                  <c:v>1.4480081291269954E-10</c:v>
                </c:pt>
                <c:pt idx="1331">
                  <c:v>1.3815926050115555E-10</c:v>
                </c:pt>
                <c:pt idx="1332">
                  <c:v>1.414408963754934E-10</c:v>
                </c:pt>
                <c:pt idx="1333">
                  <c:v>1.4480081291269954E-10</c:v>
                </c:pt>
                <c:pt idx="1334">
                  <c:v>1.3979028811846733E-10</c:v>
                </c:pt>
                <c:pt idx="1335">
                  <c:v>1.3979028811846733E-10</c:v>
                </c:pt>
                <c:pt idx="1336">
                  <c:v>1.4824020264715475E-10</c:v>
                </c:pt>
                <c:pt idx="1337">
                  <c:v>1.4311099459605604E-10</c:v>
                </c:pt>
                <c:pt idx="1338">
                  <c:v>9.3789020443367202E-11</c:v>
                </c:pt>
                <c:pt idx="1339">
                  <c:v>1.4651024682261708E-10</c:v>
                </c:pt>
                <c:pt idx="1340">
                  <c:v>9.489645740229975E-11</c:v>
                </c:pt>
                <c:pt idx="1341">
                  <c:v>8.8442905203885788E-11</c:v>
                </c:pt>
                <c:pt idx="1342">
                  <c:v>8.948721659039069E-11</c:v>
                </c:pt>
                <c:pt idx="1343">
                  <c:v>8.8442905203885788E-11</c:v>
                </c:pt>
                <c:pt idx="1344">
                  <c:v>8.3401526574496936E-11</c:v>
                </c:pt>
                <c:pt idx="1345">
                  <c:v>7.7729880494204338E-11</c:v>
                </c:pt>
                <c:pt idx="1346">
                  <c:v>7.8647695202853122E-11</c:v>
                </c:pt>
                <c:pt idx="1347">
                  <c:v>7.9576164003630322E-11</c:v>
                </c:pt>
                <c:pt idx="1348">
                  <c:v>7.5926258638400369E-11</c:v>
                </c:pt>
                <c:pt idx="1349">
                  <c:v>7.6822776637758397E-11</c:v>
                </c:pt>
                <c:pt idx="1350">
                  <c:v>7.5040202959702308E-11</c:v>
                </c:pt>
                <c:pt idx="1351">
                  <c:v>8.0515779159552668E-11</c:v>
                </c:pt>
                <c:pt idx="1352">
                  <c:v>8.1466489052853804E-11</c:v>
                </c:pt>
                <c:pt idx="1353">
                  <c:v>7.8647695202853122E-11</c:v>
                </c:pt>
                <c:pt idx="1354">
                  <c:v>7.9576164003630322E-11</c:v>
                </c:pt>
                <c:pt idx="1355">
                  <c:v>7.7729880494204338E-11</c:v>
                </c:pt>
                <c:pt idx="1356">
                  <c:v>7.8647695202853122E-11</c:v>
                </c:pt>
                <c:pt idx="1357">
                  <c:v>7.7729880494204338E-11</c:v>
                </c:pt>
                <c:pt idx="1358">
                  <c:v>8.0515779159552668E-11</c:v>
                </c:pt>
                <c:pt idx="1359">
                  <c:v>7.9576164003630322E-11</c:v>
                </c:pt>
                <c:pt idx="1360">
                  <c:v>7.7729880494204338E-11</c:v>
                </c:pt>
                <c:pt idx="1361">
                  <c:v>7.6822776637758397E-11</c:v>
                </c:pt>
                <c:pt idx="1362">
                  <c:v>7.8647695202853122E-11</c:v>
                </c:pt>
                <c:pt idx="1363">
                  <c:v>8.0515779159552668E-11</c:v>
                </c:pt>
                <c:pt idx="1364">
                  <c:v>7.9576164003630322E-11</c:v>
                </c:pt>
                <c:pt idx="1365">
                  <c:v>8.1466489052853804E-11</c:v>
                </c:pt>
                <c:pt idx="1366">
                  <c:v>8.3401526574496936E-11</c:v>
                </c:pt>
                <c:pt idx="1367">
                  <c:v>7.8647695202853122E-11</c:v>
                </c:pt>
                <c:pt idx="1368">
                  <c:v>7.9576164003630322E-11</c:v>
                </c:pt>
                <c:pt idx="1369">
                  <c:v>8.1466489052853804E-11</c:v>
                </c:pt>
                <c:pt idx="1370">
                  <c:v>7.9576164003630322E-11</c:v>
                </c:pt>
                <c:pt idx="1371">
                  <c:v>1.5720088982323532E-10</c:v>
                </c:pt>
                <c:pt idx="1372">
                  <c:v>1.5536636322305579E-10</c:v>
                </c:pt>
                <c:pt idx="1373">
                  <c:v>1.517616361300895E-10</c:v>
                </c:pt>
                <c:pt idx="1374">
                  <c:v>1.667032243610556E-10</c:v>
                </c:pt>
                <c:pt idx="1375">
                  <c:v>7.9576164003630322E-11</c:v>
                </c:pt>
                <c:pt idx="1376">
                  <c:v>7.8647695202853122E-11</c:v>
                </c:pt>
                <c:pt idx="1377">
                  <c:v>1.517616361300895E-10</c:v>
                </c:pt>
                <c:pt idx="1378">
                  <c:v>1.667032243610556E-10</c:v>
                </c:pt>
                <c:pt idx="1379">
                  <c:v>1.4651024682261708E-10</c:v>
                </c:pt>
                <c:pt idx="1380">
                  <c:v>1.4311099459605604E-10</c:v>
                </c:pt>
                <c:pt idx="1381">
                  <c:v>1.3028397483819558E-10</c:v>
                </c:pt>
                <c:pt idx="1382">
                  <c:v>1.3337855253157276E-10</c:v>
                </c:pt>
                <c:pt idx="1383">
                  <c:v>8.2428424687378108E-11</c:v>
                </c:pt>
                <c:pt idx="1384">
                  <c:v>7.5926258638400369E-11</c:v>
                </c:pt>
                <c:pt idx="1385">
                  <c:v>7.9576164003630322E-11</c:v>
                </c:pt>
                <c:pt idx="1386">
                  <c:v>7.7729880494204338E-11</c:v>
                </c:pt>
                <c:pt idx="1387">
                  <c:v>1.0063267101854971E-10</c:v>
                </c:pt>
                <c:pt idx="1388">
                  <c:v>9.2694720656145152E-11</c:v>
                </c:pt>
                <c:pt idx="1389">
                  <c:v>8.948721659039069E-11</c:v>
                </c:pt>
                <c:pt idx="1390">
                  <c:v>8.4386310641153892E-11</c:v>
                </c:pt>
                <c:pt idx="1391">
                  <c:v>7.5926258638400369E-11</c:v>
                </c:pt>
                <c:pt idx="1392">
                  <c:v>7.9576164003630322E-11</c:v>
                </c:pt>
                <c:pt idx="1393">
                  <c:v>9.6016970695884383E-11</c:v>
                </c:pt>
                <c:pt idx="1394">
                  <c:v>1.1585452474429044E-10</c:v>
                </c:pt>
                <c:pt idx="1395">
                  <c:v>1.2285759230375735E-10</c:v>
                </c:pt>
                <c:pt idx="1396">
                  <c:v>7.8647695202853122E-11</c:v>
                </c:pt>
                <c:pt idx="1397">
                  <c:v>1.2430797735443707E-10</c:v>
                </c:pt>
                <c:pt idx="1398">
                  <c:v>1.2577577441385501E-10</c:v>
                </c:pt>
                <c:pt idx="1399">
                  <c:v>1.2430797735443707E-10</c:v>
                </c:pt>
                <c:pt idx="1400">
                  <c:v>1.2577577441385501E-10</c:v>
                </c:pt>
                <c:pt idx="1401">
                  <c:v>1.3028397483819558E-10</c:v>
                </c:pt>
                <c:pt idx="1402">
                  <c:v>1.3028397483819558E-10</c:v>
                </c:pt>
                <c:pt idx="1403">
                  <c:v>8.0515779159552668E-11</c:v>
                </c:pt>
                <c:pt idx="1404">
                  <c:v>7.6822776637758397E-11</c:v>
                </c:pt>
                <c:pt idx="1405">
                  <c:v>8.0515779159552668E-11</c:v>
                </c:pt>
                <c:pt idx="1406">
                  <c:v>7.9576164003630322E-11</c:v>
                </c:pt>
                <c:pt idx="1407">
                  <c:v>7.9576164003630322E-11</c:v>
                </c:pt>
                <c:pt idx="1408">
                  <c:v>8.1466489052853804E-11</c:v>
                </c:pt>
                <c:pt idx="1409">
                  <c:v>7.8647695202853122E-11</c:v>
                </c:pt>
                <c:pt idx="1410">
                  <c:v>1.3337855253157276E-10</c:v>
                </c:pt>
                <c:pt idx="1411">
                  <c:v>7.9576164003630322E-11</c:v>
                </c:pt>
                <c:pt idx="1412">
                  <c:v>8.1466489052853804E-11</c:v>
                </c:pt>
                <c:pt idx="1413">
                  <c:v>8.0515779159552668E-11</c:v>
                </c:pt>
                <c:pt idx="1414">
                  <c:v>8.4386310641153892E-11</c:v>
                </c:pt>
                <c:pt idx="1415">
                  <c:v>7.8647695202853122E-11</c:v>
                </c:pt>
                <c:pt idx="1416">
                  <c:v>8.4386310641153892E-11</c:v>
                </c:pt>
                <c:pt idx="1417">
                  <c:v>9.6016970695884383E-11</c:v>
                </c:pt>
                <c:pt idx="1418">
                  <c:v>1.0797569298042323E-10</c:v>
                </c:pt>
                <c:pt idx="1419">
                  <c:v>1.1450250817724974E-10</c:v>
                </c:pt>
                <c:pt idx="1420">
                  <c:v>1.1450250817724974E-10</c:v>
                </c:pt>
                <c:pt idx="1421">
                  <c:v>1.1054039191088757E-10</c:v>
                </c:pt>
                <c:pt idx="1422">
                  <c:v>1.0925064256948603E-10</c:v>
                </c:pt>
                <c:pt idx="1423">
                  <c:v>1.1450250817724974E-10</c:v>
                </c:pt>
                <c:pt idx="1424">
                  <c:v>1.2142385028506582E-10</c:v>
                </c:pt>
                <c:pt idx="1425">
                  <c:v>1.2142385028506582E-10</c:v>
                </c:pt>
                <c:pt idx="1426">
                  <c:v>1.2285759230375735E-10</c:v>
                </c:pt>
                <c:pt idx="1427">
                  <c:v>1.2142385028506582E-10</c:v>
                </c:pt>
                <c:pt idx="1428">
                  <c:v>7.8647695202853122E-11</c:v>
                </c:pt>
                <c:pt idx="1429">
                  <c:v>7.9576164003630322E-11</c:v>
                </c:pt>
                <c:pt idx="1430">
                  <c:v>1.2430797735443707E-10</c:v>
                </c:pt>
                <c:pt idx="1431">
                  <c:v>1.2430797735443707E-10</c:v>
                </c:pt>
                <c:pt idx="1432">
                  <c:v>1.2285759230375735E-10</c:v>
                </c:pt>
                <c:pt idx="1433">
                  <c:v>1.2577577441385501E-10</c:v>
                </c:pt>
                <c:pt idx="1434">
                  <c:v>9.3789020443367202E-11</c:v>
                </c:pt>
                <c:pt idx="1435">
                  <c:v>9.6016970695884383E-11</c:v>
                </c:pt>
                <c:pt idx="1436">
                  <c:v>9.2694720656145152E-11</c:v>
                </c:pt>
                <c:pt idx="1437">
                  <c:v>9.2694720656145152E-11</c:v>
                </c:pt>
                <c:pt idx="1438">
                  <c:v>8.948721659039069E-11</c:v>
                </c:pt>
                <c:pt idx="1439">
                  <c:v>7.6822776637758397E-11</c:v>
                </c:pt>
                <c:pt idx="1440">
                  <c:v>7.7729880494204338E-11</c:v>
                </c:pt>
                <c:pt idx="1441">
                  <c:v>9.0543858940803469E-11</c:v>
                </c:pt>
                <c:pt idx="1442">
                  <c:v>1.0302319161197715E-10</c:v>
                </c:pt>
                <c:pt idx="1443">
                  <c:v>1.1722223566546247E-10</c:v>
                </c:pt>
                <c:pt idx="1444">
                  <c:v>7.7729880494204338E-11</c:v>
                </c:pt>
                <c:pt idx="1445">
                  <c:v>1.2000683996473847E-10</c:v>
                </c:pt>
                <c:pt idx="1446">
                  <c:v>1.2142385028506582E-10</c:v>
                </c:pt>
                <c:pt idx="1447">
                  <c:v>7.8647695202853122E-11</c:v>
                </c:pt>
                <c:pt idx="1448">
                  <c:v>1.2285759230375735E-10</c:v>
                </c:pt>
                <c:pt idx="1449">
                  <c:v>7.9576164003630322E-11</c:v>
                </c:pt>
                <c:pt idx="1450">
                  <c:v>1.2876356730305657E-10</c:v>
                </c:pt>
                <c:pt idx="1451">
                  <c:v>1.2430797735443707E-10</c:v>
                </c:pt>
                <c:pt idx="1452">
                  <c:v>1.2876356730305657E-10</c:v>
                </c:pt>
                <c:pt idx="1453">
                  <c:v>1.2876356730305657E-10</c:v>
                </c:pt>
                <c:pt idx="1454">
                  <c:v>9.1612977856017732E-11</c:v>
                </c:pt>
                <c:pt idx="1455">
                  <c:v>9.9458292730753552E-11</c:v>
                </c:pt>
                <c:pt idx="1456">
                  <c:v>9.1612977856017732E-11</c:v>
                </c:pt>
                <c:pt idx="1457">
                  <c:v>9.2694720656145152E-11</c:v>
                </c:pt>
                <c:pt idx="1458">
                  <c:v>8.5382722788228175E-11</c:v>
                </c:pt>
                <c:pt idx="1459">
                  <c:v>8.3401526574496936E-11</c:v>
                </c:pt>
                <c:pt idx="1460">
                  <c:v>7.7729880494204338E-11</c:v>
                </c:pt>
                <c:pt idx="1461">
                  <c:v>8.7410982150543379E-11</c:v>
                </c:pt>
                <c:pt idx="1462">
                  <c:v>1.0063267101854971E-10</c:v>
                </c:pt>
                <c:pt idx="1463">
                  <c:v>1.0182091606722603E-10</c:v>
                </c:pt>
                <c:pt idx="1464">
                  <c:v>1.1184562481425192E-10</c:v>
                </c:pt>
                <c:pt idx="1465">
                  <c:v>1.2000683996473847E-10</c:v>
                </c:pt>
                <c:pt idx="1466">
                  <c:v>8.0515779159552668E-11</c:v>
                </c:pt>
                <c:pt idx="1467">
                  <c:v>1.2285759230375735E-10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8.0515779159552668E-11</c:v>
                </c:pt>
                <c:pt idx="1471">
                  <c:v>1.2000683996473847E-10</c:v>
                </c:pt>
                <c:pt idx="1472">
                  <c:v>1.2142385028506582E-10</c:v>
                </c:pt>
                <c:pt idx="1473">
                  <c:v>1.2726090284856729E-10</c:v>
                </c:pt>
                <c:pt idx="1474">
                  <c:v>1.2000683996473847E-10</c:v>
                </c:pt>
                <c:pt idx="1475">
                  <c:v>1.2142385028506582E-10</c:v>
                </c:pt>
                <c:pt idx="1476">
                  <c:v>1.2876356730305657E-10</c:v>
                </c:pt>
                <c:pt idx="1477">
                  <c:v>1.517616361300895E-10</c:v>
                </c:pt>
                <c:pt idx="1478">
                  <c:v>1.517616361300895E-10</c:v>
                </c:pt>
                <c:pt idx="1479">
                  <c:v>8.0515779159552668E-11</c:v>
                </c:pt>
                <c:pt idx="1480">
                  <c:v>7.9576164003630322E-11</c:v>
                </c:pt>
                <c:pt idx="1481">
                  <c:v>1.4480081291269954E-10</c:v>
                </c:pt>
                <c:pt idx="1482">
                  <c:v>1.0063267101854971E-10</c:v>
                </c:pt>
                <c:pt idx="1483">
                  <c:v>1.3815926050115555E-10</c:v>
                </c:pt>
                <c:pt idx="1484">
                  <c:v>1.2876356730305657E-10</c:v>
                </c:pt>
                <c:pt idx="1485">
                  <c:v>8.0515779159552668E-11</c:v>
                </c:pt>
                <c:pt idx="1486">
                  <c:v>8.0515779159552668E-11</c:v>
                </c:pt>
                <c:pt idx="1487">
                  <c:v>7.7729880494204338E-11</c:v>
                </c:pt>
                <c:pt idx="1488">
                  <c:v>1.2876356730305657E-10</c:v>
                </c:pt>
                <c:pt idx="1489">
                  <c:v>1.3815926050115555E-10</c:v>
                </c:pt>
                <c:pt idx="1490">
                  <c:v>1.1054039191088757E-10</c:v>
                </c:pt>
                <c:pt idx="1491">
                  <c:v>1.5720088982323532E-10</c:v>
                </c:pt>
                <c:pt idx="1492">
                  <c:v>7.7729880494204338E-11</c:v>
                </c:pt>
                <c:pt idx="1493">
                  <c:v>1.2430797735443707E-10</c:v>
                </c:pt>
                <c:pt idx="1494">
                  <c:v>1.2726090284856729E-10</c:v>
                </c:pt>
                <c:pt idx="1495">
                  <c:v>1.2000683996473847E-10</c:v>
                </c:pt>
                <c:pt idx="1496">
                  <c:v>1.2726090284856729E-10</c:v>
                </c:pt>
                <c:pt idx="1497">
                  <c:v>1.2430797735443707E-10</c:v>
                </c:pt>
                <c:pt idx="1498">
                  <c:v>1.3182203142798509E-10</c:v>
                </c:pt>
                <c:pt idx="1499">
                  <c:v>7.7729880494204338E-11</c:v>
                </c:pt>
                <c:pt idx="1500">
                  <c:v>1.3495345264145896E-10</c:v>
                </c:pt>
                <c:pt idx="1501">
                  <c:v>1.3654694877228749E-10</c:v>
                </c:pt>
                <c:pt idx="1502">
                  <c:v>1.3979028811846733E-10</c:v>
                </c:pt>
                <c:pt idx="1503">
                  <c:v>1.4480081291269954E-10</c:v>
                </c:pt>
                <c:pt idx="1504">
                  <c:v>7.7729880494204338E-11</c:v>
                </c:pt>
                <c:pt idx="1505">
                  <c:v>7.9576164003630322E-11</c:v>
                </c:pt>
                <c:pt idx="1506">
                  <c:v>1.5720088982323532E-10</c:v>
                </c:pt>
                <c:pt idx="1507">
                  <c:v>1.4651024682261708E-10</c:v>
                </c:pt>
                <c:pt idx="1508">
                  <c:v>1.3979028811846733E-10</c:v>
                </c:pt>
                <c:pt idx="1509">
                  <c:v>1.2577577441385501E-10</c:v>
                </c:pt>
                <c:pt idx="1510">
                  <c:v>1.1860636608468368E-10</c:v>
                </c:pt>
                <c:pt idx="1511">
                  <c:v>1.1054039191088757E-10</c:v>
                </c:pt>
                <c:pt idx="1512">
                  <c:v>1.1054039191088757E-10</c:v>
                </c:pt>
                <c:pt idx="1513">
                  <c:v>1.0925064256948603E-10</c:v>
                </c:pt>
                <c:pt idx="1514">
                  <c:v>8.0515779159552668E-11</c:v>
                </c:pt>
                <c:pt idx="1515">
                  <c:v>7.9576164003630322E-11</c:v>
                </c:pt>
                <c:pt idx="1516">
                  <c:v>1.0925064256948603E-10</c:v>
                </c:pt>
                <c:pt idx="1517">
                  <c:v>7.8647695202853122E-11</c:v>
                </c:pt>
                <c:pt idx="1518">
                  <c:v>7.8647695202853122E-11</c:v>
                </c:pt>
                <c:pt idx="1519">
                  <c:v>7.9576164003630322E-11</c:v>
                </c:pt>
                <c:pt idx="1520">
                  <c:v>1.0063267101854971E-10</c:v>
                </c:pt>
                <c:pt idx="1521">
                  <c:v>9.6016970695884383E-11</c:v>
                </c:pt>
                <c:pt idx="1522">
                  <c:v>9.6016970695884383E-11</c:v>
                </c:pt>
                <c:pt idx="1523">
                  <c:v>8.7410982150543379E-11</c:v>
                </c:pt>
                <c:pt idx="1524">
                  <c:v>9.3789020443367202E-11</c:v>
                </c:pt>
                <c:pt idx="1525">
                  <c:v>8.8442905203885788E-11</c:v>
                </c:pt>
                <c:pt idx="1526">
                  <c:v>1.4480081291269954E-10</c:v>
                </c:pt>
                <c:pt idx="1527">
                  <c:v>1.3979028811846733E-10</c:v>
                </c:pt>
                <c:pt idx="1528">
                  <c:v>1.4311099459605604E-10</c:v>
                </c:pt>
                <c:pt idx="1529">
                  <c:v>1.4824020264715475E-10</c:v>
                </c:pt>
                <c:pt idx="1530">
                  <c:v>1.4651024682261708E-10</c:v>
                </c:pt>
                <c:pt idx="1531">
                  <c:v>1.517616361300895E-10</c:v>
                </c:pt>
                <c:pt idx="1532">
                  <c:v>1.1585452474429044E-10</c:v>
                </c:pt>
                <c:pt idx="1533">
                  <c:v>1.4651024682261708E-10</c:v>
                </c:pt>
                <c:pt idx="1534">
                  <c:v>1.4480081291269954E-10</c:v>
                </c:pt>
                <c:pt idx="1535">
                  <c:v>7.7729880494204338E-11</c:v>
                </c:pt>
                <c:pt idx="1536">
                  <c:v>1.2000683996473847E-10</c:v>
                </c:pt>
                <c:pt idx="1537">
                  <c:v>7.6822776637758397E-11</c:v>
                </c:pt>
                <c:pt idx="1538">
                  <c:v>8.1466489052853804E-11</c:v>
                </c:pt>
                <c:pt idx="1539">
                  <c:v>1.1722223566546247E-10</c:v>
                </c:pt>
                <c:pt idx="1540">
                  <c:v>7.7729880494204338E-11</c:v>
                </c:pt>
                <c:pt idx="1541">
                  <c:v>7.7729880494204338E-11</c:v>
                </c:pt>
                <c:pt idx="1542">
                  <c:v>7.8647695202853122E-11</c:v>
                </c:pt>
                <c:pt idx="1543">
                  <c:v>1.2285759230375735E-10</c:v>
                </c:pt>
                <c:pt idx="1544">
                  <c:v>1.1585452474429044E-10</c:v>
                </c:pt>
                <c:pt idx="1545">
                  <c:v>1.1860636608468368E-10</c:v>
                </c:pt>
                <c:pt idx="1546">
                  <c:v>1.2000683996473847E-10</c:v>
                </c:pt>
                <c:pt idx="1547">
                  <c:v>1.1585452474429044E-10</c:v>
                </c:pt>
                <c:pt idx="1548">
                  <c:v>1.1054039191088757E-10</c:v>
                </c:pt>
                <c:pt idx="1549">
                  <c:v>1.1450250817724974E-10</c:v>
                </c:pt>
                <c:pt idx="1550">
                  <c:v>1.1722223566546247E-10</c:v>
                </c:pt>
                <c:pt idx="1551">
                  <c:v>7.6822776637758397E-11</c:v>
                </c:pt>
                <c:pt idx="1552">
                  <c:v>7.8647695202853122E-11</c:v>
                </c:pt>
                <c:pt idx="1553">
                  <c:v>7.8647695202853122E-11</c:v>
                </c:pt>
                <c:pt idx="1554">
                  <c:v>1.2430797735443707E-10</c:v>
                </c:pt>
                <c:pt idx="1555">
                  <c:v>1.2142385028506582E-10</c:v>
                </c:pt>
                <c:pt idx="1556">
                  <c:v>1.2430797735443707E-10</c:v>
                </c:pt>
                <c:pt idx="1557">
                  <c:v>1.2285759230375735E-10</c:v>
                </c:pt>
                <c:pt idx="1558">
                  <c:v>1.2430797735443707E-10</c:v>
                </c:pt>
                <c:pt idx="1559">
                  <c:v>1.2285759230375735E-10</c:v>
                </c:pt>
                <c:pt idx="1560">
                  <c:v>1.2142385028506582E-10</c:v>
                </c:pt>
                <c:pt idx="1561">
                  <c:v>1.2000683996473847E-10</c:v>
                </c:pt>
                <c:pt idx="1562">
                  <c:v>1.2430797735443707E-10</c:v>
                </c:pt>
                <c:pt idx="1563">
                  <c:v>7.7729880494204338E-11</c:v>
                </c:pt>
                <c:pt idx="1564">
                  <c:v>1.2577577441385501E-10</c:v>
                </c:pt>
                <c:pt idx="1565">
                  <c:v>9.2694720656145152E-11</c:v>
                </c:pt>
                <c:pt idx="1566">
                  <c:v>1.2430797735443707E-10</c:v>
                </c:pt>
                <c:pt idx="1567">
                  <c:v>8.4386310641153892E-11</c:v>
                </c:pt>
                <c:pt idx="1568">
                  <c:v>9.0543858940803469E-11</c:v>
                </c:pt>
                <c:pt idx="1569">
                  <c:v>9.3789020443367202E-11</c:v>
                </c:pt>
                <c:pt idx="1570">
                  <c:v>8.4386310641153892E-11</c:v>
                </c:pt>
                <c:pt idx="1571">
                  <c:v>7.7729880494204338E-11</c:v>
                </c:pt>
                <c:pt idx="1572">
                  <c:v>7.7729880494204338E-11</c:v>
                </c:pt>
                <c:pt idx="1573">
                  <c:v>9.6016970695884383E-11</c:v>
                </c:pt>
                <c:pt idx="1574">
                  <c:v>1.1450250817724974E-10</c:v>
                </c:pt>
                <c:pt idx="1575">
                  <c:v>1.1860636608468368E-10</c:v>
                </c:pt>
                <c:pt idx="1576">
                  <c:v>8.0515779159552668E-11</c:v>
                </c:pt>
                <c:pt idx="1577">
                  <c:v>1.2142385028506582E-10</c:v>
                </c:pt>
                <c:pt idx="1578">
                  <c:v>7.6822776637758397E-11</c:v>
                </c:pt>
                <c:pt idx="1579">
                  <c:v>7.9576164003630322E-11</c:v>
                </c:pt>
                <c:pt idx="1580">
                  <c:v>7.6822776637758397E-11</c:v>
                </c:pt>
                <c:pt idx="1581">
                  <c:v>1.1585452474429044E-10</c:v>
                </c:pt>
                <c:pt idx="1582">
                  <c:v>1.0063267101854971E-10</c:v>
                </c:pt>
                <c:pt idx="1583">
                  <c:v>9.7150714726163113E-11</c:v>
                </c:pt>
                <c:pt idx="1584">
                  <c:v>1.0671562198993359E-10</c:v>
                </c:pt>
                <c:pt idx="1585">
                  <c:v>1.1054039191088757E-10</c:v>
                </c:pt>
                <c:pt idx="1586">
                  <c:v>1.1450250817724974E-10</c:v>
                </c:pt>
                <c:pt idx="1587">
                  <c:v>1.2142385028506582E-10</c:v>
                </c:pt>
                <c:pt idx="1588">
                  <c:v>7.5926258638400369E-11</c:v>
                </c:pt>
                <c:pt idx="1589">
                  <c:v>8.1466489052853804E-11</c:v>
                </c:pt>
                <c:pt idx="1590">
                  <c:v>1.3182203142798509E-10</c:v>
                </c:pt>
                <c:pt idx="1591">
                  <c:v>7.8647695202853122E-11</c:v>
                </c:pt>
                <c:pt idx="1592">
                  <c:v>7.9576164003630322E-11</c:v>
                </c:pt>
                <c:pt idx="1593">
                  <c:v>7.5926258638400369E-11</c:v>
                </c:pt>
                <c:pt idx="1594">
                  <c:v>8.0515779159552668E-11</c:v>
                </c:pt>
                <c:pt idx="1595">
                  <c:v>7.9576164003630322E-11</c:v>
                </c:pt>
                <c:pt idx="1596">
                  <c:v>8.0515779159552668E-11</c:v>
                </c:pt>
                <c:pt idx="1597">
                  <c:v>8.0515779159552668E-11</c:v>
                </c:pt>
                <c:pt idx="1598">
                  <c:v>1.1860636608468368E-10</c:v>
                </c:pt>
                <c:pt idx="1599">
                  <c:v>7.9576164003630322E-11</c:v>
                </c:pt>
                <c:pt idx="1600">
                  <c:v>8.1466489052853804E-11</c:v>
                </c:pt>
                <c:pt idx="1601">
                  <c:v>1.1860636608468368E-10</c:v>
                </c:pt>
                <c:pt idx="1602">
                  <c:v>1.2000683996473847E-10</c:v>
                </c:pt>
                <c:pt idx="1603">
                  <c:v>1.2430797735443707E-10</c:v>
                </c:pt>
                <c:pt idx="1604">
                  <c:v>7.5926258638400369E-11</c:v>
                </c:pt>
                <c:pt idx="1605">
                  <c:v>1.2142385028506582E-10</c:v>
                </c:pt>
                <c:pt idx="1606">
                  <c:v>1.2142385028506582E-10</c:v>
                </c:pt>
                <c:pt idx="1607">
                  <c:v>9.9458292730753552E-11</c:v>
                </c:pt>
                <c:pt idx="1608">
                  <c:v>1.0063267101854971E-10</c:v>
                </c:pt>
                <c:pt idx="1609">
                  <c:v>1.2142385028506582E-10</c:v>
                </c:pt>
                <c:pt idx="1610">
                  <c:v>1.2285759230375735E-10</c:v>
                </c:pt>
                <c:pt idx="1611">
                  <c:v>1.2285759230375735E-10</c:v>
                </c:pt>
                <c:pt idx="1612">
                  <c:v>1.2285759230375735E-10</c:v>
                </c:pt>
                <c:pt idx="1613">
                  <c:v>1.2430797735443707E-10</c:v>
                </c:pt>
                <c:pt idx="1614">
                  <c:v>9.0543858940803469E-11</c:v>
                </c:pt>
                <c:pt idx="1615">
                  <c:v>1.2142385028506582E-10</c:v>
                </c:pt>
                <c:pt idx="1616">
                  <c:v>1.2142385028506582E-10</c:v>
                </c:pt>
                <c:pt idx="1617">
                  <c:v>1.2577577441385501E-10</c:v>
                </c:pt>
                <c:pt idx="1618">
                  <c:v>1.2285759230375735E-10</c:v>
                </c:pt>
                <c:pt idx="1619">
                  <c:v>9.3789020443367202E-11</c:v>
                </c:pt>
                <c:pt idx="1620">
                  <c:v>8.948721659039069E-11</c:v>
                </c:pt>
                <c:pt idx="1621">
                  <c:v>1.2142385028506582E-10</c:v>
                </c:pt>
                <c:pt idx="1622">
                  <c:v>1.2285759230375735E-10</c:v>
                </c:pt>
                <c:pt idx="1623">
                  <c:v>9.2694720656145152E-11</c:v>
                </c:pt>
                <c:pt idx="1624">
                  <c:v>8.8442905203885788E-11</c:v>
                </c:pt>
                <c:pt idx="1625">
                  <c:v>9.0543858940803469E-11</c:v>
                </c:pt>
                <c:pt idx="1626">
                  <c:v>8.2428424687378108E-11</c:v>
                </c:pt>
                <c:pt idx="1627">
                  <c:v>8.8442905203885788E-11</c:v>
                </c:pt>
                <c:pt idx="1628">
                  <c:v>8.3401526574496936E-11</c:v>
                </c:pt>
                <c:pt idx="1629">
                  <c:v>8.2428424687378108E-11</c:v>
                </c:pt>
                <c:pt idx="1630">
                  <c:v>8.8442905203885788E-11</c:v>
                </c:pt>
                <c:pt idx="1631">
                  <c:v>8.7410982150543379E-11</c:v>
                </c:pt>
                <c:pt idx="1632">
                  <c:v>9.0543858940803469E-11</c:v>
                </c:pt>
                <c:pt idx="1633">
                  <c:v>9.2694720656145152E-11</c:v>
                </c:pt>
                <c:pt idx="1634">
                  <c:v>8.7410982150543379E-11</c:v>
                </c:pt>
                <c:pt idx="1635">
                  <c:v>8.8442905203885788E-11</c:v>
                </c:pt>
                <c:pt idx="1636">
                  <c:v>9.9458292730753552E-11</c:v>
                </c:pt>
                <c:pt idx="1637">
                  <c:v>9.8297845718318321E-11</c:v>
                </c:pt>
                <c:pt idx="1638">
                  <c:v>9.3789020443367202E-11</c:v>
                </c:pt>
                <c:pt idx="1639">
                  <c:v>9.1612977856017732E-11</c:v>
                </c:pt>
                <c:pt idx="1640">
                  <c:v>9.3789020443367202E-11</c:v>
                </c:pt>
                <c:pt idx="1641">
                  <c:v>9.489645740229975E-11</c:v>
                </c:pt>
                <c:pt idx="1642">
                  <c:v>9.3789020443367202E-11</c:v>
                </c:pt>
                <c:pt idx="1643">
                  <c:v>9.489645740229975E-11</c:v>
                </c:pt>
                <c:pt idx="1644">
                  <c:v>9.0543858940803469E-11</c:v>
                </c:pt>
                <c:pt idx="1645">
                  <c:v>8.4386310641153892E-11</c:v>
                </c:pt>
                <c:pt idx="1646">
                  <c:v>7.9576164003630322E-11</c:v>
                </c:pt>
                <c:pt idx="1647">
                  <c:v>7.7729880494204338E-11</c:v>
                </c:pt>
                <c:pt idx="1648">
                  <c:v>8.2428424687378108E-11</c:v>
                </c:pt>
                <c:pt idx="1649">
                  <c:v>8.3401526574496936E-11</c:v>
                </c:pt>
                <c:pt idx="1650">
                  <c:v>9.1612977856017732E-11</c:v>
                </c:pt>
                <c:pt idx="1651">
                  <c:v>9.2694720656145152E-11</c:v>
                </c:pt>
                <c:pt idx="1652">
                  <c:v>8.8442905203885788E-11</c:v>
                </c:pt>
                <c:pt idx="1653">
                  <c:v>8.4386310641153892E-11</c:v>
                </c:pt>
                <c:pt idx="1654">
                  <c:v>8.4386310641153892E-11</c:v>
                </c:pt>
                <c:pt idx="1655">
                  <c:v>8.1466489052853804E-11</c:v>
                </c:pt>
                <c:pt idx="1656">
                  <c:v>1.3182203142798509E-10</c:v>
                </c:pt>
                <c:pt idx="1657">
                  <c:v>7.8647695202853122E-11</c:v>
                </c:pt>
                <c:pt idx="1658">
                  <c:v>1.414408963754934E-10</c:v>
                </c:pt>
                <c:pt idx="1659">
                  <c:v>1.4824020264715475E-10</c:v>
                </c:pt>
                <c:pt idx="1660">
                  <c:v>1.4651024682261708E-10</c:v>
                </c:pt>
                <c:pt idx="1661">
                  <c:v>1.4480081291269954E-10</c:v>
                </c:pt>
                <c:pt idx="1662">
                  <c:v>1.3815926050115555E-10</c:v>
                </c:pt>
                <c:pt idx="1663">
                  <c:v>1.3815926050115555E-10</c:v>
                </c:pt>
                <c:pt idx="1664">
                  <c:v>1.3654694877228749E-10</c:v>
                </c:pt>
                <c:pt idx="1665">
                  <c:v>1.2577577441385501E-10</c:v>
                </c:pt>
                <c:pt idx="1666">
                  <c:v>1.1722223566546247E-10</c:v>
                </c:pt>
                <c:pt idx="1667">
                  <c:v>1.1860636608468368E-10</c:v>
                </c:pt>
                <c:pt idx="1668">
                  <c:v>1.1860636608468368E-10</c:v>
                </c:pt>
                <c:pt idx="1669">
                  <c:v>1.2876356730305657E-10</c:v>
                </c:pt>
                <c:pt idx="1670">
                  <c:v>1.2726090284856729E-10</c:v>
                </c:pt>
                <c:pt idx="1671">
                  <c:v>1.3182203142798509E-10</c:v>
                </c:pt>
                <c:pt idx="1672">
                  <c:v>1.3028397483819558E-10</c:v>
                </c:pt>
                <c:pt idx="1673">
                  <c:v>1.2285759230375735E-10</c:v>
                </c:pt>
                <c:pt idx="1674">
                  <c:v>1.1184562481425192E-10</c:v>
                </c:pt>
                <c:pt idx="1675">
                  <c:v>1.1450250817724974E-10</c:v>
                </c:pt>
                <c:pt idx="1676">
                  <c:v>1.1722223566546247E-10</c:v>
                </c:pt>
                <c:pt idx="1677">
                  <c:v>1.2142385028506582E-10</c:v>
                </c:pt>
                <c:pt idx="1678">
                  <c:v>1.2285759230375735E-10</c:v>
                </c:pt>
                <c:pt idx="1679">
                  <c:v>1.2142385028506582E-10</c:v>
                </c:pt>
                <c:pt idx="1680">
                  <c:v>1.1722223566546247E-10</c:v>
                </c:pt>
                <c:pt idx="1681">
                  <c:v>1.2000683996473847E-10</c:v>
                </c:pt>
                <c:pt idx="1682">
                  <c:v>1.2142385028506582E-10</c:v>
                </c:pt>
                <c:pt idx="1683">
                  <c:v>1.2142385028506582E-10</c:v>
                </c:pt>
                <c:pt idx="1684">
                  <c:v>1.2142385028506582E-10</c:v>
                </c:pt>
                <c:pt idx="1685">
                  <c:v>1.1860636608468368E-10</c:v>
                </c:pt>
                <c:pt idx="1686">
                  <c:v>1.2285759230375735E-10</c:v>
                </c:pt>
                <c:pt idx="1687">
                  <c:v>1.2000683996473847E-10</c:v>
                </c:pt>
                <c:pt idx="1688">
                  <c:v>1.2430797735443707E-10</c:v>
                </c:pt>
                <c:pt idx="1689">
                  <c:v>1.2285759230375735E-10</c:v>
                </c:pt>
                <c:pt idx="1690">
                  <c:v>1.2000683996473847E-10</c:v>
                </c:pt>
                <c:pt idx="1691">
                  <c:v>1.2142385028506582E-10</c:v>
                </c:pt>
                <c:pt idx="1692">
                  <c:v>1.1722223566546247E-10</c:v>
                </c:pt>
                <c:pt idx="1693">
                  <c:v>1.1860636608468368E-10</c:v>
                </c:pt>
                <c:pt idx="1694">
                  <c:v>1.1184562481425192E-10</c:v>
                </c:pt>
                <c:pt idx="1695">
                  <c:v>1.2142385028506582E-10</c:v>
                </c:pt>
                <c:pt idx="1696">
                  <c:v>1.1860636608468368E-10</c:v>
                </c:pt>
                <c:pt idx="1697">
                  <c:v>1.0063267101854971E-10</c:v>
                </c:pt>
                <c:pt idx="1698">
                  <c:v>1.2285759230375735E-10</c:v>
                </c:pt>
                <c:pt idx="1699">
                  <c:v>1.2285759230375735E-10</c:v>
                </c:pt>
                <c:pt idx="1700">
                  <c:v>1.1860636608468368E-10</c:v>
                </c:pt>
                <c:pt idx="1701">
                  <c:v>1.2285759230375735E-10</c:v>
                </c:pt>
                <c:pt idx="1702">
                  <c:v>1.0302319161197715E-10</c:v>
                </c:pt>
                <c:pt idx="1703">
                  <c:v>1.2142385028506582E-10</c:v>
                </c:pt>
                <c:pt idx="1704">
                  <c:v>1.0671562198993359E-10</c:v>
                </c:pt>
                <c:pt idx="1705">
                  <c:v>7.6822776637758397E-11</c:v>
                </c:pt>
                <c:pt idx="1706">
                  <c:v>1.0671562198993359E-10</c:v>
                </c:pt>
                <c:pt idx="1707">
                  <c:v>7.8647695202853122E-11</c:v>
                </c:pt>
                <c:pt idx="1708">
                  <c:v>7.5926258638400369E-11</c:v>
                </c:pt>
                <c:pt idx="1709">
                  <c:v>1.2285759230375735E-10</c:v>
                </c:pt>
                <c:pt idx="1710">
                  <c:v>1.1722223566546247E-10</c:v>
                </c:pt>
                <c:pt idx="1711">
                  <c:v>1.1722223566546247E-10</c:v>
                </c:pt>
                <c:pt idx="1712">
                  <c:v>1.2285759230375735E-10</c:v>
                </c:pt>
                <c:pt idx="1713">
                  <c:v>1.2285759230375735E-10</c:v>
                </c:pt>
                <c:pt idx="1714">
                  <c:v>1.2000683996473847E-10</c:v>
                </c:pt>
                <c:pt idx="1715">
                  <c:v>9.9458292730753552E-11</c:v>
                </c:pt>
                <c:pt idx="1716">
                  <c:v>1.0302319161197715E-10</c:v>
                </c:pt>
                <c:pt idx="1717">
                  <c:v>9.6016970695884383E-11</c:v>
                </c:pt>
                <c:pt idx="1718">
                  <c:v>9.1612977856017732E-11</c:v>
                </c:pt>
                <c:pt idx="1719">
                  <c:v>8.948721659039069E-11</c:v>
                </c:pt>
                <c:pt idx="1720">
                  <c:v>8.8442905203885788E-11</c:v>
                </c:pt>
                <c:pt idx="1721">
                  <c:v>8.3401526574496936E-11</c:v>
                </c:pt>
                <c:pt idx="1722">
                  <c:v>8.948721659039069E-11</c:v>
                </c:pt>
                <c:pt idx="1723">
                  <c:v>8.948721659039069E-11</c:v>
                </c:pt>
                <c:pt idx="1724">
                  <c:v>8.2428424687378108E-11</c:v>
                </c:pt>
                <c:pt idx="1725">
                  <c:v>8.6390900317143426E-11</c:v>
                </c:pt>
                <c:pt idx="1726">
                  <c:v>7.8647695202853122E-11</c:v>
                </c:pt>
                <c:pt idx="1727">
                  <c:v>7.6822776637758397E-11</c:v>
                </c:pt>
                <c:pt idx="1728">
                  <c:v>1.4651024682261708E-10</c:v>
                </c:pt>
                <c:pt idx="1729">
                  <c:v>1.0423966332134078E-10</c:v>
                </c:pt>
                <c:pt idx="1730">
                  <c:v>1.2000683996473847E-10</c:v>
                </c:pt>
                <c:pt idx="1731">
                  <c:v>8.0515779159552668E-11</c:v>
                </c:pt>
                <c:pt idx="1732">
                  <c:v>7.7729880494204338E-11</c:v>
                </c:pt>
                <c:pt idx="1733">
                  <c:v>8.0515779159552668E-11</c:v>
                </c:pt>
                <c:pt idx="1734">
                  <c:v>7.9576164003630322E-11</c:v>
                </c:pt>
                <c:pt idx="1735">
                  <c:v>1.0671562198993359E-10</c:v>
                </c:pt>
                <c:pt idx="1736">
                  <c:v>9.6016970695884383E-11</c:v>
                </c:pt>
                <c:pt idx="1737">
                  <c:v>9.2694720656145152E-11</c:v>
                </c:pt>
                <c:pt idx="1738">
                  <c:v>9.489645740229975E-11</c:v>
                </c:pt>
                <c:pt idx="1739">
                  <c:v>1.0182091606722603E-10</c:v>
                </c:pt>
                <c:pt idx="1740">
                  <c:v>1.0671562198993359E-10</c:v>
                </c:pt>
                <c:pt idx="1741">
                  <c:v>1.0182091606722603E-10</c:v>
                </c:pt>
                <c:pt idx="1742">
                  <c:v>8.0515779159552668E-11</c:v>
                </c:pt>
                <c:pt idx="1743">
                  <c:v>7.9576164003630322E-11</c:v>
                </c:pt>
                <c:pt idx="1744">
                  <c:v>7.8647695202853122E-11</c:v>
                </c:pt>
                <c:pt idx="1745">
                  <c:v>7.7729880494204338E-11</c:v>
                </c:pt>
                <c:pt idx="1746">
                  <c:v>7.7729880494204338E-11</c:v>
                </c:pt>
                <c:pt idx="1747">
                  <c:v>1.0063267101854971E-10</c:v>
                </c:pt>
                <c:pt idx="1748">
                  <c:v>1.0182091606722603E-10</c:v>
                </c:pt>
                <c:pt idx="1749">
                  <c:v>9.8297845718318321E-11</c:v>
                </c:pt>
                <c:pt idx="1750">
                  <c:v>1.0182091606722603E-10</c:v>
                </c:pt>
                <c:pt idx="1751">
                  <c:v>1.0182091606722603E-10</c:v>
                </c:pt>
                <c:pt idx="1752">
                  <c:v>8.0515779159552668E-11</c:v>
                </c:pt>
                <c:pt idx="1753">
                  <c:v>8.2428424687378108E-11</c:v>
                </c:pt>
                <c:pt idx="1754">
                  <c:v>8.0515779159552668E-11</c:v>
                </c:pt>
                <c:pt idx="1755">
                  <c:v>8.1466489052853804E-11</c:v>
                </c:pt>
                <c:pt idx="1756">
                  <c:v>7.7729880494204338E-11</c:v>
                </c:pt>
                <c:pt idx="1757">
                  <c:v>1.0063267101854971E-10</c:v>
                </c:pt>
                <c:pt idx="1758">
                  <c:v>1.0182091606722603E-10</c:v>
                </c:pt>
                <c:pt idx="1759">
                  <c:v>1.0063267101854971E-10</c:v>
                </c:pt>
                <c:pt idx="1760">
                  <c:v>9.0543858940803469E-11</c:v>
                </c:pt>
                <c:pt idx="1761">
                  <c:v>7.9576164003630322E-11</c:v>
                </c:pt>
                <c:pt idx="1762">
                  <c:v>1.0063267101854971E-10</c:v>
                </c:pt>
                <c:pt idx="1763">
                  <c:v>7.6822776637758397E-11</c:v>
                </c:pt>
                <c:pt idx="1764">
                  <c:v>7.8647695202853122E-11</c:v>
                </c:pt>
                <c:pt idx="1765">
                  <c:v>1.054702559655086E-10</c:v>
                </c:pt>
                <c:pt idx="1766">
                  <c:v>9.8297845718318321E-11</c:v>
                </c:pt>
                <c:pt idx="1767">
                  <c:v>7.8647695202853122E-11</c:v>
                </c:pt>
                <c:pt idx="1768">
                  <c:v>8.0515779159552668E-11</c:v>
                </c:pt>
                <c:pt idx="1769">
                  <c:v>8.0515779159552668E-11</c:v>
                </c:pt>
                <c:pt idx="1770">
                  <c:v>7.6822776637758397E-11</c:v>
                </c:pt>
                <c:pt idx="1771">
                  <c:v>9.9458292730753552E-11</c:v>
                </c:pt>
                <c:pt idx="1772">
                  <c:v>9.8297845718318321E-11</c:v>
                </c:pt>
                <c:pt idx="1773">
                  <c:v>9.7150714726163113E-11</c:v>
                </c:pt>
                <c:pt idx="1774">
                  <c:v>9.2694720656145152E-11</c:v>
                </c:pt>
                <c:pt idx="1775">
                  <c:v>9.6016970695884383E-11</c:v>
                </c:pt>
                <c:pt idx="1776">
                  <c:v>9.9458292730753552E-11</c:v>
                </c:pt>
                <c:pt idx="1777">
                  <c:v>9.8297845718318321E-11</c:v>
                </c:pt>
                <c:pt idx="1778">
                  <c:v>1.0182091606722603E-10</c:v>
                </c:pt>
                <c:pt idx="1779">
                  <c:v>1.0063267101854971E-10</c:v>
                </c:pt>
                <c:pt idx="1780">
                  <c:v>7.7729880494204338E-11</c:v>
                </c:pt>
                <c:pt idx="1781">
                  <c:v>7.8647695202853122E-11</c:v>
                </c:pt>
                <c:pt idx="1782">
                  <c:v>7.9576164003630322E-11</c:v>
                </c:pt>
                <c:pt idx="1783">
                  <c:v>7.9576164003630322E-11</c:v>
                </c:pt>
                <c:pt idx="1784">
                  <c:v>1.2577577441385501E-10</c:v>
                </c:pt>
                <c:pt idx="1785">
                  <c:v>7.9576164003630322E-11</c:v>
                </c:pt>
                <c:pt idx="1786">
                  <c:v>7.6822776637758397E-11</c:v>
                </c:pt>
                <c:pt idx="1787">
                  <c:v>7.9576164003630322E-11</c:v>
                </c:pt>
                <c:pt idx="1788">
                  <c:v>8.2428424687378108E-11</c:v>
                </c:pt>
                <c:pt idx="1789">
                  <c:v>7.6822776637758397E-11</c:v>
                </c:pt>
                <c:pt idx="1790">
                  <c:v>7.6822776637758397E-11</c:v>
                </c:pt>
                <c:pt idx="1791">
                  <c:v>7.5926258638400369E-11</c:v>
                </c:pt>
                <c:pt idx="1792">
                  <c:v>8.0515779159552668E-11</c:v>
                </c:pt>
                <c:pt idx="1793">
                  <c:v>7.6822776637758397E-11</c:v>
                </c:pt>
                <c:pt idx="1794">
                  <c:v>7.7729880494204338E-11</c:v>
                </c:pt>
                <c:pt idx="1795">
                  <c:v>7.6822776637758397E-11</c:v>
                </c:pt>
                <c:pt idx="1796">
                  <c:v>7.7729880494204338E-11</c:v>
                </c:pt>
                <c:pt idx="1797">
                  <c:v>7.9576164003630322E-11</c:v>
                </c:pt>
                <c:pt idx="1798">
                  <c:v>7.2443762815235321E-11</c:v>
                </c:pt>
                <c:pt idx="1799">
                  <c:v>7.6822776637758397E-11</c:v>
                </c:pt>
                <c:pt idx="1800">
                  <c:v>7.8647695202853122E-11</c:v>
                </c:pt>
                <c:pt idx="1801">
                  <c:v>7.6822776637758397E-11</c:v>
                </c:pt>
                <c:pt idx="1802">
                  <c:v>7.5926258638400369E-11</c:v>
                </c:pt>
                <c:pt idx="1803">
                  <c:v>7.7729880494204338E-11</c:v>
                </c:pt>
                <c:pt idx="1804">
                  <c:v>7.7729880494204338E-11</c:v>
                </c:pt>
                <c:pt idx="1805">
                  <c:v>7.6822776637758397E-11</c:v>
                </c:pt>
                <c:pt idx="1806">
                  <c:v>7.8647695202853122E-11</c:v>
                </c:pt>
                <c:pt idx="1807">
                  <c:v>7.7729880494204338E-11</c:v>
                </c:pt>
                <c:pt idx="1808">
                  <c:v>7.8647695202853122E-11</c:v>
                </c:pt>
                <c:pt idx="1809">
                  <c:v>7.7729880494204338E-11</c:v>
                </c:pt>
                <c:pt idx="1810">
                  <c:v>1.3028397483819558E-10</c:v>
                </c:pt>
                <c:pt idx="1811">
                  <c:v>1.3495345264145896E-10</c:v>
                </c:pt>
                <c:pt idx="1812">
                  <c:v>7.3299160387429583E-11</c:v>
                </c:pt>
                <c:pt idx="1813">
                  <c:v>7.6822776637758397E-11</c:v>
                </c:pt>
                <c:pt idx="1814">
                  <c:v>7.8647695202853122E-11</c:v>
                </c:pt>
                <c:pt idx="1815">
                  <c:v>7.3299160387429583E-11</c:v>
                </c:pt>
                <c:pt idx="1816">
                  <c:v>7.8647695202853122E-11</c:v>
                </c:pt>
                <c:pt idx="1817">
                  <c:v>7.7729880494204338E-11</c:v>
                </c:pt>
                <c:pt idx="1818">
                  <c:v>7.7729880494204338E-11</c:v>
                </c:pt>
                <c:pt idx="1819">
                  <c:v>7.9576164003630322E-11</c:v>
                </c:pt>
                <c:pt idx="1820">
                  <c:v>7.8647695202853122E-11</c:v>
                </c:pt>
                <c:pt idx="1821">
                  <c:v>8.1466489052853804E-11</c:v>
                </c:pt>
                <c:pt idx="1822">
                  <c:v>7.6822776637758397E-11</c:v>
                </c:pt>
                <c:pt idx="1823">
                  <c:v>7.8647695202853122E-11</c:v>
                </c:pt>
                <c:pt idx="1824">
                  <c:v>7.9576164003630322E-11</c:v>
                </c:pt>
                <c:pt idx="1825">
                  <c:v>7.6822776637758397E-11</c:v>
                </c:pt>
                <c:pt idx="1826">
                  <c:v>7.2443762815235321E-11</c:v>
                </c:pt>
                <c:pt idx="1827">
                  <c:v>1.2000683996473847E-10</c:v>
                </c:pt>
                <c:pt idx="1828">
                  <c:v>1.1860636608468368E-10</c:v>
                </c:pt>
                <c:pt idx="1829">
                  <c:v>1.1722223566546247E-10</c:v>
                </c:pt>
                <c:pt idx="1830">
                  <c:v>1.1450250817724974E-10</c:v>
                </c:pt>
                <c:pt idx="1831">
                  <c:v>9.2694720656145152E-11</c:v>
                </c:pt>
                <c:pt idx="1832">
                  <c:v>9.2694720656145152E-11</c:v>
                </c:pt>
                <c:pt idx="1833">
                  <c:v>1.1860636608468368E-10</c:v>
                </c:pt>
                <c:pt idx="1834">
                  <c:v>1.2000683996473847E-10</c:v>
                </c:pt>
                <c:pt idx="1835">
                  <c:v>1.1860636608468368E-10</c:v>
                </c:pt>
                <c:pt idx="1836">
                  <c:v>1.2142385028506582E-10</c:v>
                </c:pt>
                <c:pt idx="1837">
                  <c:v>7.7729880494204338E-11</c:v>
                </c:pt>
                <c:pt idx="1838">
                  <c:v>7.7729880494204338E-11</c:v>
                </c:pt>
                <c:pt idx="1839">
                  <c:v>7.9576164003630322E-11</c:v>
                </c:pt>
                <c:pt idx="1840">
                  <c:v>7.6822776637758397E-11</c:v>
                </c:pt>
                <c:pt idx="1841">
                  <c:v>7.3299160387429583E-11</c:v>
                </c:pt>
                <c:pt idx="1842">
                  <c:v>7.8647695202853122E-11</c:v>
                </c:pt>
                <c:pt idx="1843">
                  <c:v>7.7729880494204338E-11</c:v>
                </c:pt>
                <c:pt idx="1844">
                  <c:v>7.9576164003630322E-11</c:v>
                </c:pt>
                <c:pt idx="1845">
                  <c:v>1.3337855253157276E-10</c:v>
                </c:pt>
                <c:pt idx="1846">
                  <c:v>7.8647695202853122E-11</c:v>
                </c:pt>
                <c:pt idx="1847">
                  <c:v>7.9576164003630322E-11</c:v>
                </c:pt>
                <c:pt idx="1848">
                  <c:v>1.3182203142798509E-10</c:v>
                </c:pt>
                <c:pt idx="1849">
                  <c:v>1.0925064256948603E-10</c:v>
                </c:pt>
                <c:pt idx="1850">
                  <c:v>7.8647695202853122E-11</c:v>
                </c:pt>
                <c:pt idx="1851">
                  <c:v>7.5926258638400369E-11</c:v>
                </c:pt>
                <c:pt idx="1852">
                  <c:v>8.0515779159552668E-11</c:v>
                </c:pt>
                <c:pt idx="1853">
                  <c:v>7.9576164003630322E-11</c:v>
                </c:pt>
                <c:pt idx="1854">
                  <c:v>7.6822776637758397E-11</c:v>
                </c:pt>
                <c:pt idx="1855">
                  <c:v>7.5926258638400369E-11</c:v>
                </c:pt>
                <c:pt idx="1856">
                  <c:v>7.8647695202853122E-11</c:v>
                </c:pt>
                <c:pt idx="1857">
                  <c:v>7.7729880494204338E-11</c:v>
                </c:pt>
                <c:pt idx="1858">
                  <c:v>7.6822776637758397E-11</c:v>
                </c:pt>
                <c:pt idx="1859">
                  <c:v>7.5040202959702308E-11</c:v>
                </c:pt>
                <c:pt idx="1860">
                  <c:v>7.7729880494204338E-11</c:v>
                </c:pt>
                <c:pt idx="1861">
                  <c:v>7.9576164003630322E-11</c:v>
                </c:pt>
                <c:pt idx="1862">
                  <c:v>7.4164658277140227E-11</c:v>
                </c:pt>
                <c:pt idx="1863">
                  <c:v>8.0515779159552668E-11</c:v>
                </c:pt>
                <c:pt idx="1864">
                  <c:v>8.1466489052853804E-11</c:v>
                </c:pt>
                <c:pt idx="1865">
                  <c:v>8.0515779159552668E-11</c:v>
                </c:pt>
                <c:pt idx="1866">
                  <c:v>7.8647695202853122E-11</c:v>
                </c:pt>
                <c:pt idx="1867">
                  <c:v>7.6822776637758397E-11</c:v>
                </c:pt>
                <c:pt idx="1868">
                  <c:v>7.5926258638400369E-11</c:v>
                </c:pt>
                <c:pt idx="1869">
                  <c:v>7.7729880494204338E-11</c:v>
                </c:pt>
                <c:pt idx="1870">
                  <c:v>7.1598347690352221E-11</c:v>
                </c:pt>
                <c:pt idx="1871">
                  <c:v>7.6822776637758397E-11</c:v>
                </c:pt>
                <c:pt idx="1872">
                  <c:v>9.8297845718318321E-11</c:v>
                </c:pt>
                <c:pt idx="1873">
                  <c:v>9.2694720656145152E-11</c:v>
                </c:pt>
                <c:pt idx="1874">
                  <c:v>8.4386310641153892E-11</c:v>
                </c:pt>
                <c:pt idx="1875">
                  <c:v>8.948721659039069E-11</c:v>
                </c:pt>
                <c:pt idx="1876">
                  <c:v>9.2694720656145152E-11</c:v>
                </c:pt>
                <c:pt idx="1877">
                  <c:v>9.489645740229975E-11</c:v>
                </c:pt>
                <c:pt idx="1878">
                  <c:v>7.7729880494204338E-11</c:v>
                </c:pt>
                <c:pt idx="1879">
                  <c:v>7.9576164003630322E-11</c:v>
                </c:pt>
                <c:pt idx="1880">
                  <c:v>7.8647695202853122E-11</c:v>
                </c:pt>
                <c:pt idx="1881">
                  <c:v>7.8647695202853122E-11</c:v>
                </c:pt>
                <c:pt idx="1882">
                  <c:v>7.9576164003630322E-11</c:v>
                </c:pt>
                <c:pt idx="1883">
                  <c:v>7.7729880494204338E-11</c:v>
                </c:pt>
                <c:pt idx="1884">
                  <c:v>7.5040202959702308E-11</c:v>
                </c:pt>
                <c:pt idx="1885">
                  <c:v>7.2443762815235321E-11</c:v>
                </c:pt>
                <c:pt idx="1886">
                  <c:v>7.7729880494204338E-11</c:v>
                </c:pt>
                <c:pt idx="1887">
                  <c:v>8.0515779159552668E-11</c:v>
                </c:pt>
                <c:pt idx="1888">
                  <c:v>7.7729880494204338E-11</c:v>
                </c:pt>
                <c:pt idx="1889">
                  <c:v>7.7729880494204338E-11</c:v>
                </c:pt>
                <c:pt idx="1890">
                  <c:v>7.6822776637758397E-11</c:v>
                </c:pt>
                <c:pt idx="1891">
                  <c:v>7.1598347690352221E-11</c:v>
                </c:pt>
                <c:pt idx="1892">
                  <c:v>7.6822776637758397E-11</c:v>
                </c:pt>
                <c:pt idx="1893">
                  <c:v>7.3299160387429583E-11</c:v>
                </c:pt>
                <c:pt idx="1894">
                  <c:v>7.6822776637758397E-11</c:v>
                </c:pt>
                <c:pt idx="1895">
                  <c:v>7.5926258638400369E-11</c:v>
                </c:pt>
                <c:pt idx="1896">
                  <c:v>1.0671562198993359E-10</c:v>
                </c:pt>
                <c:pt idx="1897">
                  <c:v>7.7729880494204338E-11</c:v>
                </c:pt>
                <c:pt idx="1898">
                  <c:v>1.0671562198993359E-10</c:v>
                </c:pt>
                <c:pt idx="1899">
                  <c:v>7.5040202959702308E-11</c:v>
                </c:pt>
                <c:pt idx="1900">
                  <c:v>7.3299160387429583E-11</c:v>
                </c:pt>
                <c:pt idx="1901">
                  <c:v>7.7729880494204338E-11</c:v>
                </c:pt>
                <c:pt idx="1902">
                  <c:v>7.6822776637758397E-11</c:v>
                </c:pt>
                <c:pt idx="1903">
                  <c:v>7.9576164003630322E-11</c:v>
                </c:pt>
                <c:pt idx="1904">
                  <c:v>7.6822776637758397E-11</c:v>
                </c:pt>
                <c:pt idx="1905">
                  <c:v>8.1466489052853804E-11</c:v>
                </c:pt>
                <c:pt idx="1906">
                  <c:v>7.9576164003630322E-11</c:v>
                </c:pt>
                <c:pt idx="1907">
                  <c:v>7.7729880494204338E-11</c:v>
                </c:pt>
                <c:pt idx="1908">
                  <c:v>7.8647695202853122E-11</c:v>
                </c:pt>
                <c:pt idx="1909">
                  <c:v>7.8647695202853122E-11</c:v>
                </c:pt>
                <c:pt idx="1910">
                  <c:v>8.0515779159552668E-11</c:v>
                </c:pt>
                <c:pt idx="1911">
                  <c:v>1.3654694877228749E-10</c:v>
                </c:pt>
                <c:pt idx="1912">
                  <c:v>1.3495345264145896E-10</c:v>
                </c:pt>
                <c:pt idx="1913">
                  <c:v>1.3654694877228749E-10</c:v>
                </c:pt>
                <c:pt idx="1914">
                  <c:v>7.8647695202853122E-11</c:v>
                </c:pt>
                <c:pt idx="1915">
                  <c:v>1.4651024682261708E-10</c:v>
                </c:pt>
                <c:pt idx="1916">
                  <c:v>7.9576164003630322E-11</c:v>
                </c:pt>
                <c:pt idx="1917">
                  <c:v>1.4824020264715475E-10</c:v>
                </c:pt>
                <c:pt idx="1918">
                  <c:v>8.1466489052853804E-11</c:v>
                </c:pt>
                <c:pt idx="1919">
                  <c:v>7.7729880494204338E-11</c:v>
                </c:pt>
                <c:pt idx="1920">
                  <c:v>7.9576164003630322E-11</c:v>
                </c:pt>
                <c:pt idx="1921">
                  <c:v>7.8647695202853122E-11</c:v>
                </c:pt>
                <c:pt idx="1922">
                  <c:v>7.3299160387429583E-11</c:v>
                </c:pt>
                <c:pt idx="1923">
                  <c:v>7.2443762815235321E-11</c:v>
                </c:pt>
                <c:pt idx="1924">
                  <c:v>7.8647695202853122E-11</c:v>
                </c:pt>
                <c:pt idx="1925">
                  <c:v>7.9576164003630322E-11</c:v>
                </c:pt>
                <c:pt idx="1926">
                  <c:v>7.6822776637758397E-11</c:v>
                </c:pt>
                <c:pt idx="1927">
                  <c:v>7.5040202959702308E-11</c:v>
                </c:pt>
                <c:pt idx="1928">
                  <c:v>7.5926258638400369E-11</c:v>
                </c:pt>
                <c:pt idx="1929">
                  <c:v>7.6822776637758397E-11</c:v>
                </c:pt>
                <c:pt idx="1930">
                  <c:v>1.2142385028506582E-10</c:v>
                </c:pt>
                <c:pt idx="1931">
                  <c:v>1.1722223566546247E-10</c:v>
                </c:pt>
                <c:pt idx="1932">
                  <c:v>1.1585452474429044E-10</c:v>
                </c:pt>
                <c:pt idx="1933">
                  <c:v>1.1860636608468368E-10</c:v>
                </c:pt>
                <c:pt idx="1934">
                  <c:v>7.9576164003630322E-11</c:v>
                </c:pt>
                <c:pt idx="1935">
                  <c:v>7.7729880494204338E-11</c:v>
                </c:pt>
                <c:pt idx="1936">
                  <c:v>7.3299160387429583E-11</c:v>
                </c:pt>
                <c:pt idx="1937">
                  <c:v>7.8647695202853122E-11</c:v>
                </c:pt>
                <c:pt idx="1938">
                  <c:v>7.5040202959702308E-11</c:v>
                </c:pt>
                <c:pt idx="1939">
                  <c:v>9.2694720656145152E-11</c:v>
                </c:pt>
                <c:pt idx="1940">
                  <c:v>7.8647695202853122E-11</c:v>
                </c:pt>
                <c:pt idx="1941">
                  <c:v>8.0515779159552668E-11</c:v>
                </c:pt>
                <c:pt idx="1942">
                  <c:v>7.8647695202853122E-11</c:v>
                </c:pt>
                <c:pt idx="1943">
                  <c:v>7.5040202959702308E-11</c:v>
                </c:pt>
                <c:pt idx="1944">
                  <c:v>7.8647695202853122E-11</c:v>
                </c:pt>
                <c:pt idx="1945">
                  <c:v>8.5382722788228175E-11</c:v>
                </c:pt>
                <c:pt idx="1946">
                  <c:v>7.9576164003630322E-11</c:v>
                </c:pt>
                <c:pt idx="1947">
                  <c:v>7.9576164003630322E-11</c:v>
                </c:pt>
                <c:pt idx="1948">
                  <c:v>7.9576164003630322E-11</c:v>
                </c:pt>
                <c:pt idx="1949">
                  <c:v>7.7729880494204338E-11</c:v>
                </c:pt>
                <c:pt idx="1950">
                  <c:v>7.8647695202853122E-11</c:v>
                </c:pt>
                <c:pt idx="1951">
                  <c:v>1.4311099459605604E-10</c:v>
                </c:pt>
                <c:pt idx="1952">
                  <c:v>8.5382722788228175E-11</c:v>
                </c:pt>
                <c:pt idx="1953">
                  <c:v>7.6822776637758397E-11</c:v>
                </c:pt>
                <c:pt idx="1954">
                  <c:v>7.8647695202853122E-11</c:v>
                </c:pt>
                <c:pt idx="1955">
                  <c:v>7.6822776637758397E-11</c:v>
                </c:pt>
                <c:pt idx="1956">
                  <c:v>7.6822776637758397E-11</c:v>
                </c:pt>
                <c:pt idx="1957">
                  <c:v>7.3299160387429583E-11</c:v>
                </c:pt>
                <c:pt idx="1958">
                  <c:v>7.8647695202853122E-11</c:v>
                </c:pt>
                <c:pt idx="1959">
                  <c:v>7.6822776637758397E-11</c:v>
                </c:pt>
                <c:pt idx="1960">
                  <c:v>7.5926258638400369E-11</c:v>
                </c:pt>
                <c:pt idx="1961">
                  <c:v>7.5926258638400369E-11</c:v>
                </c:pt>
                <c:pt idx="1962">
                  <c:v>1.3979028811846733E-10</c:v>
                </c:pt>
                <c:pt idx="1963">
                  <c:v>1.1585452474429044E-10</c:v>
                </c:pt>
                <c:pt idx="1964">
                  <c:v>7.5040202959702308E-11</c:v>
                </c:pt>
                <c:pt idx="1965">
                  <c:v>7.4164658277140227E-11</c:v>
                </c:pt>
                <c:pt idx="1966">
                  <c:v>7.9576164003630322E-11</c:v>
                </c:pt>
                <c:pt idx="1967">
                  <c:v>7.7729880494204338E-11</c:v>
                </c:pt>
                <c:pt idx="1968">
                  <c:v>7.3299160387429583E-11</c:v>
                </c:pt>
                <c:pt idx="1969">
                  <c:v>7.4164658277140227E-11</c:v>
                </c:pt>
                <c:pt idx="1970">
                  <c:v>7.4164658277140227E-11</c:v>
                </c:pt>
                <c:pt idx="1971">
                  <c:v>7.5040202959702308E-11</c:v>
                </c:pt>
                <c:pt idx="1972">
                  <c:v>7.6822776637758397E-11</c:v>
                </c:pt>
                <c:pt idx="1973">
                  <c:v>8.0515779159552668E-11</c:v>
                </c:pt>
                <c:pt idx="1974">
                  <c:v>1.0797569298042323E-10</c:v>
                </c:pt>
                <c:pt idx="1975">
                  <c:v>7.8647695202853122E-11</c:v>
                </c:pt>
                <c:pt idx="1976">
                  <c:v>7.2443762815235321E-11</c:v>
                </c:pt>
                <c:pt idx="1977">
                  <c:v>7.5926258638400369E-11</c:v>
                </c:pt>
                <c:pt idx="1978">
                  <c:v>7.9576164003630322E-11</c:v>
                </c:pt>
                <c:pt idx="1979">
                  <c:v>7.7729880494204338E-11</c:v>
                </c:pt>
                <c:pt idx="1980">
                  <c:v>8.0515779159552668E-11</c:v>
                </c:pt>
                <c:pt idx="1981">
                  <c:v>7.7729880494204338E-11</c:v>
                </c:pt>
                <c:pt idx="1982">
                  <c:v>7.5926258638400369E-11</c:v>
                </c:pt>
                <c:pt idx="1983">
                  <c:v>7.8647695202853122E-11</c:v>
                </c:pt>
                <c:pt idx="1984">
                  <c:v>7.8647695202853122E-11</c:v>
                </c:pt>
                <c:pt idx="1985">
                  <c:v>7.4164658277140227E-11</c:v>
                </c:pt>
                <c:pt idx="1986">
                  <c:v>8.0515779159552668E-11</c:v>
                </c:pt>
                <c:pt idx="1987">
                  <c:v>8.7410982150543379E-11</c:v>
                </c:pt>
                <c:pt idx="1988">
                  <c:v>8.8442905203885788E-11</c:v>
                </c:pt>
                <c:pt idx="1989">
                  <c:v>7.6822776637758397E-11</c:v>
                </c:pt>
                <c:pt idx="1990">
                  <c:v>7.8647695202853122E-11</c:v>
                </c:pt>
                <c:pt idx="1991">
                  <c:v>7.7729880494204338E-11</c:v>
                </c:pt>
                <c:pt idx="1992">
                  <c:v>7.2443762815235321E-11</c:v>
                </c:pt>
                <c:pt idx="1993">
                  <c:v>7.5040202959702308E-11</c:v>
                </c:pt>
                <c:pt idx="1994">
                  <c:v>7.5926258638400369E-11</c:v>
                </c:pt>
                <c:pt idx="1995">
                  <c:v>7.2443762815235321E-11</c:v>
                </c:pt>
                <c:pt idx="1996">
                  <c:v>7.5926258638400369E-11</c:v>
                </c:pt>
                <c:pt idx="1997">
                  <c:v>7.5926258638400369E-11</c:v>
                </c:pt>
                <c:pt idx="1998">
                  <c:v>7.6822776637758397E-11</c:v>
                </c:pt>
                <c:pt idx="1999">
                  <c:v>7.5040202959702308E-11</c:v>
                </c:pt>
                <c:pt idx="2000">
                  <c:v>7.5040202959702308E-11</c:v>
                </c:pt>
                <c:pt idx="2001">
                  <c:v>7.9576164003630322E-11</c:v>
                </c:pt>
                <c:pt idx="2002">
                  <c:v>7.6822776637758397E-11</c:v>
                </c:pt>
                <c:pt idx="2003">
                  <c:v>7.9576164003630322E-11</c:v>
                </c:pt>
                <c:pt idx="2004">
                  <c:v>7.7729880494204338E-11</c:v>
                </c:pt>
                <c:pt idx="2005">
                  <c:v>7.5040202959702308E-11</c:v>
                </c:pt>
                <c:pt idx="2006">
                  <c:v>7.5926258638400369E-11</c:v>
                </c:pt>
                <c:pt idx="2007">
                  <c:v>7.7729880494204338E-11</c:v>
                </c:pt>
                <c:pt idx="2008">
                  <c:v>7.9576164003630322E-11</c:v>
                </c:pt>
                <c:pt idx="2009">
                  <c:v>7.7729880494204338E-11</c:v>
                </c:pt>
                <c:pt idx="2010">
                  <c:v>1.3654694877228749E-10</c:v>
                </c:pt>
                <c:pt idx="2011">
                  <c:v>1.3337855253157276E-10</c:v>
                </c:pt>
                <c:pt idx="2012">
                  <c:v>1.2142385028506582E-10</c:v>
                </c:pt>
                <c:pt idx="2013">
                  <c:v>1.3028397483819558E-10</c:v>
                </c:pt>
                <c:pt idx="2014">
                  <c:v>1.3337855253157276E-10</c:v>
                </c:pt>
                <c:pt idx="2015">
                  <c:v>1.2726090284856729E-10</c:v>
                </c:pt>
                <c:pt idx="2016">
                  <c:v>1.2142385028506582E-10</c:v>
                </c:pt>
                <c:pt idx="2017">
                  <c:v>7.7729880494204338E-11</c:v>
                </c:pt>
                <c:pt idx="2018">
                  <c:v>7.7729880494204338E-11</c:v>
                </c:pt>
                <c:pt idx="2019">
                  <c:v>7.5926258638400369E-11</c:v>
                </c:pt>
                <c:pt idx="2020">
                  <c:v>7.6822776637758397E-11</c:v>
                </c:pt>
                <c:pt idx="2021">
                  <c:v>7.6822776637758397E-11</c:v>
                </c:pt>
                <c:pt idx="2022">
                  <c:v>7.7729880494204338E-11</c:v>
                </c:pt>
                <c:pt idx="2023">
                  <c:v>8.0515779159552668E-11</c:v>
                </c:pt>
                <c:pt idx="2024">
                  <c:v>1.3028397483819558E-10</c:v>
                </c:pt>
                <c:pt idx="2025">
                  <c:v>7.9576164003630322E-11</c:v>
                </c:pt>
                <c:pt idx="2026">
                  <c:v>7.8647695202853122E-11</c:v>
                </c:pt>
                <c:pt idx="2027">
                  <c:v>7.5926258638400369E-11</c:v>
                </c:pt>
                <c:pt idx="2028">
                  <c:v>7.6822776637758397E-11</c:v>
                </c:pt>
                <c:pt idx="2029">
                  <c:v>7.8647695202853122E-11</c:v>
                </c:pt>
                <c:pt idx="2030">
                  <c:v>1.3815926050115555E-10</c:v>
                </c:pt>
                <c:pt idx="2031">
                  <c:v>1.3979028811846733E-10</c:v>
                </c:pt>
                <c:pt idx="2032">
                  <c:v>1.3979028811846733E-10</c:v>
                </c:pt>
                <c:pt idx="2033">
                  <c:v>1.3815926050115555E-10</c:v>
                </c:pt>
                <c:pt idx="2034">
                  <c:v>7.8647695202853122E-11</c:v>
                </c:pt>
                <c:pt idx="2035">
                  <c:v>7.6822776637758397E-11</c:v>
                </c:pt>
                <c:pt idx="2036">
                  <c:v>6.9937161199422365E-11</c:v>
                </c:pt>
                <c:pt idx="2037">
                  <c:v>7.3299160387429583E-11</c:v>
                </c:pt>
                <c:pt idx="2038">
                  <c:v>7.4164658277140227E-11</c:v>
                </c:pt>
                <c:pt idx="2039">
                  <c:v>1.414408963754934E-10</c:v>
                </c:pt>
                <c:pt idx="2040">
                  <c:v>7.8647695202853122E-11</c:v>
                </c:pt>
                <c:pt idx="2041">
                  <c:v>1.3495345264145896E-10</c:v>
                </c:pt>
                <c:pt idx="2042">
                  <c:v>1.2142385028506582E-10</c:v>
                </c:pt>
                <c:pt idx="2043">
                  <c:v>7.9576164003630322E-11</c:v>
                </c:pt>
                <c:pt idx="2044">
                  <c:v>7.6822776637758397E-11</c:v>
                </c:pt>
                <c:pt idx="2045">
                  <c:v>7.5926258638400369E-11</c:v>
                </c:pt>
                <c:pt idx="2046">
                  <c:v>7.9576164003630322E-11</c:v>
                </c:pt>
                <c:pt idx="2047">
                  <c:v>7.2443762815235321E-11</c:v>
                </c:pt>
                <c:pt idx="2048">
                  <c:v>7.4164658277140227E-11</c:v>
                </c:pt>
                <c:pt idx="2049">
                  <c:v>7.6822776637758397E-11</c:v>
                </c:pt>
                <c:pt idx="2050">
                  <c:v>8.0515779159552668E-11</c:v>
                </c:pt>
                <c:pt idx="2051">
                  <c:v>1.3979028811846733E-10</c:v>
                </c:pt>
                <c:pt idx="2052">
                  <c:v>7.9576164003630322E-11</c:v>
                </c:pt>
                <c:pt idx="2053">
                  <c:v>7.8647695202853122E-11</c:v>
                </c:pt>
                <c:pt idx="2054">
                  <c:v>7.4164658277140227E-11</c:v>
                </c:pt>
                <c:pt idx="2055">
                  <c:v>7.0762798518114344E-11</c:v>
                </c:pt>
                <c:pt idx="2056">
                  <c:v>7.2443762815235321E-11</c:v>
                </c:pt>
                <c:pt idx="2057">
                  <c:v>7.4164658277140227E-11</c:v>
                </c:pt>
                <c:pt idx="2058">
                  <c:v>7.1598347690352221E-11</c:v>
                </c:pt>
                <c:pt idx="2059">
                  <c:v>7.6822776637758397E-11</c:v>
                </c:pt>
                <c:pt idx="2060">
                  <c:v>7.2443762815235321E-11</c:v>
                </c:pt>
                <c:pt idx="2061">
                  <c:v>7.5040202959702308E-11</c:v>
                </c:pt>
                <c:pt idx="2062">
                  <c:v>7.4164658277140227E-11</c:v>
                </c:pt>
                <c:pt idx="2063">
                  <c:v>6.9937161199422365E-11</c:v>
                </c:pt>
                <c:pt idx="2064">
                  <c:v>7.5040202959702308E-11</c:v>
                </c:pt>
                <c:pt idx="2065">
                  <c:v>7.5926258638400369E-11</c:v>
                </c:pt>
                <c:pt idx="2066">
                  <c:v>7.0762798518114344E-11</c:v>
                </c:pt>
                <c:pt idx="2067">
                  <c:v>7.8647695202853122E-11</c:v>
                </c:pt>
                <c:pt idx="2068">
                  <c:v>8.0515779159552668E-11</c:v>
                </c:pt>
                <c:pt idx="2069">
                  <c:v>7.5926258638400369E-11</c:v>
                </c:pt>
                <c:pt idx="2070">
                  <c:v>7.9576164003630322E-11</c:v>
                </c:pt>
                <c:pt idx="2071">
                  <c:v>7.9576164003630322E-11</c:v>
                </c:pt>
                <c:pt idx="2072">
                  <c:v>1.2726090284856729E-10</c:v>
                </c:pt>
                <c:pt idx="2073">
                  <c:v>8.0515779159552668E-11</c:v>
                </c:pt>
                <c:pt idx="2074">
                  <c:v>7.5926258638400369E-11</c:v>
                </c:pt>
                <c:pt idx="2075">
                  <c:v>7.7729880494204338E-11</c:v>
                </c:pt>
                <c:pt idx="2076">
                  <c:v>7.6822776637758397E-11</c:v>
                </c:pt>
                <c:pt idx="2077">
                  <c:v>7.7729880494204338E-11</c:v>
                </c:pt>
                <c:pt idx="2078">
                  <c:v>7.7729880494204338E-11</c:v>
                </c:pt>
                <c:pt idx="2079">
                  <c:v>7.9576164003630322E-11</c:v>
                </c:pt>
                <c:pt idx="2080">
                  <c:v>7.9576164003630322E-11</c:v>
                </c:pt>
                <c:pt idx="2081">
                  <c:v>7.5926258638400369E-11</c:v>
                </c:pt>
                <c:pt idx="2082">
                  <c:v>7.5040202959702308E-11</c:v>
                </c:pt>
                <c:pt idx="2083">
                  <c:v>7.2443762815235321E-11</c:v>
                </c:pt>
                <c:pt idx="2084">
                  <c:v>7.3299160387429583E-11</c:v>
                </c:pt>
                <c:pt idx="2085">
                  <c:v>7.1598347690352221E-11</c:v>
                </c:pt>
                <c:pt idx="2086">
                  <c:v>7.5040202959702308E-11</c:v>
                </c:pt>
                <c:pt idx="2087">
                  <c:v>8.0515779159552668E-11</c:v>
                </c:pt>
                <c:pt idx="2088">
                  <c:v>8.1466489052853804E-11</c:v>
                </c:pt>
                <c:pt idx="2089">
                  <c:v>1.3182203142798509E-10</c:v>
                </c:pt>
                <c:pt idx="2090">
                  <c:v>1.3654694877228749E-10</c:v>
                </c:pt>
                <c:pt idx="2091">
                  <c:v>1.3654694877228749E-10</c:v>
                </c:pt>
                <c:pt idx="2092">
                  <c:v>7.8647695202853122E-11</c:v>
                </c:pt>
                <c:pt idx="2093">
                  <c:v>1.4480081291269954E-10</c:v>
                </c:pt>
                <c:pt idx="2094">
                  <c:v>7.6822776637758397E-11</c:v>
                </c:pt>
                <c:pt idx="2095">
                  <c:v>7.5926258638400369E-11</c:v>
                </c:pt>
                <c:pt idx="2096">
                  <c:v>7.9576164003630322E-11</c:v>
                </c:pt>
                <c:pt idx="2097">
                  <c:v>6.6729212563621117E-11</c:v>
                </c:pt>
                <c:pt idx="2098">
                  <c:v>7.3299160387429583E-11</c:v>
                </c:pt>
                <c:pt idx="2099">
                  <c:v>7.5040202959702308E-11</c:v>
                </c:pt>
                <c:pt idx="2100">
                  <c:v>7.3299160387429583E-11</c:v>
                </c:pt>
                <c:pt idx="2101">
                  <c:v>7.5926258638400369E-11</c:v>
                </c:pt>
                <c:pt idx="2102">
                  <c:v>7.3299160387429583E-11</c:v>
                </c:pt>
                <c:pt idx="2103">
                  <c:v>7.9576164003630322E-11</c:v>
                </c:pt>
                <c:pt idx="2104">
                  <c:v>1.2726090284856729E-10</c:v>
                </c:pt>
                <c:pt idx="2105">
                  <c:v>1.3182203142798509E-10</c:v>
                </c:pt>
                <c:pt idx="2106">
                  <c:v>1.3979028811846733E-10</c:v>
                </c:pt>
                <c:pt idx="2107">
                  <c:v>7.7729880494204338E-11</c:v>
                </c:pt>
                <c:pt idx="2108">
                  <c:v>7.3299160387429583E-11</c:v>
                </c:pt>
                <c:pt idx="2109">
                  <c:v>7.5040202959702308E-11</c:v>
                </c:pt>
                <c:pt idx="2110">
                  <c:v>7.8647695202853122E-11</c:v>
                </c:pt>
                <c:pt idx="2111">
                  <c:v>1.3337855253157276E-10</c:v>
                </c:pt>
                <c:pt idx="2112">
                  <c:v>7.6822776637758397E-11</c:v>
                </c:pt>
                <c:pt idx="2113">
                  <c:v>7.7729880494204338E-11</c:v>
                </c:pt>
                <c:pt idx="2114">
                  <c:v>7.1598347690352221E-11</c:v>
                </c:pt>
                <c:pt idx="2115">
                  <c:v>7.0762798518114344E-11</c:v>
                </c:pt>
                <c:pt idx="2116">
                  <c:v>7.0762798518114344E-11</c:v>
                </c:pt>
                <c:pt idx="2117">
                  <c:v>7.3299160387429583E-11</c:v>
                </c:pt>
                <c:pt idx="2118">
                  <c:v>7.8647695202853122E-11</c:v>
                </c:pt>
                <c:pt idx="2119">
                  <c:v>7.8647695202853122E-11</c:v>
                </c:pt>
                <c:pt idx="2120">
                  <c:v>8.0515779159552668E-11</c:v>
                </c:pt>
                <c:pt idx="2121">
                  <c:v>8.0515779159552668E-11</c:v>
                </c:pt>
                <c:pt idx="2122">
                  <c:v>8.1466489052853804E-11</c:v>
                </c:pt>
                <c:pt idx="2123">
                  <c:v>8.1466489052853804E-11</c:v>
                </c:pt>
                <c:pt idx="2124">
                  <c:v>7.6822776637758397E-11</c:v>
                </c:pt>
                <c:pt idx="2125">
                  <c:v>7.3299160387429583E-11</c:v>
                </c:pt>
                <c:pt idx="2126">
                  <c:v>6.9937161199422365E-11</c:v>
                </c:pt>
                <c:pt idx="2127">
                  <c:v>7.4164658277140227E-11</c:v>
                </c:pt>
                <c:pt idx="2128">
                  <c:v>7.3299160387429583E-11</c:v>
                </c:pt>
                <c:pt idx="2129">
                  <c:v>1.2430797735443707E-10</c:v>
                </c:pt>
                <c:pt idx="2130">
                  <c:v>7.5040202959702308E-11</c:v>
                </c:pt>
                <c:pt idx="2131">
                  <c:v>7.5040202959702308E-11</c:v>
                </c:pt>
                <c:pt idx="2132">
                  <c:v>7.8647695202853122E-11</c:v>
                </c:pt>
                <c:pt idx="2133">
                  <c:v>7.6822776637758397E-11</c:v>
                </c:pt>
                <c:pt idx="2134">
                  <c:v>8.0515779159552668E-11</c:v>
                </c:pt>
                <c:pt idx="2135">
                  <c:v>1.3028397483819558E-10</c:v>
                </c:pt>
                <c:pt idx="2136">
                  <c:v>1.3979028811846733E-10</c:v>
                </c:pt>
                <c:pt idx="2137">
                  <c:v>1.3654694877228749E-10</c:v>
                </c:pt>
                <c:pt idx="2138">
                  <c:v>1.3337855253157276E-10</c:v>
                </c:pt>
                <c:pt idx="2139">
                  <c:v>7.8647695202853122E-11</c:v>
                </c:pt>
                <c:pt idx="2140">
                  <c:v>7.8647695202853122E-11</c:v>
                </c:pt>
                <c:pt idx="2141">
                  <c:v>7.8647695202853122E-11</c:v>
                </c:pt>
                <c:pt idx="2142">
                  <c:v>7.4164658277140227E-11</c:v>
                </c:pt>
                <c:pt idx="2143">
                  <c:v>7.0762798518114344E-11</c:v>
                </c:pt>
                <c:pt idx="2144">
                  <c:v>7.2443762815235321E-11</c:v>
                </c:pt>
                <c:pt idx="2145">
                  <c:v>7.1598347690352221E-11</c:v>
                </c:pt>
                <c:pt idx="2146">
                  <c:v>7.5926258638400369E-11</c:v>
                </c:pt>
                <c:pt idx="2147">
                  <c:v>7.5926258638400369E-11</c:v>
                </c:pt>
                <c:pt idx="2148">
                  <c:v>1.1585452474429044E-10</c:v>
                </c:pt>
                <c:pt idx="2149">
                  <c:v>1.1860636608468368E-10</c:v>
                </c:pt>
                <c:pt idx="2150">
                  <c:v>1.1184562481425192E-10</c:v>
                </c:pt>
                <c:pt idx="2151">
                  <c:v>7.9576164003630322E-11</c:v>
                </c:pt>
                <c:pt idx="2152">
                  <c:v>8.0515779159552668E-11</c:v>
                </c:pt>
                <c:pt idx="2153">
                  <c:v>7.6822776637758397E-11</c:v>
                </c:pt>
                <c:pt idx="2154">
                  <c:v>7.7729880494204338E-11</c:v>
                </c:pt>
                <c:pt idx="2155">
                  <c:v>7.7729880494204338E-11</c:v>
                </c:pt>
                <c:pt idx="2156">
                  <c:v>7.7729880494204338E-11</c:v>
                </c:pt>
                <c:pt idx="2157">
                  <c:v>8.0515779159552668E-11</c:v>
                </c:pt>
                <c:pt idx="2158">
                  <c:v>7.8647695202853122E-11</c:v>
                </c:pt>
                <c:pt idx="2159">
                  <c:v>7.2443762815235321E-11</c:v>
                </c:pt>
                <c:pt idx="2160">
                  <c:v>7.5040202959702308E-11</c:v>
                </c:pt>
                <c:pt idx="2161">
                  <c:v>1.2876356730305657E-10</c:v>
                </c:pt>
                <c:pt idx="2162">
                  <c:v>7.9576164003630322E-11</c:v>
                </c:pt>
                <c:pt idx="2163">
                  <c:v>8.1466489052853804E-11</c:v>
                </c:pt>
                <c:pt idx="2164">
                  <c:v>7.9576164003630322E-11</c:v>
                </c:pt>
                <c:pt idx="2165">
                  <c:v>7.6822776637758397E-11</c:v>
                </c:pt>
                <c:pt idx="2166">
                  <c:v>1.054702559655086E-10</c:v>
                </c:pt>
                <c:pt idx="2167">
                  <c:v>7.7729880494204338E-11</c:v>
                </c:pt>
                <c:pt idx="2168">
                  <c:v>7.6822776637758397E-11</c:v>
                </c:pt>
                <c:pt idx="2169">
                  <c:v>8.2428424687378108E-11</c:v>
                </c:pt>
                <c:pt idx="2170">
                  <c:v>7.3299160387429583E-11</c:v>
                </c:pt>
                <c:pt idx="2171">
                  <c:v>7.3299160387429583E-11</c:v>
                </c:pt>
                <c:pt idx="2172">
                  <c:v>6.9120997991277274E-11</c:v>
                </c:pt>
                <c:pt idx="2173">
                  <c:v>7.1598347690352221E-11</c:v>
                </c:pt>
                <c:pt idx="2174">
                  <c:v>7.3299160387429583E-11</c:v>
                </c:pt>
                <c:pt idx="2175">
                  <c:v>7.3299160387429583E-11</c:v>
                </c:pt>
                <c:pt idx="2176">
                  <c:v>7.7729880494204338E-11</c:v>
                </c:pt>
                <c:pt idx="2177">
                  <c:v>8.0515779159552668E-11</c:v>
                </c:pt>
                <c:pt idx="2178">
                  <c:v>7.9576164003630322E-11</c:v>
                </c:pt>
                <c:pt idx="2179">
                  <c:v>8.1466489052853804E-11</c:v>
                </c:pt>
                <c:pt idx="2180">
                  <c:v>7.3299160387429583E-11</c:v>
                </c:pt>
                <c:pt idx="2181">
                  <c:v>7.0762798518114344E-11</c:v>
                </c:pt>
                <c:pt idx="2182">
                  <c:v>9.2694720656145152E-11</c:v>
                </c:pt>
                <c:pt idx="2183">
                  <c:v>8.6390900317143426E-11</c:v>
                </c:pt>
                <c:pt idx="2184">
                  <c:v>7.9576164003630322E-11</c:v>
                </c:pt>
                <c:pt idx="2185">
                  <c:v>7.9576164003630322E-11</c:v>
                </c:pt>
                <c:pt idx="2186">
                  <c:v>7.5040202959702308E-11</c:v>
                </c:pt>
                <c:pt idx="2187">
                  <c:v>7.4164658277140227E-11</c:v>
                </c:pt>
                <c:pt idx="2188">
                  <c:v>7.4164658277140227E-11</c:v>
                </c:pt>
                <c:pt idx="2189">
                  <c:v>7.2443762815235321E-11</c:v>
                </c:pt>
                <c:pt idx="2190">
                  <c:v>7.2443762815235321E-11</c:v>
                </c:pt>
                <c:pt idx="2191">
                  <c:v>6.9120997991277274E-11</c:v>
                </c:pt>
                <c:pt idx="2192">
                  <c:v>6.5950637813989746E-11</c:v>
                </c:pt>
                <c:pt idx="2193">
                  <c:v>7.1598347690352221E-11</c:v>
                </c:pt>
                <c:pt idx="2194">
                  <c:v>7.2443762815235321E-11</c:v>
                </c:pt>
                <c:pt idx="2195">
                  <c:v>7.5926258638400369E-11</c:v>
                </c:pt>
                <c:pt idx="2196">
                  <c:v>7.5926258638400369E-11</c:v>
                </c:pt>
                <c:pt idx="2197">
                  <c:v>7.3299160387429583E-11</c:v>
                </c:pt>
                <c:pt idx="2198">
                  <c:v>7.3299160387429583E-11</c:v>
                </c:pt>
                <c:pt idx="2199">
                  <c:v>7.6822776637758397E-11</c:v>
                </c:pt>
                <c:pt idx="2200">
                  <c:v>1.3654694877228749E-10</c:v>
                </c:pt>
                <c:pt idx="2201">
                  <c:v>1.2430797735443707E-10</c:v>
                </c:pt>
                <c:pt idx="2202">
                  <c:v>8.0515779159552668E-11</c:v>
                </c:pt>
                <c:pt idx="2203">
                  <c:v>7.8647695202853122E-11</c:v>
                </c:pt>
                <c:pt idx="2204">
                  <c:v>1.13166269576599E-10</c:v>
                </c:pt>
                <c:pt idx="2205">
                  <c:v>7.4164658277140227E-11</c:v>
                </c:pt>
                <c:pt idx="2206">
                  <c:v>7.9576164003630322E-11</c:v>
                </c:pt>
                <c:pt idx="2207">
                  <c:v>7.4164658277140227E-11</c:v>
                </c:pt>
                <c:pt idx="2208">
                  <c:v>7.6822776637758397E-11</c:v>
                </c:pt>
                <c:pt idx="2209">
                  <c:v>7.6822776637758397E-11</c:v>
                </c:pt>
                <c:pt idx="2210">
                  <c:v>7.1598347690352221E-11</c:v>
                </c:pt>
                <c:pt idx="2211">
                  <c:v>7.8647695202853122E-11</c:v>
                </c:pt>
                <c:pt idx="2212">
                  <c:v>8.0515779159552668E-11</c:v>
                </c:pt>
                <c:pt idx="2213">
                  <c:v>7.8647695202853122E-11</c:v>
                </c:pt>
                <c:pt idx="2214">
                  <c:v>7.7729880494204338E-11</c:v>
                </c:pt>
                <c:pt idx="2215">
                  <c:v>7.6822776637758397E-11</c:v>
                </c:pt>
                <c:pt idx="2216">
                  <c:v>6.9937161199422365E-11</c:v>
                </c:pt>
                <c:pt idx="2217">
                  <c:v>7.3299160387429583E-11</c:v>
                </c:pt>
                <c:pt idx="2218">
                  <c:v>7.2443762815235321E-11</c:v>
                </c:pt>
                <c:pt idx="2219">
                  <c:v>6.7517134176237191E-11</c:v>
                </c:pt>
                <c:pt idx="2220">
                  <c:v>7.2443762815235321E-11</c:v>
                </c:pt>
                <c:pt idx="2221">
                  <c:v>7.5040202959702308E-11</c:v>
                </c:pt>
                <c:pt idx="2222">
                  <c:v>7.6822776637758397E-11</c:v>
                </c:pt>
                <c:pt idx="2223">
                  <c:v>6.9937161199422365E-11</c:v>
                </c:pt>
                <c:pt idx="2224">
                  <c:v>7.4164658277140227E-11</c:v>
                </c:pt>
                <c:pt idx="2225">
                  <c:v>6.831435936735768E-11</c:v>
                </c:pt>
                <c:pt idx="2226">
                  <c:v>7.3299160387429583E-11</c:v>
                </c:pt>
                <c:pt idx="2227">
                  <c:v>7.5040202959702308E-11</c:v>
                </c:pt>
                <c:pt idx="2228">
                  <c:v>7.7729880494204338E-11</c:v>
                </c:pt>
                <c:pt idx="2229">
                  <c:v>1.2876356730305657E-10</c:v>
                </c:pt>
                <c:pt idx="2230">
                  <c:v>1.2285759230375735E-10</c:v>
                </c:pt>
                <c:pt idx="2231">
                  <c:v>7.9576164003630322E-11</c:v>
                </c:pt>
                <c:pt idx="2232">
                  <c:v>7.2443762815235321E-11</c:v>
                </c:pt>
                <c:pt idx="2233">
                  <c:v>6.9120997991277274E-11</c:v>
                </c:pt>
                <c:pt idx="2234">
                  <c:v>7.3299160387429583E-11</c:v>
                </c:pt>
                <c:pt idx="2235">
                  <c:v>8.8442905203885788E-11</c:v>
                </c:pt>
                <c:pt idx="2236">
                  <c:v>8.5382722788228175E-11</c:v>
                </c:pt>
                <c:pt idx="2237">
                  <c:v>7.6822776637758397E-11</c:v>
                </c:pt>
                <c:pt idx="2238">
                  <c:v>7.7729880494204338E-11</c:v>
                </c:pt>
                <c:pt idx="2239">
                  <c:v>7.5926258638400369E-11</c:v>
                </c:pt>
                <c:pt idx="2240">
                  <c:v>7.4164658277140227E-11</c:v>
                </c:pt>
                <c:pt idx="2241">
                  <c:v>7.1598347690352221E-11</c:v>
                </c:pt>
                <c:pt idx="2242">
                  <c:v>7.3299160387429583E-11</c:v>
                </c:pt>
                <c:pt idx="2243">
                  <c:v>7.1598347690352221E-11</c:v>
                </c:pt>
                <c:pt idx="2244">
                  <c:v>7.2443762815235321E-11</c:v>
                </c:pt>
                <c:pt idx="2245">
                  <c:v>7.5926258638400369E-11</c:v>
                </c:pt>
                <c:pt idx="2246">
                  <c:v>7.3299160387429583E-11</c:v>
                </c:pt>
                <c:pt idx="2247">
                  <c:v>7.2443762815235321E-11</c:v>
                </c:pt>
                <c:pt idx="2248">
                  <c:v>6.9937161199422365E-11</c:v>
                </c:pt>
                <c:pt idx="2249">
                  <c:v>7.2443762815235321E-11</c:v>
                </c:pt>
                <c:pt idx="2250">
                  <c:v>7.1598347690352221E-11</c:v>
                </c:pt>
                <c:pt idx="2251">
                  <c:v>7.2443762815235321E-11</c:v>
                </c:pt>
                <c:pt idx="2252">
                  <c:v>7.2443762815235321E-11</c:v>
                </c:pt>
                <c:pt idx="2253">
                  <c:v>7.8647695202853122E-11</c:v>
                </c:pt>
                <c:pt idx="2254">
                  <c:v>1.2142385028506582E-10</c:v>
                </c:pt>
                <c:pt idx="2255">
                  <c:v>7.9576164003630322E-11</c:v>
                </c:pt>
                <c:pt idx="2256">
                  <c:v>1.3654694877228749E-10</c:v>
                </c:pt>
                <c:pt idx="2257">
                  <c:v>7.9576164003630322E-11</c:v>
                </c:pt>
                <c:pt idx="2258">
                  <c:v>7.7729880494204338E-11</c:v>
                </c:pt>
                <c:pt idx="2259">
                  <c:v>7.7729880494204338E-11</c:v>
                </c:pt>
                <c:pt idx="2260">
                  <c:v>7.5040202959702308E-11</c:v>
                </c:pt>
                <c:pt idx="2261">
                  <c:v>7.2443762815235321E-11</c:v>
                </c:pt>
                <c:pt idx="2262">
                  <c:v>7.5040202959702308E-11</c:v>
                </c:pt>
                <c:pt idx="2263">
                  <c:v>7.7729880494204338E-11</c:v>
                </c:pt>
                <c:pt idx="2264">
                  <c:v>1.2876356730305657E-10</c:v>
                </c:pt>
                <c:pt idx="2265">
                  <c:v>7.8647695202853122E-11</c:v>
                </c:pt>
                <c:pt idx="2266">
                  <c:v>7.8647695202853122E-11</c:v>
                </c:pt>
                <c:pt idx="2267">
                  <c:v>7.5926258638400369E-11</c:v>
                </c:pt>
                <c:pt idx="2268">
                  <c:v>1.1184562481425192E-10</c:v>
                </c:pt>
                <c:pt idx="2269">
                  <c:v>7.5926258638400369E-11</c:v>
                </c:pt>
                <c:pt idx="2270">
                  <c:v>7.5926258638400369E-11</c:v>
                </c:pt>
                <c:pt idx="2271">
                  <c:v>7.5040202959702308E-11</c:v>
                </c:pt>
                <c:pt idx="2272">
                  <c:v>7.5040202959702308E-11</c:v>
                </c:pt>
                <c:pt idx="2273">
                  <c:v>6.9120997991277274E-11</c:v>
                </c:pt>
                <c:pt idx="2274">
                  <c:v>6.9120997991277274E-11</c:v>
                </c:pt>
                <c:pt idx="2275">
                  <c:v>7.2443762815235321E-11</c:v>
                </c:pt>
                <c:pt idx="2276">
                  <c:v>7.0762798518114344E-11</c:v>
                </c:pt>
                <c:pt idx="2277">
                  <c:v>7.3299160387429583E-11</c:v>
                </c:pt>
                <c:pt idx="2278">
                  <c:v>7.2443762815235321E-11</c:v>
                </c:pt>
                <c:pt idx="2279">
                  <c:v>7.0762798518114344E-11</c:v>
                </c:pt>
                <c:pt idx="2280">
                  <c:v>6.9937161199422365E-11</c:v>
                </c:pt>
                <c:pt idx="2281">
                  <c:v>6.9937161199422365E-11</c:v>
                </c:pt>
                <c:pt idx="2282">
                  <c:v>7.3299160387429583E-11</c:v>
                </c:pt>
                <c:pt idx="2283">
                  <c:v>7.0762798518114344E-11</c:v>
                </c:pt>
                <c:pt idx="2284">
                  <c:v>7.1598347690352221E-11</c:v>
                </c:pt>
                <c:pt idx="2285">
                  <c:v>6.9120997991277274E-11</c:v>
                </c:pt>
                <c:pt idx="2286">
                  <c:v>7.1598347690352221E-11</c:v>
                </c:pt>
                <c:pt idx="2287">
                  <c:v>7.3299160387429583E-11</c:v>
                </c:pt>
                <c:pt idx="2288">
                  <c:v>6.9120997991277274E-11</c:v>
                </c:pt>
                <c:pt idx="2289">
                  <c:v>7.2443762815235321E-11</c:v>
                </c:pt>
                <c:pt idx="2290">
                  <c:v>6.9937161199422365E-11</c:v>
                </c:pt>
                <c:pt idx="2291">
                  <c:v>7.5040202959702308E-11</c:v>
                </c:pt>
                <c:pt idx="2292">
                  <c:v>6.9120997991277274E-11</c:v>
                </c:pt>
                <c:pt idx="2293">
                  <c:v>7.3299160387429583E-11</c:v>
                </c:pt>
                <c:pt idx="2294">
                  <c:v>7.6822776637758397E-11</c:v>
                </c:pt>
                <c:pt idx="2295">
                  <c:v>7.6822776637758397E-11</c:v>
                </c:pt>
                <c:pt idx="2296">
                  <c:v>7.0762798518114344E-11</c:v>
                </c:pt>
                <c:pt idx="2297">
                  <c:v>7.5040202959702308E-11</c:v>
                </c:pt>
                <c:pt idx="2298">
                  <c:v>7.5926258638400369E-11</c:v>
                </c:pt>
                <c:pt idx="2299">
                  <c:v>7.3299160387429583E-11</c:v>
                </c:pt>
                <c:pt idx="2300">
                  <c:v>7.1598347690352221E-11</c:v>
                </c:pt>
                <c:pt idx="2301">
                  <c:v>1.2285759230375735E-10</c:v>
                </c:pt>
                <c:pt idx="2302">
                  <c:v>7.6822776637758397E-11</c:v>
                </c:pt>
                <c:pt idx="2303">
                  <c:v>7.2443762815235321E-11</c:v>
                </c:pt>
                <c:pt idx="2304">
                  <c:v>8.0515779159552668E-11</c:v>
                </c:pt>
                <c:pt idx="2305">
                  <c:v>7.7729880494204338E-11</c:v>
                </c:pt>
                <c:pt idx="2306">
                  <c:v>7.5040202959702308E-11</c:v>
                </c:pt>
                <c:pt idx="2307">
                  <c:v>7.8647695202853122E-11</c:v>
                </c:pt>
                <c:pt idx="2308">
                  <c:v>7.3299160387429583E-11</c:v>
                </c:pt>
                <c:pt idx="2309">
                  <c:v>6.9937161199422365E-11</c:v>
                </c:pt>
                <c:pt idx="2310">
                  <c:v>7.3299160387429583E-11</c:v>
                </c:pt>
                <c:pt idx="2311">
                  <c:v>6.9937161199422365E-11</c:v>
                </c:pt>
                <c:pt idx="2312">
                  <c:v>7.3299160387429583E-11</c:v>
                </c:pt>
                <c:pt idx="2313">
                  <c:v>6.9120997991277274E-11</c:v>
                </c:pt>
                <c:pt idx="2314">
                  <c:v>7.0762798518114344E-11</c:v>
                </c:pt>
                <c:pt idx="2315">
                  <c:v>7.8647695202853122E-11</c:v>
                </c:pt>
                <c:pt idx="2316">
                  <c:v>7.6822776637758397E-11</c:v>
                </c:pt>
                <c:pt idx="2317">
                  <c:v>8.0515779159552668E-11</c:v>
                </c:pt>
                <c:pt idx="2318">
                  <c:v>7.7729880494204338E-11</c:v>
                </c:pt>
                <c:pt idx="2319">
                  <c:v>8.0515779159552668E-11</c:v>
                </c:pt>
                <c:pt idx="2320">
                  <c:v>1.3495345264145896E-10</c:v>
                </c:pt>
                <c:pt idx="2321">
                  <c:v>1.2577577441385501E-10</c:v>
                </c:pt>
                <c:pt idx="2322">
                  <c:v>1.3654694877228749E-10</c:v>
                </c:pt>
                <c:pt idx="2323">
                  <c:v>1.3337855253157276E-10</c:v>
                </c:pt>
                <c:pt idx="2324">
                  <c:v>9.2694720656145152E-11</c:v>
                </c:pt>
                <c:pt idx="2325">
                  <c:v>9.6016970695884383E-11</c:v>
                </c:pt>
                <c:pt idx="2326">
                  <c:v>7.9576164003630322E-11</c:v>
                </c:pt>
                <c:pt idx="2327">
                  <c:v>7.5040202959702308E-11</c:v>
                </c:pt>
                <c:pt idx="2328">
                  <c:v>7.1598347690352221E-11</c:v>
                </c:pt>
                <c:pt idx="2329">
                  <c:v>7.0762798518114344E-11</c:v>
                </c:pt>
                <c:pt idx="2330">
                  <c:v>7.6822776637758397E-11</c:v>
                </c:pt>
                <c:pt idx="2331">
                  <c:v>1.1585452474429044E-10</c:v>
                </c:pt>
                <c:pt idx="2332">
                  <c:v>7.8647695202853122E-11</c:v>
                </c:pt>
                <c:pt idx="2333">
                  <c:v>7.2443762815235321E-11</c:v>
                </c:pt>
                <c:pt idx="2334">
                  <c:v>7.6822776637758397E-11</c:v>
                </c:pt>
                <c:pt idx="2335">
                  <c:v>7.2443762815235321E-11</c:v>
                </c:pt>
                <c:pt idx="2336">
                  <c:v>1.2000683996473847E-10</c:v>
                </c:pt>
                <c:pt idx="2337">
                  <c:v>7.1598347690352221E-11</c:v>
                </c:pt>
                <c:pt idx="2338">
                  <c:v>6.831435936735768E-11</c:v>
                </c:pt>
                <c:pt idx="2339">
                  <c:v>7.5040202959702308E-11</c:v>
                </c:pt>
                <c:pt idx="2340">
                  <c:v>7.5040202959702308E-11</c:v>
                </c:pt>
                <c:pt idx="2341">
                  <c:v>7.2443762815235321E-11</c:v>
                </c:pt>
                <c:pt idx="2342">
                  <c:v>7.6822776637758397E-11</c:v>
                </c:pt>
                <c:pt idx="2343">
                  <c:v>7.9576164003630322E-11</c:v>
                </c:pt>
                <c:pt idx="2344">
                  <c:v>8.0515779159552668E-11</c:v>
                </c:pt>
                <c:pt idx="2345">
                  <c:v>7.5040202959702308E-11</c:v>
                </c:pt>
                <c:pt idx="2346">
                  <c:v>7.2443762815235321E-11</c:v>
                </c:pt>
                <c:pt idx="2347">
                  <c:v>7.5040202959702308E-11</c:v>
                </c:pt>
                <c:pt idx="2348">
                  <c:v>7.1598347690352221E-11</c:v>
                </c:pt>
                <c:pt idx="2349">
                  <c:v>7.2443762815235321E-11</c:v>
                </c:pt>
                <c:pt idx="2350">
                  <c:v>6.9937161199422365E-11</c:v>
                </c:pt>
                <c:pt idx="2351">
                  <c:v>7.3299160387429583E-11</c:v>
                </c:pt>
                <c:pt idx="2352">
                  <c:v>7.5926258638400369E-11</c:v>
                </c:pt>
                <c:pt idx="2353">
                  <c:v>1.1585452474429044E-10</c:v>
                </c:pt>
                <c:pt idx="2354">
                  <c:v>7.9576164003630322E-11</c:v>
                </c:pt>
                <c:pt idx="2355">
                  <c:v>9.1612977856017732E-11</c:v>
                </c:pt>
                <c:pt idx="2356">
                  <c:v>1.1184562481425192E-10</c:v>
                </c:pt>
                <c:pt idx="2357">
                  <c:v>8.0515779159552668E-11</c:v>
                </c:pt>
                <c:pt idx="2358">
                  <c:v>7.5040202959702308E-11</c:v>
                </c:pt>
                <c:pt idx="2359">
                  <c:v>7.3299160387429583E-11</c:v>
                </c:pt>
                <c:pt idx="2360">
                  <c:v>7.3299160387429583E-11</c:v>
                </c:pt>
                <c:pt idx="2361">
                  <c:v>7.9576164003630322E-11</c:v>
                </c:pt>
                <c:pt idx="2362">
                  <c:v>7.5040202959702308E-11</c:v>
                </c:pt>
                <c:pt idx="2363">
                  <c:v>1.2577577441385501E-10</c:v>
                </c:pt>
                <c:pt idx="2364">
                  <c:v>7.7729880494204338E-11</c:v>
                </c:pt>
                <c:pt idx="2365">
                  <c:v>7.9576164003630322E-11</c:v>
                </c:pt>
                <c:pt idx="2366">
                  <c:v>7.7729880494204338E-11</c:v>
                </c:pt>
                <c:pt idx="2367">
                  <c:v>7.9576164003630322E-11</c:v>
                </c:pt>
                <c:pt idx="2368">
                  <c:v>7.9576164003630322E-11</c:v>
                </c:pt>
                <c:pt idx="2369">
                  <c:v>7.4164658277140227E-11</c:v>
                </c:pt>
                <c:pt idx="2370">
                  <c:v>8.0515779159552668E-11</c:v>
                </c:pt>
                <c:pt idx="2371">
                  <c:v>7.3299160387429583E-11</c:v>
                </c:pt>
                <c:pt idx="2372">
                  <c:v>7.3299160387429583E-11</c:v>
                </c:pt>
                <c:pt idx="2373">
                  <c:v>7.0762798518114344E-11</c:v>
                </c:pt>
                <c:pt idx="2374">
                  <c:v>6.6729212563621117E-11</c:v>
                </c:pt>
                <c:pt idx="2375">
                  <c:v>7.3299160387429583E-11</c:v>
                </c:pt>
                <c:pt idx="2376">
                  <c:v>8.0515779159552668E-11</c:v>
                </c:pt>
                <c:pt idx="2377">
                  <c:v>8.1466489052853804E-11</c:v>
                </c:pt>
                <c:pt idx="2378">
                  <c:v>7.8647695202853122E-11</c:v>
                </c:pt>
                <c:pt idx="2379">
                  <c:v>8.2428424687378108E-11</c:v>
                </c:pt>
                <c:pt idx="2380">
                  <c:v>7.7729880494204338E-11</c:v>
                </c:pt>
                <c:pt idx="2381">
                  <c:v>7.5926258638400369E-11</c:v>
                </c:pt>
                <c:pt idx="2382">
                  <c:v>7.8647695202853122E-11</c:v>
                </c:pt>
                <c:pt idx="2383">
                  <c:v>7.6822776637758397E-11</c:v>
                </c:pt>
                <c:pt idx="2384">
                  <c:v>6.7517134176237191E-11</c:v>
                </c:pt>
                <c:pt idx="2385">
                  <c:v>7.1598347690352221E-11</c:v>
                </c:pt>
                <c:pt idx="2386">
                  <c:v>8.0515779159552668E-11</c:v>
                </c:pt>
                <c:pt idx="2387">
                  <c:v>7.4164658277140227E-11</c:v>
                </c:pt>
                <c:pt idx="2388">
                  <c:v>7.1598347690352221E-11</c:v>
                </c:pt>
                <c:pt idx="2389">
                  <c:v>6.9937161199422365E-11</c:v>
                </c:pt>
                <c:pt idx="2390">
                  <c:v>7.2443762815235321E-11</c:v>
                </c:pt>
                <c:pt idx="2391">
                  <c:v>7.8647695202853122E-11</c:v>
                </c:pt>
                <c:pt idx="2392">
                  <c:v>6.831435936735768E-11</c:v>
                </c:pt>
                <c:pt idx="2393">
                  <c:v>7.3299160387429583E-11</c:v>
                </c:pt>
                <c:pt idx="2394">
                  <c:v>7.1598347690352221E-11</c:v>
                </c:pt>
                <c:pt idx="2395">
                  <c:v>7.6822776637758397E-11</c:v>
                </c:pt>
                <c:pt idx="2396">
                  <c:v>8.0515779159552668E-11</c:v>
                </c:pt>
                <c:pt idx="2397">
                  <c:v>8.0515779159552668E-11</c:v>
                </c:pt>
                <c:pt idx="2398">
                  <c:v>7.3299160387429583E-11</c:v>
                </c:pt>
                <c:pt idx="2399">
                  <c:v>1.1585452474429044E-10</c:v>
                </c:pt>
                <c:pt idx="2400">
                  <c:v>1.0182091606722603E-10</c:v>
                </c:pt>
                <c:pt idx="2401">
                  <c:v>1.054702559655086E-10</c:v>
                </c:pt>
                <c:pt idx="2402">
                  <c:v>7.3299160387429583E-11</c:v>
                </c:pt>
                <c:pt idx="2403">
                  <c:v>7.5040202959702308E-11</c:v>
                </c:pt>
                <c:pt idx="2404">
                  <c:v>7.7729880494204338E-11</c:v>
                </c:pt>
                <c:pt idx="2405">
                  <c:v>7.3299160387429583E-11</c:v>
                </c:pt>
                <c:pt idx="2406">
                  <c:v>6.7517134176237191E-11</c:v>
                </c:pt>
                <c:pt idx="2407">
                  <c:v>6.3668555971247246E-11</c:v>
                </c:pt>
                <c:pt idx="2408">
                  <c:v>6.9937161199422365E-11</c:v>
                </c:pt>
                <c:pt idx="2409">
                  <c:v>7.5040202959702308E-11</c:v>
                </c:pt>
                <c:pt idx="2410">
                  <c:v>7.2443762815235321E-11</c:v>
                </c:pt>
                <c:pt idx="2411">
                  <c:v>8.0515779159552668E-11</c:v>
                </c:pt>
                <c:pt idx="2412">
                  <c:v>7.5040202959702308E-11</c:v>
                </c:pt>
                <c:pt idx="2413">
                  <c:v>7.5040202959702308E-11</c:v>
                </c:pt>
                <c:pt idx="2414">
                  <c:v>7.0762798518114344E-11</c:v>
                </c:pt>
                <c:pt idx="2415">
                  <c:v>6.5950637813989746E-11</c:v>
                </c:pt>
                <c:pt idx="2416">
                  <c:v>7.3299160387429583E-11</c:v>
                </c:pt>
                <c:pt idx="2417">
                  <c:v>8.0515779159552668E-11</c:v>
                </c:pt>
                <c:pt idx="2418">
                  <c:v>1.2876356730305657E-10</c:v>
                </c:pt>
                <c:pt idx="2419">
                  <c:v>1.2726090284856729E-10</c:v>
                </c:pt>
                <c:pt idx="2420">
                  <c:v>7.8647695202853122E-11</c:v>
                </c:pt>
                <c:pt idx="2421">
                  <c:v>7.5926258638400369E-11</c:v>
                </c:pt>
                <c:pt idx="2422">
                  <c:v>1.3028397483819558E-10</c:v>
                </c:pt>
                <c:pt idx="2423">
                  <c:v>7.9576164003630322E-11</c:v>
                </c:pt>
                <c:pt idx="2424">
                  <c:v>7.8647695202853122E-11</c:v>
                </c:pt>
                <c:pt idx="2425">
                  <c:v>7.6822776637758397E-11</c:v>
                </c:pt>
                <c:pt idx="2426">
                  <c:v>1.2876356730305657E-10</c:v>
                </c:pt>
                <c:pt idx="2427">
                  <c:v>8.1466489052853804E-11</c:v>
                </c:pt>
                <c:pt idx="2428">
                  <c:v>7.6822776637758397E-11</c:v>
                </c:pt>
                <c:pt idx="2429">
                  <c:v>7.8647695202853122E-11</c:v>
                </c:pt>
                <c:pt idx="2430">
                  <c:v>7.8647695202853122E-11</c:v>
                </c:pt>
                <c:pt idx="2431">
                  <c:v>7.9576164003630322E-11</c:v>
                </c:pt>
                <c:pt idx="2432">
                  <c:v>1.2577577441385501E-10</c:v>
                </c:pt>
                <c:pt idx="2433">
                  <c:v>7.7729880494204338E-11</c:v>
                </c:pt>
                <c:pt idx="2434">
                  <c:v>1.2726090284856729E-10</c:v>
                </c:pt>
                <c:pt idx="2435">
                  <c:v>1.2430797735443707E-10</c:v>
                </c:pt>
                <c:pt idx="2436">
                  <c:v>1.2430797735443707E-10</c:v>
                </c:pt>
                <c:pt idx="2437">
                  <c:v>1.2726090284856729E-10</c:v>
                </c:pt>
                <c:pt idx="2438">
                  <c:v>7.4164658277140227E-11</c:v>
                </c:pt>
                <c:pt idx="2439">
                  <c:v>7.5926258638400369E-11</c:v>
                </c:pt>
                <c:pt idx="2440">
                  <c:v>7.2443762815235321E-11</c:v>
                </c:pt>
                <c:pt idx="2441">
                  <c:v>6.3668555971247246E-11</c:v>
                </c:pt>
                <c:pt idx="2442">
                  <c:v>7.5926258638400369E-11</c:v>
                </c:pt>
                <c:pt idx="2443">
                  <c:v>6.4420338127315294E-11</c:v>
                </c:pt>
                <c:pt idx="2444">
                  <c:v>7.0762798518114344E-11</c:v>
                </c:pt>
                <c:pt idx="2445">
                  <c:v>7.3299160387429583E-11</c:v>
                </c:pt>
                <c:pt idx="2446">
                  <c:v>7.5040202959702308E-11</c:v>
                </c:pt>
                <c:pt idx="2447">
                  <c:v>7.0762798518114344E-11</c:v>
                </c:pt>
                <c:pt idx="2448">
                  <c:v>7.4164658277140227E-11</c:v>
                </c:pt>
                <c:pt idx="2449">
                  <c:v>7.6822776637758397E-11</c:v>
                </c:pt>
                <c:pt idx="2450">
                  <c:v>1.1585452474429044E-10</c:v>
                </c:pt>
                <c:pt idx="2451">
                  <c:v>1.2430797735443707E-10</c:v>
                </c:pt>
                <c:pt idx="2452">
                  <c:v>7.7729880494204338E-11</c:v>
                </c:pt>
                <c:pt idx="2453">
                  <c:v>7.4164658277140227E-11</c:v>
                </c:pt>
                <c:pt idx="2454">
                  <c:v>7.2443762815235321E-11</c:v>
                </c:pt>
                <c:pt idx="2455">
                  <c:v>7.0762798518114344E-11</c:v>
                </c:pt>
                <c:pt idx="2456">
                  <c:v>8.0515779159552668E-11</c:v>
                </c:pt>
                <c:pt idx="2457">
                  <c:v>7.2443762815235321E-11</c:v>
                </c:pt>
                <c:pt idx="2458">
                  <c:v>7.6822776637758397E-11</c:v>
                </c:pt>
                <c:pt idx="2459">
                  <c:v>7.2443762815235321E-11</c:v>
                </c:pt>
                <c:pt idx="2460">
                  <c:v>7.5040202959702308E-11</c:v>
                </c:pt>
                <c:pt idx="2461">
                  <c:v>8.1466489052853804E-11</c:v>
                </c:pt>
                <c:pt idx="2462">
                  <c:v>7.3299160387429583E-11</c:v>
                </c:pt>
                <c:pt idx="2463">
                  <c:v>7.3299160387429583E-11</c:v>
                </c:pt>
                <c:pt idx="2464">
                  <c:v>7.1598347690352221E-11</c:v>
                </c:pt>
                <c:pt idx="2465">
                  <c:v>7.0762798518114344E-11</c:v>
                </c:pt>
                <c:pt idx="2466">
                  <c:v>7.4164658277140227E-11</c:v>
                </c:pt>
                <c:pt idx="2467">
                  <c:v>7.3299160387429583E-11</c:v>
                </c:pt>
                <c:pt idx="2468">
                  <c:v>6.9937161199422365E-11</c:v>
                </c:pt>
                <c:pt idx="2469">
                  <c:v>7.3299160387429583E-11</c:v>
                </c:pt>
                <c:pt idx="2470">
                  <c:v>7.9576164003630322E-11</c:v>
                </c:pt>
                <c:pt idx="2471">
                  <c:v>6.6729212563621117E-11</c:v>
                </c:pt>
                <c:pt idx="2472">
                  <c:v>7.3299160387429583E-11</c:v>
                </c:pt>
                <c:pt idx="2473">
                  <c:v>1.2876356730305657E-10</c:v>
                </c:pt>
                <c:pt idx="2474">
                  <c:v>7.9576164003630322E-11</c:v>
                </c:pt>
                <c:pt idx="2475">
                  <c:v>7.6822776637758397E-11</c:v>
                </c:pt>
                <c:pt idx="2476">
                  <c:v>7.5926258638400369E-11</c:v>
                </c:pt>
                <c:pt idx="2477">
                  <c:v>1.2876356730305657E-10</c:v>
                </c:pt>
                <c:pt idx="2478">
                  <c:v>7.5926258638400369E-11</c:v>
                </c:pt>
                <c:pt idx="2479">
                  <c:v>7.3299160387429583E-11</c:v>
                </c:pt>
                <c:pt idx="2480">
                  <c:v>6.9937161199422365E-11</c:v>
                </c:pt>
                <c:pt idx="2481">
                  <c:v>7.3299160387429583E-11</c:v>
                </c:pt>
                <c:pt idx="2482">
                  <c:v>7.8647695202853122E-11</c:v>
                </c:pt>
                <c:pt idx="2483">
                  <c:v>7.8647695202853122E-11</c:v>
                </c:pt>
                <c:pt idx="2484">
                  <c:v>7.6822776637758397E-11</c:v>
                </c:pt>
                <c:pt idx="2485">
                  <c:v>7.8647695202853122E-11</c:v>
                </c:pt>
                <c:pt idx="2486">
                  <c:v>8.1466489052853804E-11</c:v>
                </c:pt>
                <c:pt idx="2487">
                  <c:v>7.8647695202853122E-11</c:v>
                </c:pt>
                <c:pt idx="2488">
                  <c:v>7.6822776637758397E-11</c:v>
                </c:pt>
                <c:pt idx="2489">
                  <c:v>7.3299160387429583E-11</c:v>
                </c:pt>
                <c:pt idx="2490">
                  <c:v>7.4164658277140227E-11</c:v>
                </c:pt>
                <c:pt idx="2491">
                  <c:v>7.6822776637758397E-11</c:v>
                </c:pt>
                <c:pt idx="2492">
                  <c:v>7.0762798518114344E-11</c:v>
                </c:pt>
                <c:pt idx="2493">
                  <c:v>7.5926258638400369E-11</c:v>
                </c:pt>
                <c:pt idx="2494">
                  <c:v>8.5382722788228175E-11</c:v>
                </c:pt>
                <c:pt idx="2495">
                  <c:v>1.1722223566546247E-10</c:v>
                </c:pt>
                <c:pt idx="2496">
                  <c:v>7.5926258638400369E-11</c:v>
                </c:pt>
                <c:pt idx="2497">
                  <c:v>7.9576164003630322E-11</c:v>
                </c:pt>
                <c:pt idx="2498">
                  <c:v>7.4164658277140227E-11</c:v>
                </c:pt>
                <c:pt idx="2499">
                  <c:v>8.0515779159552668E-11</c:v>
                </c:pt>
                <c:pt idx="2500">
                  <c:v>8.0515779159552668E-11</c:v>
                </c:pt>
                <c:pt idx="2501">
                  <c:v>6.831435936735768E-11</c:v>
                </c:pt>
                <c:pt idx="2502">
                  <c:v>6.7517134176237191E-11</c:v>
                </c:pt>
                <c:pt idx="2503">
                  <c:v>7.5040202959702308E-11</c:v>
                </c:pt>
                <c:pt idx="2504">
                  <c:v>7.7729880494204338E-11</c:v>
                </c:pt>
                <c:pt idx="2505">
                  <c:v>7.5926258638400369E-11</c:v>
                </c:pt>
                <c:pt idx="2506">
                  <c:v>7.6822776637758397E-11</c:v>
                </c:pt>
                <c:pt idx="2507">
                  <c:v>7.5040202959702308E-11</c:v>
                </c:pt>
                <c:pt idx="2508">
                  <c:v>7.6822776637758397E-11</c:v>
                </c:pt>
                <c:pt idx="2509">
                  <c:v>8.0515779159552668E-11</c:v>
                </c:pt>
                <c:pt idx="2510">
                  <c:v>7.9576164003630322E-11</c:v>
                </c:pt>
                <c:pt idx="2511">
                  <c:v>7.9576164003630322E-11</c:v>
                </c:pt>
                <c:pt idx="2512">
                  <c:v>8.6390900317143426E-11</c:v>
                </c:pt>
                <c:pt idx="2513">
                  <c:v>7.8647695202853122E-11</c:v>
                </c:pt>
                <c:pt idx="2514">
                  <c:v>7.2443762815235321E-11</c:v>
                </c:pt>
                <c:pt idx="2515">
                  <c:v>6.9937161199422365E-11</c:v>
                </c:pt>
                <c:pt idx="2516">
                  <c:v>7.8647695202853122E-11</c:v>
                </c:pt>
                <c:pt idx="2517">
                  <c:v>9.7150714726163113E-11</c:v>
                </c:pt>
                <c:pt idx="2518">
                  <c:v>8.0515779159552668E-11</c:v>
                </c:pt>
                <c:pt idx="2519">
                  <c:v>7.5040202959702308E-11</c:v>
                </c:pt>
                <c:pt idx="2520">
                  <c:v>7.2443762815235321E-11</c:v>
                </c:pt>
                <c:pt idx="2521">
                  <c:v>7.9576164003630322E-11</c:v>
                </c:pt>
                <c:pt idx="2522">
                  <c:v>7.3299160387429583E-11</c:v>
                </c:pt>
                <c:pt idx="2523">
                  <c:v>8.0515779159552668E-11</c:v>
                </c:pt>
                <c:pt idx="2524">
                  <c:v>1.0925064256948603E-10</c:v>
                </c:pt>
                <c:pt idx="2525">
                  <c:v>1.0671562198993359E-10</c:v>
                </c:pt>
                <c:pt idx="2526">
                  <c:v>7.8647695202853122E-11</c:v>
                </c:pt>
                <c:pt idx="2527">
                  <c:v>9.1612977856017732E-11</c:v>
                </c:pt>
                <c:pt idx="2528">
                  <c:v>8.948721659039069E-11</c:v>
                </c:pt>
                <c:pt idx="2529">
                  <c:v>8.3401526574496936E-11</c:v>
                </c:pt>
                <c:pt idx="2530">
                  <c:v>8.948721659039069E-11</c:v>
                </c:pt>
                <c:pt idx="2531">
                  <c:v>8.0515779159552668E-11</c:v>
                </c:pt>
                <c:pt idx="2532">
                  <c:v>7.9576164003630322E-11</c:v>
                </c:pt>
                <c:pt idx="2533">
                  <c:v>7.5926258638400369E-11</c:v>
                </c:pt>
                <c:pt idx="2534">
                  <c:v>7.5926258638400369E-11</c:v>
                </c:pt>
                <c:pt idx="2535">
                  <c:v>7.4164658277140227E-11</c:v>
                </c:pt>
                <c:pt idx="2536">
                  <c:v>6.9937161199422365E-11</c:v>
                </c:pt>
                <c:pt idx="2537">
                  <c:v>7.8647695202853122E-11</c:v>
                </c:pt>
                <c:pt idx="2538">
                  <c:v>7.2443762815235321E-11</c:v>
                </c:pt>
                <c:pt idx="2539">
                  <c:v>8.0515779159552668E-11</c:v>
                </c:pt>
                <c:pt idx="2540">
                  <c:v>7.7729880494204338E-11</c:v>
                </c:pt>
                <c:pt idx="2541">
                  <c:v>7.7729880494204338E-11</c:v>
                </c:pt>
                <c:pt idx="2542">
                  <c:v>7.2443762815235321E-11</c:v>
                </c:pt>
                <c:pt idx="2543">
                  <c:v>7.4164658277140227E-11</c:v>
                </c:pt>
                <c:pt idx="2544">
                  <c:v>8.0515779159552668E-11</c:v>
                </c:pt>
                <c:pt idx="2545">
                  <c:v>7.8647695202853122E-11</c:v>
                </c:pt>
                <c:pt idx="2546">
                  <c:v>7.3299160387429583E-11</c:v>
                </c:pt>
                <c:pt idx="2547">
                  <c:v>7.7729880494204338E-11</c:v>
                </c:pt>
                <c:pt idx="2548">
                  <c:v>7.4164658277140227E-11</c:v>
                </c:pt>
                <c:pt idx="2549">
                  <c:v>7.3299160387429583E-11</c:v>
                </c:pt>
                <c:pt idx="2550">
                  <c:v>7.4164658277140227E-11</c:v>
                </c:pt>
                <c:pt idx="2551">
                  <c:v>7.8647695202853122E-11</c:v>
                </c:pt>
                <c:pt idx="2552">
                  <c:v>8.0515779159552668E-11</c:v>
                </c:pt>
                <c:pt idx="2553">
                  <c:v>7.7729880494204338E-11</c:v>
                </c:pt>
                <c:pt idx="2554">
                  <c:v>1.3182203142798509E-10</c:v>
                </c:pt>
                <c:pt idx="2555">
                  <c:v>1.2430797735443707E-10</c:v>
                </c:pt>
                <c:pt idx="2556">
                  <c:v>8.5382722788228175E-11</c:v>
                </c:pt>
                <c:pt idx="2557">
                  <c:v>8.6390900317143426E-11</c:v>
                </c:pt>
                <c:pt idx="2558">
                  <c:v>7.7729880494204338E-11</c:v>
                </c:pt>
                <c:pt idx="2559">
                  <c:v>8.0515779159552668E-11</c:v>
                </c:pt>
                <c:pt idx="2560">
                  <c:v>7.8647695202853122E-11</c:v>
                </c:pt>
                <c:pt idx="2561">
                  <c:v>7.9576164003630322E-11</c:v>
                </c:pt>
                <c:pt idx="2562">
                  <c:v>7.6822776637758397E-11</c:v>
                </c:pt>
                <c:pt idx="2563">
                  <c:v>7.7729880494204338E-11</c:v>
                </c:pt>
                <c:pt idx="2564">
                  <c:v>7.7729880494204338E-11</c:v>
                </c:pt>
                <c:pt idx="2565">
                  <c:v>7.6822776637758397E-11</c:v>
                </c:pt>
                <c:pt idx="2566">
                  <c:v>7.6822776637758397E-11</c:v>
                </c:pt>
                <c:pt idx="2567">
                  <c:v>8.6390900317143426E-11</c:v>
                </c:pt>
                <c:pt idx="2568">
                  <c:v>9.0543858940803469E-11</c:v>
                </c:pt>
                <c:pt idx="2569">
                  <c:v>8.3401526574496936E-11</c:v>
                </c:pt>
                <c:pt idx="2570">
                  <c:v>7.4164658277140227E-11</c:v>
                </c:pt>
                <c:pt idx="2571">
                  <c:v>8.0515779159552668E-11</c:v>
                </c:pt>
                <c:pt idx="2572">
                  <c:v>7.8647695202853122E-11</c:v>
                </c:pt>
                <c:pt idx="2573">
                  <c:v>8.0515779159552668E-11</c:v>
                </c:pt>
                <c:pt idx="2574">
                  <c:v>7.9576164003630322E-11</c:v>
                </c:pt>
                <c:pt idx="2575">
                  <c:v>8.2428424687378108E-11</c:v>
                </c:pt>
                <c:pt idx="2576">
                  <c:v>9.2694720656145152E-11</c:v>
                </c:pt>
                <c:pt idx="2577">
                  <c:v>9.1612977856017732E-11</c:v>
                </c:pt>
                <c:pt idx="2578">
                  <c:v>7.9576164003630322E-11</c:v>
                </c:pt>
                <c:pt idx="2579">
                  <c:v>7.6822776637758397E-11</c:v>
                </c:pt>
                <c:pt idx="2580">
                  <c:v>7.3299160387429583E-11</c:v>
                </c:pt>
                <c:pt idx="2581">
                  <c:v>7.0762798518114344E-11</c:v>
                </c:pt>
                <c:pt idx="2582">
                  <c:v>8.0515779159552668E-11</c:v>
                </c:pt>
                <c:pt idx="2583">
                  <c:v>7.7729880494204338E-11</c:v>
                </c:pt>
                <c:pt idx="2584">
                  <c:v>7.5926258638400369E-11</c:v>
                </c:pt>
                <c:pt idx="2585">
                  <c:v>7.5926258638400369E-11</c:v>
                </c:pt>
                <c:pt idx="2586">
                  <c:v>7.6822776637758397E-11</c:v>
                </c:pt>
                <c:pt idx="2587">
                  <c:v>7.0762798518114344E-11</c:v>
                </c:pt>
                <c:pt idx="2588">
                  <c:v>7.6822776637758397E-11</c:v>
                </c:pt>
                <c:pt idx="2589">
                  <c:v>7.9576164003630322E-11</c:v>
                </c:pt>
                <c:pt idx="2590">
                  <c:v>8.0515779159552668E-11</c:v>
                </c:pt>
                <c:pt idx="2591">
                  <c:v>7.9576164003630322E-11</c:v>
                </c:pt>
                <c:pt idx="2592">
                  <c:v>7.6822776637758397E-11</c:v>
                </c:pt>
                <c:pt idx="2593">
                  <c:v>7.5926258638400369E-11</c:v>
                </c:pt>
                <c:pt idx="2594">
                  <c:v>7.7729880494204338E-11</c:v>
                </c:pt>
                <c:pt idx="2595">
                  <c:v>7.2443762815235321E-11</c:v>
                </c:pt>
                <c:pt idx="2596">
                  <c:v>7.5926258638400369E-11</c:v>
                </c:pt>
                <c:pt idx="2597">
                  <c:v>8.0515779159552668E-11</c:v>
                </c:pt>
                <c:pt idx="2598">
                  <c:v>7.1598347690352221E-11</c:v>
                </c:pt>
                <c:pt idx="2599">
                  <c:v>7.5926258638400369E-11</c:v>
                </c:pt>
                <c:pt idx="2600">
                  <c:v>7.2443762815235321E-11</c:v>
                </c:pt>
                <c:pt idx="2601">
                  <c:v>7.7729880494204338E-11</c:v>
                </c:pt>
                <c:pt idx="2602">
                  <c:v>7.9576164003630322E-11</c:v>
                </c:pt>
                <c:pt idx="2603">
                  <c:v>7.5926258638400369E-11</c:v>
                </c:pt>
                <c:pt idx="2604">
                  <c:v>7.6822776637758397E-11</c:v>
                </c:pt>
                <c:pt idx="2605">
                  <c:v>8.0515779159552668E-11</c:v>
                </c:pt>
                <c:pt idx="2606">
                  <c:v>7.0762798518114344E-11</c:v>
                </c:pt>
                <c:pt idx="2607">
                  <c:v>7.3299160387429583E-11</c:v>
                </c:pt>
                <c:pt idx="2608">
                  <c:v>7.5926258638400369E-11</c:v>
                </c:pt>
                <c:pt idx="2609">
                  <c:v>7.5926258638400369E-11</c:v>
                </c:pt>
                <c:pt idx="2610">
                  <c:v>7.5926258638400369E-11</c:v>
                </c:pt>
                <c:pt idx="2611">
                  <c:v>7.3299160387429583E-11</c:v>
                </c:pt>
                <c:pt idx="2612">
                  <c:v>7.0762798518114344E-11</c:v>
                </c:pt>
                <c:pt idx="2613">
                  <c:v>7.0762798518114344E-11</c:v>
                </c:pt>
                <c:pt idx="2614">
                  <c:v>7.7729880494204338E-11</c:v>
                </c:pt>
                <c:pt idx="2615">
                  <c:v>8.1466489052853804E-11</c:v>
                </c:pt>
                <c:pt idx="2616">
                  <c:v>7.8647695202853122E-11</c:v>
                </c:pt>
                <c:pt idx="2617">
                  <c:v>7.9576164003630322E-11</c:v>
                </c:pt>
                <c:pt idx="2618">
                  <c:v>7.8647695202853122E-11</c:v>
                </c:pt>
                <c:pt idx="2619">
                  <c:v>7.2443762815235321E-11</c:v>
                </c:pt>
                <c:pt idx="2620">
                  <c:v>7.3299160387429583E-11</c:v>
                </c:pt>
                <c:pt idx="2621">
                  <c:v>7.8647695202853122E-11</c:v>
                </c:pt>
                <c:pt idx="2622">
                  <c:v>7.2443762815235321E-11</c:v>
                </c:pt>
                <c:pt idx="2623">
                  <c:v>7.2443762815235321E-11</c:v>
                </c:pt>
                <c:pt idx="2624">
                  <c:v>7.5040202959702308E-11</c:v>
                </c:pt>
                <c:pt idx="2625">
                  <c:v>6.831435936735768E-11</c:v>
                </c:pt>
                <c:pt idx="2626">
                  <c:v>7.5926258638400369E-11</c:v>
                </c:pt>
                <c:pt idx="2627">
                  <c:v>7.3299160387429583E-11</c:v>
                </c:pt>
                <c:pt idx="2628">
                  <c:v>7.5040202959702308E-11</c:v>
                </c:pt>
                <c:pt idx="2629">
                  <c:v>7.7729880494204338E-11</c:v>
                </c:pt>
                <c:pt idx="2630">
                  <c:v>7.3299160387429583E-11</c:v>
                </c:pt>
                <c:pt idx="2631">
                  <c:v>7.3299160387429583E-11</c:v>
                </c:pt>
                <c:pt idx="2632">
                  <c:v>7.5040202959702308E-11</c:v>
                </c:pt>
                <c:pt idx="2633">
                  <c:v>7.3299160387429583E-11</c:v>
                </c:pt>
                <c:pt idx="2634">
                  <c:v>7.9576164003630322E-11</c:v>
                </c:pt>
                <c:pt idx="2635">
                  <c:v>7.9576164003630322E-11</c:v>
                </c:pt>
                <c:pt idx="2636">
                  <c:v>7.5926258638400369E-11</c:v>
                </c:pt>
                <c:pt idx="2637">
                  <c:v>7.6822776637758397E-11</c:v>
                </c:pt>
                <c:pt idx="2638">
                  <c:v>7.7729880494204338E-11</c:v>
                </c:pt>
                <c:pt idx="2639">
                  <c:v>8.0515779159552668E-11</c:v>
                </c:pt>
                <c:pt idx="2640">
                  <c:v>7.3299160387429583E-11</c:v>
                </c:pt>
                <c:pt idx="2641">
                  <c:v>7.4164658277140227E-11</c:v>
                </c:pt>
                <c:pt idx="2642">
                  <c:v>7.5926258638400369E-11</c:v>
                </c:pt>
                <c:pt idx="2643">
                  <c:v>7.2443762815235321E-11</c:v>
                </c:pt>
                <c:pt idx="2644">
                  <c:v>7.7729880494204338E-11</c:v>
                </c:pt>
                <c:pt idx="2645">
                  <c:v>7.2443762815235321E-11</c:v>
                </c:pt>
                <c:pt idx="2646">
                  <c:v>7.6822776637758397E-11</c:v>
                </c:pt>
                <c:pt idx="2647">
                  <c:v>1.2876356730305657E-10</c:v>
                </c:pt>
                <c:pt idx="2648">
                  <c:v>1.2000683996473847E-10</c:v>
                </c:pt>
                <c:pt idx="2649">
                  <c:v>1.0671562198993359E-10</c:v>
                </c:pt>
                <c:pt idx="2650">
                  <c:v>7.9576164003630322E-11</c:v>
                </c:pt>
                <c:pt idx="2651">
                  <c:v>7.2443762815235321E-11</c:v>
                </c:pt>
                <c:pt idx="2652">
                  <c:v>7.8647695202853122E-11</c:v>
                </c:pt>
                <c:pt idx="2653">
                  <c:v>7.7729880494204338E-11</c:v>
                </c:pt>
                <c:pt idx="2654">
                  <c:v>7.8647695202853122E-11</c:v>
                </c:pt>
                <c:pt idx="2655">
                  <c:v>7.2443762815235321E-11</c:v>
                </c:pt>
                <c:pt idx="2656">
                  <c:v>8.0515779159552668E-11</c:v>
                </c:pt>
                <c:pt idx="2657">
                  <c:v>7.6822776637758397E-11</c:v>
                </c:pt>
                <c:pt idx="2658">
                  <c:v>7.6822776637758397E-11</c:v>
                </c:pt>
                <c:pt idx="2659">
                  <c:v>7.7729880494204338E-11</c:v>
                </c:pt>
                <c:pt idx="2660">
                  <c:v>7.1598347690352221E-11</c:v>
                </c:pt>
                <c:pt idx="2661">
                  <c:v>7.6822776637758397E-11</c:v>
                </c:pt>
                <c:pt idx="2662">
                  <c:v>7.5040202959702308E-11</c:v>
                </c:pt>
                <c:pt idx="2663">
                  <c:v>7.7729880494204338E-11</c:v>
                </c:pt>
                <c:pt idx="2664">
                  <c:v>7.5040202959702308E-11</c:v>
                </c:pt>
                <c:pt idx="2665">
                  <c:v>7.9576164003630322E-11</c:v>
                </c:pt>
                <c:pt idx="2666">
                  <c:v>7.6822776637758397E-11</c:v>
                </c:pt>
                <c:pt idx="2667">
                  <c:v>7.5040202959702308E-11</c:v>
                </c:pt>
                <c:pt idx="2668">
                  <c:v>7.8647695202853122E-11</c:v>
                </c:pt>
                <c:pt idx="2669">
                  <c:v>8.1466489052853804E-11</c:v>
                </c:pt>
                <c:pt idx="2670">
                  <c:v>7.8647695202853122E-11</c:v>
                </c:pt>
                <c:pt idx="2671">
                  <c:v>1.2000683996473847E-10</c:v>
                </c:pt>
                <c:pt idx="2672">
                  <c:v>1.2142385028506582E-10</c:v>
                </c:pt>
                <c:pt idx="2673">
                  <c:v>1.2285759230375735E-10</c:v>
                </c:pt>
                <c:pt idx="2674">
                  <c:v>1.2142385028506582E-10</c:v>
                </c:pt>
                <c:pt idx="2675">
                  <c:v>1.2285759230375735E-10</c:v>
                </c:pt>
                <c:pt idx="2676">
                  <c:v>1.2285759230375735E-10</c:v>
                </c:pt>
                <c:pt idx="2677">
                  <c:v>1.2726090284856729E-10</c:v>
                </c:pt>
                <c:pt idx="2678">
                  <c:v>7.7729880494204338E-11</c:v>
                </c:pt>
                <c:pt idx="2679">
                  <c:v>1.2577577441385501E-10</c:v>
                </c:pt>
                <c:pt idx="2680">
                  <c:v>1.2142385028506582E-10</c:v>
                </c:pt>
                <c:pt idx="2681">
                  <c:v>1.2430797735443707E-10</c:v>
                </c:pt>
                <c:pt idx="2682">
                  <c:v>7.9576164003630322E-11</c:v>
                </c:pt>
                <c:pt idx="2683">
                  <c:v>7.6822776637758397E-11</c:v>
                </c:pt>
                <c:pt idx="2684">
                  <c:v>7.5040202959702308E-11</c:v>
                </c:pt>
                <c:pt idx="2685">
                  <c:v>7.5040202959702308E-11</c:v>
                </c:pt>
                <c:pt idx="2686">
                  <c:v>7.3299160387429583E-11</c:v>
                </c:pt>
                <c:pt idx="2687">
                  <c:v>7.7729880494204338E-11</c:v>
                </c:pt>
                <c:pt idx="2688">
                  <c:v>7.1598347690352221E-11</c:v>
                </c:pt>
                <c:pt idx="2689">
                  <c:v>7.9576164003630322E-11</c:v>
                </c:pt>
                <c:pt idx="2690">
                  <c:v>1.2285759230375735E-10</c:v>
                </c:pt>
                <c:pt idx="2691">
                  <c:v>7.6822776637758397E-11</c:v>
                </c:pt>
                <c:pt idx="2692">
                  <c:v>7.8647695202853122E-11</c:v>
                </c:pt>
                <c:pt idx="2693">
                  <c:v>7.3299160387429583E-11</c:v>
                </c:pt>
                <c:pt idx="2694">
                  <c:v>7.8647695202853122E-11</c:v>
                </c:pt>
                <c:pt idx="2695">
                  <c:v>7.8647695202853122E-11</c:v>
                </c:pt>
                <c:pt idx="2696">
                  <c:v>8.0515779159552668E-11</c:v>
                </c:pt>
                <c:pt idx="2697">
                  <c:v>7.5926258638400369E-11</c:v>
                </c:pt>
                <c:pt idx="2698">
                  <c:v>7.7729880494204338E-11</c:v>
                </c:pt>
                <c:pt idx="2699">
                  <c:v>7.6822776637758397E-11</c:v>
                </c:pt>
                <c:pt idx="2700">
                  <c:v>7.6822776637758397E-11</c:v>
                </c:pt>
                <c:pt idx="2701">
                  <c:v>1.0671562198993359E-10</c:v>
                </c:pt>
                <c:pt idx="2702">
                  <c:v>7.7729880494204338E-11</c:v>
                </c:pt>
                <c:pt idx="2703">
                  <c:v>7.5040202959702308E-11</c:v>
                </c:pt>
                <c:pt idx="2704">
                  <c:v>1.1585452474429044E-10</c:v>
                </c:pt>
                <c:pt idx="2705">
                  <c:v>7.5040202959702308E-11</c:v>
                </c:pt>
                <c:pt idx="2706">
                  <c:v>7.1598347690352221E-11</c:v>
                </c:pt>
                <c:pt idx="2707">
                  <c:v>7.5926258638400369E-11</c:v>
                </c:pt>
                <c:pt idx="2708">
                  <c:v>8.0515779159552668E-11</c:v>
                </c:pt>
                <c:pt idx="2709">
                  <c:v>7.5926258638400369E-11</c:v>
                </c:pt>
                <c:pt idx="2710">
                  <c:v>7.6822776637758397E-11</c:v>
                </c:pt>
                <c:pt idx="2711">
                  <c:v>7.5926258638400369E-11</c:v>
                </c:pt>
                <c:pt idx="2712">
                  <c:v>7.8647695202853122E-11</c:v>
                </c:pt>
                <c:pt idx="2713">
                  <c:v>7.8647695202853122E-11</c:v>
                </c:pt>
                <c:pt idx="2714">
                  <c:v>8.0515779159552668E-11</c:v>
                </c:pt>
                <c:pt idx="2715">
                  <c:v>7.5040202959702308E-11</c:v>
                </c:pt>
                <c:pt idx="2716">
                  <c:v>7.4164658277140227E-11</c:v>
                </c:pt>
                <c:pt idx="2717">
                  <c:v>7.8647695202853122E-11</c:v>
                </c:pt>
                <c:pt idx="2718">
                  <c:v>7.7729880494204338E-11</c:v>
                </c:pt>
                <c:pt idx="2719">
                  <c:v>8.0515779159552668E-11</c:v>
                </c:pt>
                <c:pt idx="2720">
                  <c:v>1.2000683996473847E-10</c:v>
                </c:pt>
                <c:pt idx="2721">
                  <c:v>8.948721659039069E-11</c:v>
                </c:pt>
                <c:pt idx="2722">
                  <c:v>1.2285759230375735E-10</c:v>
                </c:pt>
                <c:pt idx="2723">
                  <c:v>8.0515779159552668E-11</c:v>
                </c:pt>
                <c:pt idx="2724">
                  <c:v>1.2285759230375735E-10</c:v>
                </c:pt>
                <c:pt idx="2725">
                  <c:v>1.2577577441385501E-10</c:v>
                </c:pt>
                <c:pt idx="2726">
                  <c:v>1.2577577441385501E-10</c:v>
                </c:pt>
                <c:pt idx="2727">
                  <c:v>7.7729880494204338E-11</c:v>
                </c:pt>
                <c:pt idx="2728">
                  <c:v>7.9576164003630322E-11</c:v>
                </c:pt>
                <c:pt idx="2729">
                  <c:v>7.6822776637758397E-11</c:v>
                </c:pt>
                <c:pt idx="2730">
                  <c:v>7.6822776637758397E-11</c:v>
                </c:pt>
                <c:pt idx="2731">
                  <c:v>7.8647695202853122E-11</c:v>
                </c:pt>
                <c:pt idx="2732">
                  <c:v>7.5040202959702308E-11</c:v>
                </c:pt>
                <c:pt idx="2733">
                  <c:v>7.5040202959702308E-11</c:v>
                </c:pt>
                <c:pt idx="2734">
                  <c:v>8.0515779159552668E-11</c:v>
                </c:pt>
                <c:pt idx="2735">
                  <c:v>7.7729880494204338E-11</c:v>
                </c:pt>
                <c:pt idx="2736">
                  <c:v>7.7729880494204338E-11</c:v>
                </c:pt>
                <c:pt idx="2737">
                  <c:v>7.7729880494204338E-11</c:v>
                </c:pt>
                <c:pt idx="2738">
                  <c:v>7.7729880494204338E-11</c:v>
                </c:pt>
                <c:pt idx="2739">
                  <c:v>8.1466489052853804E-11</c:v>
                </c:pt>
                <c:pt idx="2740">
                  <c:v>7.8647695202853122E-11</c:v>
                </c:pt>
                <c:pt idx="2741">
                  <c:v>7.6822776637758397E-11</c:v>
                </c:pt>
                <c:pt idx="2742">
                  <c:v>1.0671562198993359E-10</c:v>
                </c:pt>
                <c:pt idx="2743">
                  <c:v>1.0797569298042323E-10</c:v>
                </c:pt>
                <c:pt idx="2744">
                  <c:v>1.0925064256948603E-10</c:v>
                </c:pt>
                <c:pt idx="2745">
                  <c:v>1.1054039191088757E-10</c:v>
                </c:pt>
                <c:pt idx="2746">
                  <c:v>7.8647695202853122E-11</c:v>
                </c:pt>
                <c:pt idx="2747">
                  <c:v>1.0671562198993359E-10</c:v>
                </c:pt>
                <c:pt idx="2748">
                  <c:v>1.3337855253157276E-10</c:v>
                </c:pt>
                <c:pt idx="2749">
                  <c:v>7.9576164003630322E-11</c:v>
                </c:pt>
                <c:pt idx="2750">
                  <c:v>7.7729880494204338E-11</c:v>
                </c:pt>
                <c:pt idx="2751">
                  <c:v>7.7729880494204338E-11</c:v>
                </c:pt>
                <c:pt idx="2752">
                  <c:v>7.8647695202853122E-11</c:v>
                </c:pt>
                <c:pt idx="2753">
                  <c:v>7.9576164003630322E-11</c:v>
                </c:pt>
                <c:pt idx="2754">
                  <c:v>7.9576164003630322E-11</c:v>
                </c:pt>
                <c:pt idx="2755">
                  <c:v>1.1054039191088757E-10</c:v>
                </c:pt>
                <c:pt idx="2756">
                  <c:v>1.1054039191088757E-10</c:v>
                </c:pt>
                <c:pt idx="2757">
                  <c:v>7.6822776637758397E-11</c:v>
                </c:pt>
                <c:pt idx="2758">
                  <c:v>7.8647695202853122E-11</c:v>
                </c:pt>
                <c:pt idx="2759">
                  <c:v>7.8647695202853122E-11</c:v>
                </c:pt>
                <c:pt idx="2760">
                  <c:v>7.9576164003630322E-11</c:v>
                </c:pt>
                <c:pt idx="2761">
                  <c:v>7.5040202959702308E-11</c:v>
                </c:pt>
                <c:pt idx="2762">
                  <c:v>7.8647695202853122E-11</c:v>
                </c:pt>
                <c:pt idx="2763">
                  <c:v>8.1466489052853804E-11</c:v>
                </c:pt>
                <c:pt idx="2764">
                  <c:v>7.8647695202853122E-11</c:v>
                </c:pt>
                <c:pt idx="2765">
                  <c:v>7.6822776637758397E-11</c:v>
                </c:pt>
                <c:pt idx="2766">
                  <c:v>7.6822776637758397E-11</c:v>
                </c:pt>
                <c:pt idx="2767">
                  <c:v>7.6822776637758397E-11</c:v>
                </c:pt>
                <c:pt idx="2768">
                  <c:v>7.5926258638400369E-11</c:v>
                </c:pt>
                <c:pt idx="2769">
                  <c:v>7.3299160387429583E-11</c:v>
                </c:pt>
                <c:pt idx="2770">
                  <c:v>7.4164658277140227E-11</c:v>
                </c:pt>
                <c:pt idx="2771">
                  <c:v>7.5926258638400369E-11</c:v>
                </c:pt>
                <c:pt idx="2772">
                  <c:v>7.6822776637758397E-11</c:v>
                </c:pt>
                <c:pt idx="2773">
                  <c:v>7.5926258638400369E-11</c:v>
                </c:pt>
                <c:pt idx="2774">
                  <c:v>7.7729880494204338E-11</c:v>
                </c:pt>
                <c:pt idx="2775">
                  <c:v>7.3299160387429583E-11</c:v>
                </c:pt>
                <c:pt idx="2776">
                  <c:v>7.6822776637758397E-11</c:v>
                </c:pt>
                <c:pt idx="2777">
                  <c:v>7.8647695202853122E-11</c:v>
                </c:pt>
                <c:pt idx="2778">
                  <c:v>8.0515779159552668E-11</c:v>
                </c:pt>
                <c:pt idx="2779">
                  <c:v>7.9576164003630322E-11</c:v>
                </c:pt>
                <c:pt idx="2780">
                  <c:v>1.0671562198993359E-10</c:v>
                </c:pt>
                <c:pt idx="2781">
                  <c:v>1.0925064256948603E-10</c:v>
                </c:pt>
                <c:pt idx="2782">
                  <c:v>1.0302319161197715E-10</c:v>
                </c:pt>
                <c:pt idx="2783">
                  <c:v>1.0797569298042323E-10</c:v>
                </c:pt>
                <c:pt idx="2784">
                  <c:v>8.0515779159552668E-11</c:v>
                </c:pt>
                <c:pt idx="2785">
                  <c:v>7.7729880494204338E-11</c:v>
                </c:pt>
                <c:pt idx="2786">
                  <c:v>7.9576164003630322E-11</c:v>
                </c:pt>
                <c:pt idx="2787">
                  <c:v>7.9576164003630322E-11</c:v>
                </c:pt>
                <c:pt idx="2788">
                  <c:v>1.0925064256948603E-10</c:v>
                </c:pt>
                <c:pt idx="2789">
                  <c:v>7.7729880494204338E-11</c:v>
                </c:pt>
                <c:pt idx="2790">
                  <c:v>7.6822776637758397E-11</c:v>
                </c:pt>
                <c:pt idx="2791">
                  <c:v>7.7729880494204338E-11</c:v>
                </c:pt>
                <c:pt idx="2792">
                  <c:v>8.1466489052853804E-11</c:v>
                </c:pt>
                <c:pt idx="2793">
                  <c:v>7.6822776637758397E-11</c:v>
                </c:pt>
                <c:pt idx="2794">
                  <c:v>7.7729880494204338E-11</c:v>
                </c:pt>
                <c:pt idx="2795">
                  <c:v>7.2443762815235321E-11</c:v>
                </c:pt>
                <c:pt idx="2796">
                  <c:v>7.2443762815235321E-11</c:v>
                </c:pt>
                <c:pt idx="2797">
                  <c:v>7.6822776637758397E-11</c:v>
                </c:pt>
                <c:pt idx="2798">
                  <c:v>7.8647695202853122E-11</c:v>
                </c:pt>
                <c:pt idx="2799">
                  <c:v>8.4386310641153892E-11</c:v>
                </c:pt>
                <c:pt idx="2800">
                  <c:v>9.0543858940803469E-11</c:v>
                </c:pt>
                <c:pt idx="2801">
                  <c:v>9.9458292730753552E-11</c:v>
                </c:pt>
                <c:pt idx="2802">
                  <c:v>9.8297845718318321E-11</c:v>
                </c:pt>
                <c:pt idx="2803">
                  <c:v>9.8297845718318321E-11</c:v>
                </c:pt>
                <c:pt idx="2804">
                  <c:v>9.7150714726163113E-11</c:v>
                </c:pt>
                <c:pt idx="2805">
                  <c:v>8.3401526574496936E-11</c:v>
                </c:pt>
                <c:pt idx="2806">
                  <c:v>7.3299160387429583E-11</c:v>
                </c:pt>
                <c:pt idx="2807">
                  <c:v>7.4164658277140227E-11</c:v>
                </c:pt>
                <c:pt idx="2808">
                  <c:v>7.0762798518114344E-11</c:v>
                </c:pt>
                <c:pt idx="2809">
                  <c:v>7.1598347690352221E-11</c:v>
                </c:pt>
                <c:pt idx="2810">
                  <c:v>7.6822776637758397E-11</c:v>
                </c:pt>
                <c:pt idx="2811">
                  <c:v>8.0515779159552668E-11</c:v>
                </c:pt>
                <c:pt idx="2812">
                  <c:v>7.3299160387429583E-11</c:v>
                </c:pt>
                <c:pt idx="2813">
                  <c:v>7.4164658277140227E-11</c:v>
                </c:pt>
                <c:pt idx="2814">
                  <c:v>7.3299160387429583E-11</c:v>
                </c:pt>
                <c:pt idx="2815">
                  <c:v>7.7729880494204338E-11</c:v>
                </c:pt>
                <c:pt idx="2816">
                  <c:v>7.5926258638400369E-11</c:v>
                </c:pt>
                <c:pt idx="2817">
                  <c:v>7.6822776637758397E-11</c:v>
                </c:pt>
                <c:pt idx="2818">
                  <c:v>7.6822776637758397E-11</c:v>
                </c:pt>
                <c:pt idx="2819">
                  <c:v>7.5926258638400369E-11</c:v>
                </c:pt>
                <c:pt idx="2820">
                  <c:v>7.7729880494204338E-11</c:v>
                </c:pt>
                <c:pt idx="2821">
                  <c:v>7.8647695202853122E-11</c:v>
                </c:pt>
                <c:pt idx="2822">
                  <c:v>7.8647695202853122E-11</c:v>
                </c:pt>
                <c:pt idx="2823">
                  <c:v>7.8647695202853122E-11</c:v>
                </c:pt>
                <c:pt idx="2824">
                  <c:v>7.8647695202853122E-11</c:v>
                </c:pt>
                <c:pt idx="2825">
                  <c:v>1.3182203142798509E-10</c:v>
                </c:pt>
                <c:pt idx="2826">
                  <c:v>1.0423966332134078E-10</c:v>
                </c:pt>
                <c:pt idx="2827">
                  <c:v>1.1860636608468368E-10</c:v>
                </c:pt>
                <c:pt idx="2828">
                  <c:v>1.1585452474429044E-10</c:v>
                </c:pt>
                <c:pt idx="2829">
                  <c:v>1.2142385028506582E-10</c:v>
                </c:pt>
                <c:pt idx="2830">
                  <c:v>1.1184562481425192E-10</c:v>
                </c:pt>
                <c:pt idx="2831">
                  <c:v>8.0515779159552668E-11</c:v>
                </c:pt>
                <c:pt idx="2832">
                  <c:v>1.2430797735443707E-10</c:v>
                </c:pt>
                <c:pt idx="2833">
                  <c:v>1.2000683996473847E-10</c:v>
                </c:pt>
                <c:pt idx="2834">
                  <c:v>1.1450250817724974E-10</c:v>
                </c:pt>
                <c:pt idx="2835">
                  <c:v>1.1054039191088757E-10</c:v>
                </c:pt>
                <c:pt idx="2836">
                  <c:v>7.6822776637758397E-11</c:v>
                </c:pt>
                <c:pt idx="2837">
                  <c:v>7.6822776637758397E-11</c:v>
                </c:pt>
                <c:pt idx="2838">
                  <c:v>7.8647695202853122E-11</c:v>
                </c:pt>
                <c:pt idx="2839">
                  <c:v>8.1466489052853804E-11</c:v>
                </c:pt>
                <c:pt idx="2840">
                  <c:v>9.7150714726163113E-11</c:v>
                </c:pt>
                <c:pt idx="2841">
                  <c:v>7.5926258638400369E-11</c:v>
                </c:pt>
                <c:pt idx="2842">
                  <c:v>7.2443762815235321E-11</c:v>
                </c:pt>
                <c:pt idx="2843">
                  <c:v>7.3299160387429583E-11</c:v>
                </c:pt>
                <c:pt idx="2844">
                  <c:v>7.3299160387429583E-11</c:v>
                </c:pt>
                <c:pt idx="2845">
                  <c:v>7.6822776637758397E-11</c:v>
                </c:pt>
                <c:pt idx="2846">
                  <c:v>7.3299160387429583E-11</c:v>
                </c:pt>
                <c:pt idx="2847">
                  <c:v>1.2285759230375735E-10</c:v>
                </c:pt>
                <c:pt idx="2848">
                  <c:v>1.3182203142798509E-10</c:v>
                </c:pt>
                <c:pt idx="2849">
                  <c:v>7.8647695202853122E-11</c:v>
                </c:pt>
                <c:pt idx="2850">
                  <c:v>7.6822776637758397E-11</c:v>
                </c:pt>
                <c:pt idx="2851">
                  <c:v>8.2428424687378108E-11</c:v>
                </c:pt>
                <c:pt idx="2852">
                  <c:v>1.2000683996473847E-10</c:v>
                </c:pt>
                <c:pt idx="2853">
                  <c:v>7.7729880494204338E-11</c:v>
                </c:pt>
                <c:pt idx="2854">
                  <c:v>1.2285759230375735E-10</c:v>
                </c:pt>
                <c:pt idx="2855">
                  <c:v>7.8647695202853122E-11</c:v>
                </c:pt>
                <c:pt idx="2856">
                  <c:v>7.9576164003630322E-11</c:v>
                </c:pt>
                <c:pt idx="2857">
                  <c:v>8.1466489052853804E-11</c:v>
                </c:pt>
                <c:pt idx="2858">
                  <c:v>7.7729880494204338E-11</c:v>
                </c:pt>
                <c:pt idx="2859">
                  <c:v>7.9576164003630322E-11</c:v>
                </c:pt>
                <c:pt idx="2860">
                  <c:v>7.9576164003630322E-11</c:v>
                </c:pt>
                <c:pt idx="2861">
                  <c:v>7.0762798518114344E-11</c:v>
                </c:pt>
                <c:pt idx="2862">
                  <c:v>7.5040202959702308E-11</c:v>
                </c:pt>
                <c:pt idx="2863">
                  <c:v>6.9120997991277274E-11</c:v>
                </c:pt>
                <c:pt idx="2864">
                  <c:v>7.9576164003630322E-11</c:v>
                </c:pt>
                <c:pt idx="2865">
                  <c:v>7.9576164003630322E-11</c:v>
                </c:pt>
                <c:pt idx="2866">
                  <c:v>1.2577577441385501E-10</c:v>
                </c:pt>
                <c:pt idx="2867">
                  <c:v>1.0302319161197715E-10</c:v>
                </c:pt>
                <c:pt idx="2868">
                  <c:v>7.9576164003630322E-11</c:v>
                </c:pt>
                <c:pt idx="2869">
                  <c:v>7.7729880494204338E-11</c:v>
                </c:pt>
                <c:pt idx="2870">
                  <c:v>9.6016970695884383E-11</c:v>
                </c:pt>
                <c:pt idx="2871">
                  <c:v>7.8647695202853122E-11</c:v>
                </c:pt>
                <c:pt idx="2872">
                  <c:v>7.9576164003630322E-11</c:v>
                </c:pt>
                <c:pt idx="2873">
                  <c:v>1.0925064256948603E-10</c:v>
                </c:pt>
                <c:pt idx="2874">
                  <c:v>1.1450250817724974E-10</c:v>
                </c:pt>
                <c:pt idx="2875">
                  <c:v>8.0515779159552668E-11</c:v>
                </c:pt>
                <c:pt idx="2876">
                  <c:v>7.8647695202853122E-11</c:v>
                </c:pt>
                <c:pt idx="2877">
                  <c:v>7.5926258638400369E-11</c:v>
                </c:pt>
                <c:pt idx="2878">
                  <c:v>7.9576164003630322E-11</c:v>
                </c:pt>
                <c:pt idx="2879">
                  <c:v>7.6822776637758397E-11</c:v>
                </c:pt>
                <c:pt idx="2880">
                  <c:v>7.6822776637758397E-11</c:v>
                </c:pt>
                <c:pt idx="2881">
                  <c:v>7.7729880494204338E-11</c:v>
                </c:pt>
                <c:pt idx="2882">
                  <c:v>7.9576164003630322E-11</c:v>
                </c:pt>
                <c:pt idx="2883">
                  <c:v>7.1598347690352221E-11</c:v>
                </c:pt>
                <c:pt idx="2884">
                  <c:v>7.1598347690352221E-11</c:v>
                </c:pt>
                <c:pt idx="2885">
                  <c:v>7.4164658277140227E-11</c:v>
                </c:pt>
                <c:pt idx="2886">
                  <c:v>7.9576164003630322E-11</c:v>
                </c:pt>
                <c:pt idx="2887">
                  <c:v>8.8442905203885788E-11</c:v>
                </c:pt>
                <c:pt idx="2888">
                  <c:v>9.0543858940803469E-11</c:v>
                </c:pt>
                <c:pt idx="2889">
                  <c:v>8.8442905203885788E-11</c:v>
                </c:pt>
                <c:pt idx="2890">
                  <c:v>7.7729880494204338E-11</c:v>
                </c:pt>
                <c:pt idx="2891">
                  <c:v>7.7729880494204338E-11</c:v>
                </c:pt>
                <c:pt idx="2892">
                  <c:v>7.6822776637758397E-11</c:v>
                </c:pt>
                <c:pt idx="2893">
                  <c:v>7.1598347690352221E-11</c:v>
                </c:pt>
                <c:pt idx="2894">
                  <c:v>7.5040202959702308E-11</c:v>
                </c:pt>
                <c:pt idx="2895">
                  <c:v>7.7729880494204338E-11</c:v>
                </c:pt>
                <c:pt idx="2896">
                  <c:v>7.3299160387429583E-11</c:v>
                </c:pt>
                <c:pt idx="2897">
                  <c:v>7.3299160387429583E-11</c:v>
                </c:pt>
                <c:pt idx="2898">
                  <c:v>7.3299160387429583E-11</c:v>
                </c:pt>
                <c:pt idx="2899">
                  <c:v>7.3299160387429583E-11</c:v>
                </c:pt>
                <c:pt idx="2900">
                  <c:v>7.6822776637758397E-11</c:v>
                </c:pt>
                <c:pt idx="2901">
                  <c:v>8.8442905203885788E-11</c:v>
                </c:pt>
                <c:pt idx="2902">
                  <c:v>9.489645740229975E-11</c:v>
                </c:pt>
                <c:pt idx="2903">
                  <c:v>8.8442905203885788E-11</c:v>
                </c:pt>
                <c:pt idx="2904">
                  <c:v>1.2726090284856729E-10</c:v>
                </c:pt>
                <c:pt idx="2905">
                  <c:v>7.7729880494204338E-11</c:v>
                </c:pt>
                <c:pt idx="2906">
                  <c:v>7.8647695202853122E-11</c:v>
                </c:pt>
                <c:pt idx="2907">
                  <c:v>7.5926258638400369E-11</c:v>
                </c:pt>
                <c:pt idx="2908">
                  <c:v>7.1598347690352221E-11</c:v>
                </c:pt>
                <c:pt idx="2909">
                  <c:v>7.3299160387429583E-11</c:v>
                </c:pt>
                <c:pt idx="2910">
                  <c:v>7.5040202959702308E-11</c:v>
                </c:pt>
                <c:pt idx="2911">
                  <c:v>7.5040202959702308E-11</c:v>
                </c:pt>
                <c:pt idx="2912">
                  <c:v>7.4164658277140227E-11</c:v>
                </c:pt>
                <c:pt idx="2913">
                  <c:v>7.6822776637758397E-11</c:v>
                </c:pt>
                <c:pt idx="2914">
                  <c:v>7.6822776637758397E-11</c:v>
                </c:pt>
                <c:pt idx="2915">
                  <c:v>7.5040202959702308E-11</c:v>
                </c:pt>
                <c:pt idx="2916">
                  <c:v>7.5040202959702308E-11</c:v>
                </c:pt>
                <c:pt idx="2917">
                  <c:v>7.0762798518114344E-11</c:v>
                </c:pt>
                <c:pt idx="2918">
                  <c:v>7.5926258638400369E-11</c:v>
                </c:pt>
                <c:pt idx="2919">
                  <c:v>7.6822776637758397E-11</c:v>
                </c:pt>
                <c:pt idx="2920">
                  <c:v>7.3299160387429583E-11</c:v>
                </c:pt>
                <c:pt idx="2921">
                  <c:v>7.1598347690352221E-11</c:v>
                </c:pt>
                <c:pt idx="2922">
                  <c:v>7.5040202959702308E-11</c:v>
                </c:pt>
                <c:pt idx="2923">
                  <c:v>7.3299160387429583E-11</c:v>
                </c:pt>
                <c:pt idx="2924">
                  <c:v>7.8647695202853122E-11</c:v>
                </c:pt>
                <c:pt idx="2925">
                  <c:v>7.3299160387429583E-11</c:v>
                </c:pt>
                <c:pt idx="2926">
                  <c:v>7.5926258638400369E-11</c:v>
                </c:pt>
                <c:pt idx="2927">
                  <c:v>7.1598347690352221E-11</c:v>
                </c:pt>
                <c:pt idx="2928">
                  <c:v>6.9937161199422365E-11</c:v>
                </c:pt>
                <c:pt idx="2929">
                  <c:v>7.5040202959702308E-11</c:v>
                </c:pt>
                <c:pt idx="2930">
                  <c:v>7.5926258638400369E-11</c:v>
                </c:pt>
                <c:pt idx="2931">
                  <c:v>7.3299160387429583E-11</c:v>
                </c:pt>
                <c:pt idx="2932">
                  <c:v>7.7729880494204338E-11</c:v>
                </c:pt>
                <c:pt idx="2933">
                  <c:v>7.6822776637758397E-11</c:v>
                </c:pt>
                <c:pt idx="2934">
                  <c:v>8.0515779159552668E-11</c:v>
                </c:pt>
                <c:pt idx="2935">
                  <c:v>1.1054039191088757E-10</c:v>
                </c:pt>
                <c:pt idx="2936">
                  <c:v>7.5926258638400369E-11</c:v>
                </c:pt>
                <c:pt idx="2937">
                  <c:v>7.2443762815235321E-11</c:v>
                </c:pt>
                <c:pt idx="2938">
                  <c:v>7.3299160387429583E-11</c:v>
                </c:pt>
                <c:pt idx="2939">
                  <c:v>7.2443762815235321E-11</c:v>
                </c:pt>
                <c:pt idx="2940">
                  <c:v>6.9120997991277274E-11</c:v>
                </c:pt>
                <c:pt idx="2941">
                  <c:v>6.7517134176237191E-11</c:v>
                </c:pt>
                <c:pt idx="2942">
                  <c:v>7.2443762815235321E-11</c:v>
                </c:pt>
                <c:pt idx="2943">
                  <c:v>7.1598347690352221E-11</c:v>
                </c:pt>
                <c:pt idx="2944">
                  <c:v>7.2443762815235321E-11</c:v>
                </c:pt>
                <c:pt idx="2945">
                  <c:v>7.8647695202853122E-11</c:v>
                </c:pt>
                <c:pt idx="2946">
                  <c:v>7.4164658277140227E-11</c:v>
                </c:pt>
                <c:pt idx="2947">
                  <c:v>7.6822776637758397E-11</c:v>
                </c:pt>
                <c:pt idx="2948">
                  <c:v>7.9576164003630322E-11</c:v>
                </c:pt>
                <c:pt idx="2949">
                  <c:v>7.6822776637758397E-11</c:v>
                </c:pt>
                <c:pt idx="2950">
                  <c:v>7.5040202959702308E-11</c:v>
                </c:pt>
                <c:pt idx="2951">
                  <c:v>7.5040202959702308E-11</c:v>
                </c:pt>
                <c:pt idx="2952">
                  <c:v>7.6822776637758397E-11</c:v>
                </c:pt>
                <c:pt idx="2953">
                  <c:v>7.6822776637758397E-11</c:v>
                </c:pt>
                <c:pt idx="2954">
                  <c:v>1.2142385028506582E-10</c:v>
                </c:pt>
                <c:pt idx="2955">
                  <c:v>7.6822776637758397E-11</c:v>
                </c:pt>
                <c:pt idx="2956">
                  <c:v>7.5040202959702308E-11</c:v>
                </c:pt>
                <c:pt idx="2957">
                  <c:v>7.4164658277140227E-11</c:v>
                </c:pt>
                <c:pt idx="2958">
                  <c:v>7.4164658277140227E-11</c:v>
                </c:pt>
                <c:pt idx="2959">
                  <c:v>7.2443762815235321E-11</c:v>
                </c:pt>
                <c:pt idx="2960">
                  <c:v>7.4164658277140227E-11</c:v>
                </c:pt>
                <c:pt idx="2961">
                  <c:v>6.7517134176237191E-11</c:v>
                </c:pt>
                <c:pt idx="2962">
                  <c:v>7.5040202959702308E-11</c:v>
                </c:pt>
                <c:pt idx="2963">
                  <c:v>7.5040202959702308E-11</c:v>
                </c:pt>
                <c:pt idx="2964">
                  <c:v>6.9120997991277274E-11</c:v>
                </c:pt>
                <c:pt idx="2965">
                  <c:v>6.831435936735768E-11</c:v>
                </c:pt>
                <c:pt idx="2966">
                  <c:v>7.1598347690352221E-11</c:v>
                </c:pt>
                <c:pt idx="2967">
                  <c:v>7.5040202959702308E-11</c:v>
                </c:pt>
                <c:pt idx="2968">
                  <c:v>7.5040202959702308E-11</c:v>
                </c:pt>
                <c:pt idx="2969">
                  <c:v>7.2443762815235321E-11</c:v>
                </c:pt>
                <c:pt idx="2970">
                  <c:v>7.5040202959702308E-11</c:v>
                </c:pt>
                <c:pt idx="2971">
                  <c:v>7.1598347690352221E-11</c:v>
                </c:pt>
                <c:pt idx="2972">
                  <c:v>7.0762798518114344E-11</c:v>
                </c:pt>
                <c:pt idx="2973">
                  <c:v>7.2443762815235321E-11</c:v>
                </c:pt>
                <c:pt idx="2974">
                  <c:v>7.3299160387429583E-11</c:v>
                </c:pt>
                <c:pt idx="2975">
                  <c:v>7.0762798518114344E-11</c:v>
                </c:pt>
                <c:pt idx="2976">
                  <c:v>7.5040202959702308E-11</c:v>
                </c:pt>
                <c:pt idx="2977">
                  <c:v>7.3299160387429583E-11</c:v>
                </c:pt>
                <c:pt idx="2978">
                  <c:v>7.2443762815235321E-11</c:v>
                </c:pt>
                <c:pt idx="2979">
                  <c:v>7.5040202959702308E-11</c:v>
                </c:pt>
                <c:pt idx="2980">
                  <c:v>7.1598347690352221E-11</c:v>
                </c:pt>
                <c:pt idx="2981">
                  <c:v>7.5040202959702308E-11</c:v>
                </c:pt>
                <c:pt idx="2982">
                  <c:v>6.9120997991277274E-11</c:v>
                </c:pt>
                <c:pt idx="2983">
                  <c:v>7.3299160387429583E-11</c:v>
                </c:pt>
                <c:pt idx="2984">
                  <c:v>7.5040202959702308E-11</c:v>
                </c:pt>
                <c:pt idx="2985">
                  <c:v>8.1466489052853804E-11</c:v>
                </c:pt>
                <c:pt idx="2986">
                  <c:v>7.9576164003630322E-11</c:v>
                </c:pt>
                <c:pt idx="2987">
                  <c:v>7.8647695202853122E-11</c:v>
                </c:pt>
                <c:pt idx="2988">
                  <c:v>7.7729880494204338E-11</c:v>
                </c:pt>
                <c:pt idx="2989">
                  <c:v>7.7729880494204338E-11</c:v>
                </c:pt>
                <c:pt idx="2990">
                  <c:v>7.7729880494204338E-11</c:v>
                </c:pt>
                <c:pt idx="2991">
                  <c:v>8.1466489052853804E-11</c:v>
                </c:pt>
                <c:pt idx="2992">
                  <c:v>7.7729880494204338E-11</c:v>
                </c:pt>
                <c:pt idx="2993">
                  <c:v>1.0182091606722603E-10</c:v>
                </c:pt>
                <c:pt idx="2994">
                  <c:v>7.9576164003630322E-11</c:v>
                </c:pt>
                <c:pt idx="2995">
                  <c:v>8.0515779159552668E-11</c:v>
                </c:pt>
                <c:pt idx="2996">
                  <c:v>1.054702559655086E-10</c:v>
                </c:pt>
                <c:pt idx="2997">
                  <c:v>8.0515779159552668E-11</c:v>
                </c:pt>
                <c:pt idx="2998">
                  <c:v>7.8647695202853122E-11</c:v>
                </c:pt>
                <c:pt idx="2999">
                  <c:v>7.8647695202853122E-11</c:v>
                </c:pt>
                <c:pt idx="3000">
                  <c:v>7.5926258638400369E-11</c:v>
                </c:pt>
                <c:pt idx="3001">
                  <c:v>7.2443762815235321E-11</c:v>
                </c:pt>
                <c:pt idx="3002">
                  <c:v>7.7729880494204338E-11</c:v>
                </c:pt>
                <c:pt idx="3003">
                  <c:v>8.0515779159552668E-11</c:v>
                </c:pt>
                <c:pt idx="3004">
                  <c:v>8.2428424687378108E-11</c:v>
                </c:pt>
                <c:pt idx="3005">
                  <c:v>8.4386310641153892E-11</c:v>
                </c:pt>
                <c:pt idx="3006">
                  <c:v>8.8442905203885788E-11</c:v>
                </c:pt>
                <c:pt idx="3007">
                  <c:v>7.6822776637758397E-11</c:v>
                </c:pt>
                <c:pt idx="3008">
                  <c:v>7.6822776637758397E-11</c:v>
                </c:pt>
                <c:pt idx="3009">
                  <c:v>8.0515779159552668E-11</c:v>
                </c:pt>
                <c:pt idx="3010">
                  <c:v>7.5040202959702308E-11</c:v>
                </c:pt>
                <c:pt idx="3011">
                  <c:v>7.5040202959702308E-11</c:v>
                </c:pt>
                <c:pt idx="3012">
                  <c:v>6.9120997991277274E-11</c:v>
                </c:pt>
                <c:pt idx="3013">
                  <c:v>7.4164658277140227E-11</c:v>
                </c:pt>
                <c:pt idx="3014">
                  <c:v>7.1598347690352221E-11</c:v>
                </c:pt>
                <c:pt idx="3015">
                  <c:v>7.8647695202853122E-11</c:v>
                </c:pt>
                <c:pt idx="3016">
                  <c:v>1.054702559655086E-10</c:v>
                </c:pt>
                <c:pt idx="3017">
                  <c:v>8.2428424687378108E-11</c:v>
                </c:pt>
                <c:pt idx="3018">
                  <c:v>7.9576164003630322E-11</c:v>
                </c:pt>
                <c:pt idx="3019">
                  <c:v>7.7729880494204338E-11</c:v>
                </c:pt>
                <c:pt idx="3020">
                  <c:v>7.5926258638400369E-11</c:v>
                </c:pt>
                <c:pt idx="3021">
                  <c:v>7.0762798518114344E-11</c:v>
                </c:pt>
                <c:pt idx="3022">
                  <c:v>6.9120997991277274E-11</c:v>
                </c:pt>
                <c:pt idx="3023">
                  <c:v>6.9937161199422365E-11</c:v>
                </c:pt>
                <c:pt idx="3024">
                  <c:v>7.6822776637758397E-11</c:v>
                </c:pt>
                <c:pt idx="3025">
                  <c:v>6.9120997991277274E-11</c:v>
                </c:pt>
                <c:pt idx="3026">
                  <c:v>7.5040202959702308E-11</c:v>
                </c:pt>
                <c:pt idx="3027">
                  <c:v>7.5040202959702308E-11</c:v>
                </c:pt>
                <c:pt idx="3028">
                  <c:v>1.2000683996473847E-10</c:v>
                </c:pt>
                <c:pt idx="3029">
                  <c:v>8.5382722788228175E-11</c:v>
                </c:pt>
                <c:pt idx="3030">
                  <c:v>7.8647695202853122E-11</c:v>
                </c:pt>
                <c:pt idx="3031">
                  <c:v>7.9576164003630322E-11</c:v>
                </c:pt>
                <c:pt idx="3032">
                  <c:v>7.3299160387429583E-11</c:v>
                </c:pt>
                <c:pt idx="3033">
                  <c:v>7.6822776637758397E-11</c:v>
                </c:pt>
                <c:pt idx="3034">
                  <c:v>7.2443762815235321E-11</c:v>
                </c:pt>
                <c:pt idx="3035">
                  <c:v>7.3299160387429583E-11</c:v>
                </c:pt>
                <c:pt idx="3036">
                  <c:v>7.0762798518114344E-11</c:v>
                </c:pt>
                <c:pt idx="3037">
                  <c:v>7.3299160387429583E-11</c:v>
                </c:pt>
                <c:pt idx="3038">
                  <c:v>7.6822776637758397E-11</c:v>
                </c:pt>
                <c:pt idx="3039">
                  <c:v>7.3299160387429583E-11</c:v>
                </c:pt>
                <c:pt idx="3040">
                  <c:v>7.6822776637758397E-11</c:v>
                </c:pt>
                <c:pt idx="3041">
                  <c:v>8.0515779159552668E-11</c:v>
                </c:pt>
                <c:pt idx="3042">
                  <c:v>7.7729880494204338E-11</c:v>
                </c:pt>
                <c:pt idx="3043">
                  <c:v>7.6822776637758397E-11</c:v>
                </c:pt>
                <c:pt idx="3044">
                  <c:v>7.9576164003630322E-11</c:v>
                </c:pt>
                <c:pt idx="3045">
                  <c:v>7.6822776637758397E-11</c:v>
                </c:pt>
                <c:pt idx="3046">
                  <c:v>7.5926258638400369E-11</c:v>
                </c:pt>
                <c:pt idx="3047">
                  <c:v>7.8647695202853122E-11</c:v>
                </c:pt>
                <c:pt idx="3048">
                  <c:v>7.5926258638400369E-11</c:v>
                </c:pt>
                <c:pt idx="3049">
                  <c:v>7.3299160387429583E-11</c:v>
                </c:pt>
                <c:pt idx="3050">
                  <c:v>7.2443762815235321E-11</c:v>
                </c:pt>
                <c:pt idx="3051">
                  <c:v>7.2443762815235321E-11</c:v>
                </c:pt>
                <c:pt idx="3052">
                  <c:v>6.9937161199422365E-11</c:v>
                </c:pt>
                <c:pt idx="3053">
                  <c:v>7.5040202959702308E-11</c:v>
                </c:pt>
                <c:pt idx="3054">
                  <c:v>7.4164658277140227E-11</c:v>
                </c:pt>
                <c:pt idx="3055">
                  <c:v>8.0515779159552668E-11</c:v>
                </c:pt>
                <c:pt idx="3056">
                  <c:v>8.0515779159552668E-11</c:v>
                </c:pt>
                <c:pt idx="3057">
                  <c:v>7.9576164003630322E-11</c:v>
                </c:pt>
                <c:pt idx="3058">
                  <c:v>7.9576164003630322E-11</c:v>
                </c:pt>
                <c:pt idx="3059">
                  <c:v>7.9576164003630322E-11</c:v>
                </c:pt>
                <c:pt idx="3060">
                  <c:v>9.2694720656145152E-11</c:v>
                </c:pt>
                <c:pt idx="3061">
                  <c:v>7.8647695202853122E-11</c:v>
                </c:pt>
                <c:pt idx="3062">
                  <c:v>7.7729880494204338E-11</c:v>
                </c:pt>
                <c:pt idx="3063">
                  <c:v>8.8442905203885788E-11</c:v>
                </c:pt>
                <c:pt idx="3064">
                  <c:v>8.0515779159552668E-11</c:v>
                </c:pt>
                <c:pt idx="3065">
                  <c:v>7.6822776637758397E-11</c:v>
                </c:pt>
                <c:pt idx="3066">
                  <c:v>7.8647695202853122E-11</c:v>
                </c:pt>
                <c:pt idx="3067">
                  <c:v>7.5926258638400369E-11</c:v>
                </c:pt>
                <c:pt idx="3068">
                  <c:v>7.5040202959702308E-11</c:v>
                </c:pt>
                <c:pt idx="3069">
                  <c:v>7.2443762815235321E-11</c:v>
                </c:pt>
                <c:pt idx="3070">
                  <c:v>7.9576164003630322E-11</c:v>
                </c:pt>
                <c:pt idx="3071">
                  <c:v>6.831435936735768E-11</c:v>
                </c:pt>
                <c:pt idx="3072">
                  <c:v>7.7729880494204338E-11</c:v>
                </c:pt>
                <c:pt idx="3073">
                  <c:v>7.3299160387429583E-11</c:v>
                </c:pt>
                <c:pt idx="3074">
                  <c:v>6.831435936735768E-11</c:v>
                </c:pt>
                <c:pt idx="3075">
                  <c:v>7.3299160387429583E-11</c:v>
                </c:pt>
                <c:pt idx="3076">
                  <c:v>6.9937161199422365E-11</c:v>
                </c:pt>
                <c:pt idx="3077">
                  <c:v>7.3299160387429583E-11</c:v>
                </c:pt>
                <c:pt idx="3078">
                  <c:v>7.0762798518114344E-11</c:v>
                </c:pt>
                <c:pt idx="3079">
                  <c:v>6.9937161199422365E-11</c:v>
                </c:pt>
                <c:pt idx="3080">
                  <c:v>6.831435936735768E-11</c:v>
                </c:pt>
                <c:pt idx="3081">
                  <c:v>7.0762798518114344E-11</c:v>
                </c:pt>
                <c:pt idx="3082">
                  <c:v>7.0762798518114344E-11</c:v>
                </c:pt>
                <c:pt idx="3083">
                  <c:v>7.6822776637758397E-11</c:v>
                </c:pt>
                <c:pt idx="3084">
                  <c:v>7.9576164003630322E-11</c:v>
                </c:pt>
                <c:pt idx="3085">
                  <c:v>8.0515779159552668E-11</c:v>
                </c:pt>
                <c:pt idx="3086">
                  <c:v>7.6822776637758397E-11</c:v>
                </c:pt>
                <c:pt idx="3087">
                  <c:v>7.9576164003630322E-11</c:v>
                </c:pt>
                <c:pt idx="3088">
                  <c:v>7.3299160387429583E-11</c:v>
                </c:pt>
                <c:pt idx="3089">
                  <c:v>8.0515779159552668E-11</c:v>
                </c:pt>
                <c:pt idx="3090">
                  <c:v>7.2443762815235321E-11</c:v>
                </c:pt>
                <c:pt idx="3091">
                  <c:v>7.0762798518114344E-11</c:v>
                </c:pt>
                <c:pt idx="3092">
                  <c:v>7.6822776637758397E-11</c:v>
                </c:pt>
                <c:pt idx="3093">
                  <c:v>7.5040202959702308E-11</c:v>
                </c:pt>
                <c:pt idx="3094">
                  <c:v>7.9576164003630322E-11</c:v>
                </c:pt>
                <c:pt idx="3095">
                  <c:v>8.8442905203885788E-11</c:v>
                </c:pt>
                <c:pt idx="3096">
                  <c:v>9.0543858940803469E-11</c:v>
                </c:pt>
                <c:pt idx="3097">
                  <c:v>7.7729880494204338E-11</c:v>
                </c:pt>
                <c:pt idx="3098">
                  <c:v>7.7729880494204338E-11</c:v>
                </c:pt>
                <c:pt idx="3099">
                  <c:v>7.8647695202853122E-11</c:v>
                </c:pt>
                <c:pt idx="3100">
                  <c:v>7.3299160387429583E-11</c:v>
                </c:pt>
                <c:pt idx="3101">
                  <c:v>7.3299160387429583E-11</c:v>
                </c:pt>
                <c:pt idx="3102">
                  <c:v>7.3299160387429583E-11</c:v>
                </c:pt>
                <c:pt idx="3103">
                  <c:v>7.0762798518114344E-11</c:v>
                </c:pt>
                <c:pt idx="3104">
                  <c:v>6.9937161199422365E-11</c:v>
                </c:pt>
                <c:pt idx="3105">
                  <c:v>7.6822776637758397E-11</c:v>
                </c:pt>
                <c:pt idx="3106">
                  <c:v>7.9576164003630322E-11</c:v>
                </c:pt>
                <c:pt idx="3107">
                  <c:v>7.5926258638400369E-11</c:v>
                </c:pt>
                <c:pt idx="3108">
                  <c:v>7.5040202959702308E-11</c:v>
                </c:pt>
                <c:pt idx="3109">
                  <c:v>7.3299160387429583E-11</c:v>
                </c:pt>
                <c:pt idx="3110">
                  <c:v>7.1598347690352221E-11</c:v>
                </c:pt>
                <c:pt idx="3111">
                  <c:v>7.3299160387429583E-11</c:v>
                </c:pt>
                <c:pt idx="3112">
                  <c:v>7.5040202959702308E-11</c:v>
                </c:pt>
                <c:pt idx="3113">
                  <c:v>7.3299160387429583E-11</c:v>
                </c:pt>
                <c:pt idx="3114">
                  <c:v>7.4164658277140227E-11</c:v>
                </c:pt>
                <c:pt idx="3115">
                  <c:v>7.9576164003630322E-11</c:v>
                </c:pt>
                <c:pt idx="3116">
                  <c:v>7.8647695202853122E-11</c:v>
                </c:pt>
                <c:pt idx="3117">
                  <c:v>7.6822776637758397E-11</c:v>
                </c:pt>
                <c:pt idx="3118">
                  <c:v>7.5040202959702308E-11</c:v>
                </c:pt>
                <c:pt idx="3119">
                  <c:v>7.3299160387429583E-11</c:v>
                </c:pt>
                <c:pt idx="3120">
                  <c:v>6.831435936735768E-11</c:v>
                </c:pt>
                <c:pt idx="3121">
                  <c:v>6.9937161199422365E-11</c:v>
                </c:pt>
                <c:pt idx="3122">
                  <c:v>7.5040202959702308E-11</c:v>
                </c:pt>
                <c:pt idx="3123">
                  <c:v>7.0762798518114344E-11</c:v>
                </c:pt>
                <c:pt idx="3124">
                  <c:v>7.4164658277140227E-11</c:v>
                </c:pt>
                <c:pt idx="3125">
                  <c:v>7.3299160387429583E-11</c:v>
                </c:pt>
                <c:pt idx="3126">
                  <c:v>7.9576164003630322E-11</c:v>
                </c:pt>
                <c:pt idx="3127">
                  <c:v>7.7729880494204338E-11</c:v>
                </c:pt>
                <c:pt idx="3128">
                  <c:v>7.9576164003630322E-11</c:v>
                </c:pt>
                <c:pt idx="3129">
                  <c:v>7.8647695202853122E-11</c:v>
                </c:pt>
                <c:pt idx="3130">
                  <c:v>8.0515779159552668E-11</c:v>
                </c:pt>
                <c:pt idx="3131">
                  <c:v>7.4164658277140227E-11</c:v>
                </c:pt>
                <c:pt idx="3132">
                  <c:v>7.1598347690352221E-11</c:v>
                </c:pt>
                <c:pt idx="3133">
                  <c:v>7.4164658277140227E-11</c:v>
                </c:pt>
                <c:pt idx="3134">
                  <c:v>6.9937161199422365E-11</c:v>
                </c:pt>
                <c:pt idx="3135">
                  <c:v>7.0762798518114344E-11</c:v>
                </c:pt>
                <c:pt idx="3136">
                  <c:v>6.9937161199422365E-11</c:v>
                </c:pt>
                <c:pt idx="3137">
                  <c:v>7.4164658277140227E-11</c:v>
                </c:pt>
                <c:pt idx="3138">
                  <c:v>6.5950637813989746E-11</c:v>
                </c:pt>
                <c:pt idx="3139">
                  <c:v>6.831435936735768E-11</c:v>
                </c:pt>
                <c:pt idx="3140">
                  <c:v>6.9937161199422365E-11</c:v>
                </c:pt>
                <c:pt idx="3141">
                  <c:v>7.3299160387429583E-11</c:v>
                </c:pt>
                <c:pt idx="3142">
                  <c:v>6.9937161199422365E-11</c:v>
                </c:pt>
                <c:pt idx="3143">
                  <c:v>6.6729212563621117E-11</c:v>
                </c:pt>
                <c:pt idx="3144">
                  <c:v>6.6729212563621117E-11</c:v>
                </c:pt>
                <c:pt idx="3145">
                  <c:v>6.9120997991277274E-11</c:v>
                </c:pt>
                <c:pt idx="3146">
                  <c:v>7.3299160387429583E-11</c:v>
                </c:pt>
                <c:pt idx="3147">
                  <c:v>6.9120997991277274E-11</c:v>
                </c:pt>
                <c:pt idx="3148">
                  <c:v>7.0762798518114344E-11</c:v>
                </c:pt>
                <c:pt idx="3149">
                  <c:v>6.9120997991277274E-11</c:v>
                </c:pt>
                <c:pt idx="3150">
                  <c:v>7.6822776637758397E-11</c:v>
                </c:pt>
                <c:pt idx="3151">
                  <c:v>8.0515779159552668E-11</c:v>
                </c:pt>
                <c:pt idx="3152">
                  <c:v>7.6822776637758397E-11</c:v>
                </c:pt>
                <c:pt idx="3153">
                  <c:v>7.8647695202853122E-11</c:v>
                </c:pt>
                <c:pt idx="3154">
                  <c:v>7.7729880494204338E-11</c:v>
                </c:pt>
                <c:pt idx="3155">
                  <c:v>1.054702559655086E-10</c:v>
                </c:pt>
                <c:pt idx="3156">
                  <c:v>7.9576164003630322E-11</c:v>
                </c:pt>
                <c:pt idx="3157">
                  <c:v>7.7729880494204338E-11</c:v>
                </c:pt>
                <c:pt idx="3158">
                  <c:v>7.5926258638400369E-11</c:v>
                </c:pt>
                <c:pt idx="3159">
                  <c:v>8.0515779159552668E-11</c:v>
                </c:pt>
                <c:pt idx="3160">
                  <c:v>1.0671562198993359E-10</c:v>
                </c:pt>
                <c:pt idx="3161">
                  <c:v>7.5040202959702308E-11</c:v>
                </c:pt>
                <c:pt idx="3162">
                  <c:v>7.9576164003630322E-11</c:v>
                </c:pt>
                <c:pt idx="3163">
                  <c:v>7.7729880494204338E-11</c:v>
                </c:pt>
                <c:pt idx="3164">
                  <c:v>7.5926258638400369E-11</c:v>
                </c:pt>
                <c:pt idx="3165">
                  <c:v>7.3299160387429583E-11</c:v>
                </c:pt>
                <c:pt idx="3166">
                  <c:v>7.3299160387429583E-11</c:v>
                </c:pt>
                <c:pt idx="3167">
                  <c:v>7.7729880494204338E-11</c:v>
                </c:pt>
                <c:pt idx="3168">
                  <c:v>7.9576164003630322E-11</c:v>
                </c:pt>
                <c:pt idx="3169">
                  <c:v>7.8647695202853122E-11</c:v>
                </c:pt>
                <c:pt idx="3170">
                  <c:v>7.4164658277140227E-11</c:v>
                </c:pt>
                <c:pt idx="3171">
                  <c:v>7.7729880494204338E-11</c:v>
                </c:pt>
                <c:pt idx="3172">
                  <c:v>7.3299160387429583E-11</c:v>
                </c:pt>
                <c:pt idx="3173">
                  <c:v>7.1598347690352221E-11</c:v>
                </c:pt>
                <c:pt idx="3174">
                  <c:v>7.1598347690352221E-11</c:v>
                </c:pt>
                <c:pt idx="3175">
                  <c:v>6.7517134176237191E-11</c:v>
                </c:pt>
                <c:pt idx="3176">
                  <c:v>6.6729212563621117E-11</c:v>
                </c:pt>
                <c:pt idx="3177">
                  <c:v>7.2443762815235321E-11</c:v>
                </c:pt>
                <c:pt idx="3178">
                  <c:v>7.1598347690352221E-11</c:v>
                </c:pt>
                <c:pt idx="3179">
                  <c:v>8.0515779159552668E-11</c:v>
                </c:pt>
                <c:pt idx="3180">
                  <c:v>7.5926258638400369E-11</c:v>
                </c:pt>
                <c:pt idx="3181">
                  <c:v>7.0762798518114344E-11</c:v>
                </c:pt>
                <c:pt idx="3182">
                  <c:v>7.7729880494204338E-11</c:v>
                </c:pt>
                <c:pt idx="3183">
                  <c:v>7.6822776637758397E-11</c:v>
                </c:pt>
                <c:pt idx="3184">
                  <c:v>8.0515779159552668E-11</c:v>
                </c:pt>
                <c:pt idx="3185">
                  <c:v>6.9120997991277274E-11</c:v>
                </c:pt>
                <c:pt idx="3186">
                  <c:v>7.3299160387429583E-11</c:v>
                </c:pt>
                <c:pt idx="3187">
                  <c:v>7.3299160387429583E-11</c:v>
                </c:pt>
                <c:pt idx="3188">
                  <c:v>7.2443762815235321E-11</c:v>
                </c:pt>
                <c:pt idx="3189">
                  <c:v>7.1598347690352221E-11</c:v>
                </c:pt>
                <c:pt idx="3190">
                  <c:v>7.6822776637758397E-11</c:v>
                </c:pt>
                <c:pt idx="3191">
                  <c:v>7.6822776637758397E-11</c:v>
                </c:pt>
                <c:pt idx="3192">
                  <c:v>7.4164658277140227E-11</c:v>
                </c:pt>
                <c:pt idx="3193">
                  <c:v>7.8647695202853122E-11</c:v>
                </c:pt>
                <c:pt idx="3194">
                  <c:v>6.4420338127315294E-11</c:v>
                </c:pt>
                <c:pt idx="3195">
                  <c:v>6.9120997991277274E-11</c:v>
                </c:pt>
                <c:pt idx="3196">
                  <c:v>6.9937161199422365E-11</c:v>
                </c:pt>
                <c:pt idx="3197">
                  <c:v>7.6822776637758397E-11</c:v>
                </c:pt>
                <c:pt idx="3198">
                  <c:v>6.5950637813989746E-11</c:v>
                </c:pt>
                <c:pt idx="3199">
                  <c:v>7.1598347690352221E-11</c:v>
                </c:pt>
                <c:pt idx="3200">
                  <c:v>7.5040202959702308E-11</c:v>
                </c:pt>
                <c:pt idx="3201">
                  <c:v>7.8647695202853122E-11</c:v>
                </c:pt>
                <c:pt idx="3202">
                  <c:v>7.9576164003630322E-11</c:v>
                </c:pt>
                <c:pt idx="3203">
                  <c:v>7.8647695202853122E-11</c:v>
                </c:pt>
                <c:pt idx="3204">
                  <c:v>7.6822776637758397E-11</c:v>
                </c:pt>
                <c:pt idx="3205">
                  <c:v>7.3299160387429583E-11</c:v>
                </c:pt>
                <c:pt idx="3206">
                  <c:v>7.7729880494204338E-11</c:v>
                </c:pt>
                <c:pt idx="3207">
                  <c:v>7.3299160387429583E-11</c:v>
                </c:pt>
                <c:pt idx="3208">
                  <c:v>7.0762798518114344E-11</c:v>
                </c:pt>
                <c:pt idx="3209">
                  <c:v>6.3668555971247246E-11</c:v>
                </c:pt>
                <c:pt idx="3210">
                  <c:v>7.2443762815235321E-11</c:v>
                </c:pt>
                <c:pt idx="3211">
                  <c:v>7.8647695202853122E-11</c:v>
                </c:pt>
                <c:pt idx="3212">
                  <c:v>8.0515779159552668E-11</c:v>
                </c:pt>
                <c:pt idx="3213">
                  <c:v>7.2443762815235321E-11</c:v>
                </c:pt>
                <c:pt idx="3214">
                  <c:v>7.2443762815235321E-11</c:v>
                </c:pt>
                <c:pt idx="3215">
                  <c:v>7.6822776637758397E-11</c:v>
                </c:pt>
                <c:pt idx="3216">
                  <c:v>7.3299160387429583E-11</c:v>
                </c:pt>
                <c:pt idx="3217">
                  <c:v>7.6822776637758397E-11</c:v>
                </c:pt>
                <c:pt idx="3218">
                  <c:v>7.6822776637758397E-11</c:v>
                </c:pt>
                <c:pt idx="3219">
                  <c:v>7.2443762815235321E-11</c:v>
                </c:pt>
                <c:pt idx="3220">
                  <c:v>6.9937161199422365E-11</c:v>
                </c:pt>
                <c:pt idx="3221">
                  <c:v>6.3668555971247246E-11</c:v>
                </c:pt>
                <c:pt idx="3222">
                  <c:v>7.1598347690352221E-11</c:v>
                </c:pt>
                <c:pt idx="3223">
                  <c:v>6.518099713635354E-11</c:v>
                </c:pt>
                <c:pt idx="3224">
                  <c:v>6.9937161199422365E-11</c:v>
                </c:pt>
                <c:pt idx="3225">
                  <c:v>7.0762798518114344E-11</c:v>
                </c:pt>
                <c:pt idx="3226">
                  <c:v>7.3299160387429583E-11</c:v>
                </c:pt>
                <c:pt idx="3227">
                  <c:v>7.9576164003630322E-11</c:v>
                </c:pt>
                <c:pt idx="3228">
                  <c:v>7.1598347690352221E-11</c:v>
                </c:pt>
                <c:pt idx="3229">
                  <c:v>7.9576164003630322E-11</c:v>
                </c:pt>
                <c:pt idx="3230">
                  <c:v>7.6822776637758397E-11</c:v>
                </c:pt>
                <c:pt idx="3231">
                  <c:v>7.4164658277140227E-11</c:v>
                </c:pt>
                <c:pt idx="3232">
                  <c:v>7.3299160387429583E-11</c:v>
                </c:pt>
                <c:pt idx="3233">
                  <c:v>7.6822776637758397E-11</c:v>
                </c:pt>
                <c:pt idx="3234">
                  <c:v>7.5926258638400369E-11</c:v>
                </c:pt>
                <c:pt idx="3235">
                  <c:v>7.1598347690352221E-11</c:v>
                </c:pt>
                <c:pt idx="3236">
                  <c:v>7.3299160387429583E-11</c:v>
                </c:pt>
                <c:pt idx="3237">
                  <c:v>7.9576164003630322E-11</c:v>
                </c:pt>
                <c:pt idx="3238">
                  <c:v>6.3668555971247246E-11</c:v>
                </c:pt>
                <c:pt idx="3239">
                  <c:v>7.3299160387429583E-11</c:v>
                </c:pt>
                <c:pt idx="3240">
                  <c:v>5.4658033187200179E-11</c:v>
                </c:pt>
                <c:pt idx="3241">
                  <c:v>6.831435936735768E-11</c:v>
                </c:pt>
                <c:pt idx="3242">
                  <c:v>7.5040202959702308E-11</c:v>
                </c:pt>
                <c:pt idx="3243">
                  <c:v>7.9576164003630322E-11</c:v>
                </c:pt>
                <c:pt idx="3244">
                  <c:v>7.2443762815235321E-11</c:v>
                </c:pt>
                <c:pt idx="3245">
                  <c:v>8.0515779159552668E-11</c:v>
                </c:pt>
                <c:pt idx="3246">
                  <c:v>7.9576164003630322E-11</c:v>
                </c:pt>
                <c:pt idx="3247">
                  <c:v>7.4164658277140227E-11</c:v>
                </c:pt>
                <c:pt idx="3248">
                  <c:v>6.5950637813989746E-11</c:v>
                </c:pt>
                <c:pt idx="3249">
                  <c:v>7.1598347690352221E-11</c:v>
                </c:pt>
                <c:pt idx="3250">
                  <c:v>7.7729880494204338E-11</c:v>
                </c:pt>
                <c:pt idx="3251">
                  <c:v>7.9576164003630322E-11</c:v>
                </c:pt>
                <c:pt idx="3252">
                  <c:v>7.5040202959702308E-11</c:v>
                </c:pt>
                <c:pt idx="3253">
                  <c:v>6.831435936735768E-11</c:v>
                </c:pt>
                <c:pt idx="3254">
                  <c:v>6.9120997991277274E-11</c:v>
                </c:pt>
                <c:pt idx="3255">
                  <c:v>6.9120997991277274E-11</c:v>
                </c:pt>
                <c:pt idx="3256">
                  <c:v>7.5926258638400369E-11</c:v>
                </c:pt>
                <c:pt idx="3257">
                  <c:v>7.2443762815235321E-11</c:v>
                </c:pt>
                <c:pt idx="3258">
                  <c:v>7.5926258638400369E-11</c:v>
                </c:pt>
                <c:pt idx="3259">
                  <c:v>7.8647695202853122E-11</c:v>
                </c:pt>
                <c:pt idx="3260">
                  <c:v>7.5040202959702308E-11</c:v>
                </c:pt>
                <c:pt idx="3261">
                  <c:v>7.3299160387429583E-11</c:v>
                </c:pt>
                <c:pt idx="3262">
                  <c:v>7.6822776637758397E-11</c:v>
                </c:pt>
                <c:pt idx="3263">
                  <c:v>6.831435936735768E-11</c:v>
                </c:pt>
                <c:pt idx="3264">
                  <c:v>7.3299160387429583E-11</c:v>
                </c:pt>
                <c:pt idx="3265">
                  <c:v>7.4164658277140227E-11</c:v>
                </c:pt>
                <c:pt idx="3266">
                  <c:v>7.5926258638400369E-11</c:v>
                </c:pt>
                <c:pt idx="3267">
                  <c:v>7.9576164003630322E-11</c:v>
                </c:pt>
                <c:pt idx="3268">
                  <c:v>7.0762798518114344E-11</c:v>
                </c:pt>
                <c:pt idx="3269">
                  <c:v>7.5926258638400369E-11</c:v>
                </c:pt>
                <c:pt idx="3270">
                  <c:v>6.831435936735768E-11</c:v>
                </c:pt>
                <c:pt idx="3271">
                  <c:v>7.1598347690352221E-11</c:v>
                </c:pt>
                <c:pt idx="3272">
                  <c:v>7.6822776637758397E-11</c:v>
                </c:pt>
                <c:pt idx="3273">
                  <c:v>7.8647695202853122E-11</c:v>
                </c:pt>
                <c:pt idx="3274">
                  <c:v>7.9576164003630322E-11</c:v>
                </c:pt>
                <c:pt idx="3275">
                  <c:v>7.6822776637758397E-11</c:v>
                </c:pt>
                <c:pt idx="3276">
                  <c:v>7.8647695202853122E-11</c:v>
                </c:pt>
                <c:pt idx="3277">
                  <c:v>7.6822776637758397E-11</c:v>
                </c:pt>
                <c:pt idx="3278">
                  <c:v>7.6822776637758397E-11</c:v>
                </c:pt>
                <c:pt idx="3279">
                  <c:v>7.2443762815235321E-11</c:v>
                </c:pt>
                <c:pt idx="3280">
                  <c:v>7.1598347690352221E-11</c:v>
                </c:pt>
                <c:pt idx="3281">
                  <c:v>7.0762798518114344E-11</c:v>
                </c:pt>
                <c:pt idx="3282">
                  <c:v>6.6729212563621117E-11</c:v>
                </c:pt>
                <c:pt idx="3283">
                  <c:v>7.0762798518114344E-11</c:v>
                </c:pt>
                <c:pt idx="3284">
                  <c:v>7.3299160387429583E-11</c:v>
                </c:pt>
                <c:pt idx="3285">
                  <c:v>7.9576164003630322E-11</c:v>
                </c:pt>
                <c:pt idx="3286">
                  <c:v>6.5950637813989746E-11</c:v>
                </c:pt>
                <c:pt idx="3287">
                  <c:v>7.1598347690352221E-11</c:v>
                </c:pt>
                <c:pt idx="3288">
                  <c:v>7.0762798518114344E-11</c:v>
                </c:pt>
                <c:pt idx="3289">
                  <c:v>7.3299160387429583E-11</c:v>
                </c:pt>
                <c:pt idx="3290">
                  <c:v>6.9120997991277274E-11</c:v>
                </c:pt>
                <c:pt idx="3291">
                  <c:v>7.4164658277140227E-11</c:v>
                </c:pt>
                <c:pt idx="3292">
                  <c:v>7.8647695202853122E-11</c:v>
                </c:pt>
                <c:pt idx="3293">
                  <c:v>7.8647695202853122E-11</c:v>
                </c:pt>
                <c:pt idx="3294">
                  <c:v>8.0515779159552668E-11</c:v>
                </c:pt>
                <c:pt idx="3295">
                  <c:v>7.3299160387429583E-11</c:v>
                </c:pt>
                <c:pt idx="3296">
                  <c:v>8.0515779159552668E-11</c:v>
                </c:pt>
                <c:pt idx="3297">
                  <c:v>7.4164658277140227E-11</c:v>
                </c:pt>
                <c:pt idx="3298">
                  <c:v>7.2443762815235321E-11</c:v>
                </c:pt>
                <c:pt idx="3299">
                  <c:v>7.2443762815235321E-11</c:v>
                </c:pt>
                <c:pt idx="3300">
                  <c:v>6.5950637813989746E-11</c:v>
                </c:pt>
                <c:pt idx="3301">
                  <c:v>6.5950637813989746E-11</c:v>
                </c:pt>
                <c:pt idx="3302">
                  <c:v>7.5926258638400369E-11</c:v>
                </c:pt>
                <c:pt idx="3303">
                  <c:v>7.6822776637758397E-11</c:v>
                </c:pt>
                <c:pt idx="3304">
                  <c:v>7.3299160387429583E-11</c:v>
                </c:pt>
                <c:pt idx="3305">
                  <c:v>7.3299160387429583E-11</c:v>
                </c:pt>
                <c:pt idx="3306">
                  <c:v>7.4164658277140227E-11</c:v>
                </c:pt>
                <c:pt idx="3307">
                  <c:v>7.3299160387429583E-11</c:v>
                </c:pt>
                <c:pt idx="3308">
                  <c:v>7.5040202959702308E-11</c:v>
                </c:pt>
                <c:pt idx="3309">
                  <c:v>6.9120997991277274E-11</c:v>
                </c:pt>
                <c:pt idx="3310">
                  <c:v>6.9937161199422365E-11</c:v>
                </c:pt>
                <c:pt idx="3311">
                  <c:v>6.9120997991277274E-11</c:v>
                </c:pt>
                <c:pt idx="3312">
                  <c:v>6.5950637813989746E-11</c:v>
                </c:pt>
                <c:pt idx="3313">
                  <c:v>7.4164658277140227E-11</c:v>
                </c:pt>
                <c:pt idx="3314">
                  <c:v>6.9937161199422365E-11</c:v>
                </c:pt>
                <c:pt idx="3315">
                  <c:v>7.3299160387429583E-11</c:v>
                </c:pt>
                <c:pt idx="3316">
                  <c:v>6.9937161199422365E-11</c:v>
                </c:pt>
                <c:pt idx="3317">
                  <c:v>7.2443762815235321E-11</c:v>
                </c:pt>
                <c:pt idx="3318">
                  <c:v>7.0762798518114344E-11</c:v>
                </c:pt>
                <c:pt idx="3319">
                  <c:v>7.3299160387429583E-11</c:v>
                </c:pt>
                <c:pt idx="3320">
                  <c:v>7.4164658277140227E-11</c:v>
                </c:pt>
                <c:pt idx="3321">
                  <c:v>7.5040202959702308E-11</c:v>
                </c:pt>
                <c:pt idx="3322">
                  <c:v>7.2443762815235321E-11</c:v>
                </c:pt>
                <c:pt idx="3323">
                  <c:v>7.3299160387429583E-11</c:v>
                </c:pt>
                <c:pt idx="3324">
                  <c:v>7.3299160387429583E-11</c:v>
                </c:pt>
                <c:pt idx="3325">
                  <c:v>6.9937161199422365E-11</c:v>
                </c:pt>
                <c:pt idx="3326">
                  <c:v>7.6822776637758397E-11</c:v>
                </c:pt>
                <c:pt idx="3327">
                  <c:v>7.7729880494204338E-11</c:v>
                </c:pt>
                <c:pt idx="3328">
                  <c:v>7.3299160387429583E-11</c:v>
                </c:pt>
                <c:pt idx="3329">
                  <c:v>7.3299160387429583E-11</c:v>
                </c:pt>
                <c:pt idx="3330">
                  <c:v>7.2443762815235321E-11</c:v>
                </c:pt>
                <c:pt idx="3331">
                  <c:v>7.1598347690352221E-11</c:v>
                </c:pt>
                <c:pt idx="3332">
                  <c:v>7.6822776637758397E-11</c:v>
                </c:pt>
                <c:pt idx="3333">
                  <c:v>7.4164658277140227E-11</c:v>
                </c:pt>
                <c:pt idx="3334">
                  <c:v>7.2443762815235321E-11</c:v>
                </c:pt>
                <c:pt idx="3335">
                  <c:v>6.9937161199422365E-11</c:v>
                </c:pt>
                <c:pt idx="3336">
                  <c:v>6.9120997991277274E-11</c:v>
                </c:pt>
                <c:pt idx="3337">
                  <c:v>6.831435936735768E-11</c:v>
                </c:pt>
                <c:pt idx="3338">
                  <c:v>7.4164658277140227E-11</c:v>
                </c:pt>
                <c:pt idx="3339">
                  <c:v>7.0762798518114344E-11</c:v>
                </c:pt>
                <c:pt idx="3340">
                  <c:v>7.5040202959702308E-11</c:v>
                </c:pt>
                <c:pt idx="3341">
                  <c:v>7.1598347690352221E-11</c:v>
                </c:pt>
                <c:pt idx="3342">
                  <c:v>7.2443762815235321E-11</c:v>
                </c:pt>
                <c:pt idx="3343">
                  <c:v>7.5926258638400369E-11</c:v>
                </c:pt>
                <c:pt idx="3344">
                  <c:v>7.4164658277140227E-11</c:v>
                </c:pt>
                <c:pt idx="3345">
                  <c:v>7.3299160387429583E-11</c:v>
                </c:pt>
                <c:pt idx="3346">
                  <c:v>6.7517134176237191E-11</c:v>
                </c:pt>
                <c:pt idx="3347">
                  <c:v>6.831435936735768E-11</c:v>
                </c:pt>
                <c:pt idx="3348">
                  <c:v>7.2443762815235321E-11</c:v>
                </c:pt>
                <c:pt idx="3349">
                  <c:v>6.6729212563621117E-11</c:v>
                </c:pt>
                <c:pt idx="3350">
                  <c:v>6.5950637813989746E-11</c:v>
                </c:pt>
                <c:pt idx="3351">
                  <c:v>6.0748281955207705E-11</c:v>
                </c:pt>
                <c:pt idx="3352">
                  <c:v>7.4164658277140227E-11</c:v>
                </c:pt>
                <c:pt idx="3353">
                  <c:v>7.3299160387429583E-11</c:v>
                </c:pt>
                <c:pt idx="3354">
                  <c:v>7.8647695202853122E-11</c:v>
                </c:pt>
                <c:pt idx="3355">
                  <c:v>7.6822776637758397E-11</c:v>
                </c:pt>
                <c:pt idx="3356">
                  <c:v>6.6729212563621117E-11</c:v>
                </c:pt>
                <c:pt idx="3357">
                  <c:v>6.518099713635354E-11</c:v>
                </c:pt>
                <c:pt idx="3358">
                  <c:v>6.9937161199422365E-11</c:v>
                </c:pt>
                <c:pt idx="3359">
                  <c:v>6.0748281955207705E-11</c:v>
                </c:pt>
                <c:pt idx="3360">
                  <c:v>6.2925547075714857E-11</c:v>
                </c:pt>
                <c:pt idx="3361">
                  <c:v>6.6729212563621117E-11</c:v>
                </c:pt>
                <c:pt idx="3362">
                  <c:v>6.6729212563621117E-11</c:v>
                </c:pt>
                <c:pt idx="3363">
                  <c:v>5.7285538508290576E-11</c:v>
                </c:pt>
                <c:pt idx="3364">
                  <c:v>6.5950637813989746E-11</c:v>
                </c:pt>
                <c:pt idx="3365">
                  <c:v>7.6822776637758397E-11</c:v>
                </c:pt>
                <c:pt idx="3366">
                  <c:v>7.8647695202853122E-11</c:v>
                </c:pt>
                <c:pt idx="3367">
                  <c:v>7.8647695202853122E-11</c:v>
                </c:pt>
                <c:pt idx="3368">
                  <c:v>8.1466489052853804E-11</c:v>
                </c:pt>
                <c:pt idx="3369">
                  <c:v>7.7729880494204338E-11</c:v>
                </c:pt>
                <c:pt idx="3370">
                  <c:v>7.9576164003630322E-11</c:v>
                </c:pt>
                <c:pt idx="3371">
                  <c:v>7.0762798518114344E-11</c:v>
                </c:pt>
                <c:pt idx="3372">
                  <c:v>6.6729212563621117E-11</c:v>
                </c:pt>
                <c:pt idx="3373">
                  <c:v>7.4164658277140227E-11</c:v>
                </c:pt>
                <c:pt idx="3374">
                  <c:v>6.2191352257917758E-11</c:v>
                </c:pt>
                <c:pt idx="3375">
                  <c:v>6.518099713635354E-11</c:v>
                </c:pt>
                <c:pt idx="3376">
                  <c:v>7.2443762815235321E-11</c:v>
                </c:pt>
                <c:pt idx="3377">
                  <c:v>7.0762798518114344E-11</c:v>
                </c:pt>
                <c:pt idx="3378">
                  <c:v>7.5926258638400369E-11</c:v>
                </c:pt>
                <c:pt idx="3379">
                  <c:v>7.5926258638400369E-11</c:v>
                </c:pt>
                <c:pt idx="3380">
                  <c:v>7.1598347690352221E-11</c:v>
                </c:pt>
                <c:pt idx="3381">
                  <c:v>7.6822776637758397E-11</c:v>
                </c:pt>
                <c:pt idx="3382">
                  <c:v>6.831435936735768E-11</c:v>
                </c:pt>
                <c:pt idx="3383">
                  <c:v>6.5950637813989746E-11</c:v>
                </c:pt>
                <c:pt idx="3384">
                  <c:v>7.3299160387429583E-11</c:v>
                </c:pt>
                <c:pt idx="3385">
                  <c:v>6.7517134176237191E-11</c:v>
                </c:pt>
                <c:pt idx="3386">
                  <c:v>6.9937161199422365E-11</c:v>
                </c:pt>
                <c:pt idx="3387">
                  <c:v>6.2925547075714857E-11</c:v>
                </c:pt>
                <c:pt idx="3388">
                  <c:v>6.5950637813989746E-11</c:v>
                </c:pt>
                <c:pt idx="3389">
                  <c:v>6.831435936735768E-11</c:v>
                </c:pt>
                <c:pt idx="3390">
                  <c:v>6.0748281955207705E-11</c:v>
                </c:pt>
                <c:pt idx="3391">
                  <c:v>6.831435936735768E-11</c:v>
                </c:pt>
                <c:pt idx="3392">
                  <c:v>6.6729212563621117E-11</c:v>
                </c:pt>
                <c:pt idx="3393">
                  <c:v>7.2443762815235321E-11</c:v>
                </c:pt>
                <c:pt idx="3394">
                  <c:v>7.1598347690352221E-11</c:v>
                </c:pt>
                <c:pt idx="3395">
                  <c:v>7.5926258638400369E-11</c:v>
                </c:pt>
                <c:pt idx="3396">
                  <c:v>7.5040202959702308E-11</c:v>
                </c:pt>
                <c:pt idx="3397">
                  <c:v>8.2428424687378108E-11</c:v>
                </c:pt>
                <c:pt idx="3398">
                  <c:v>7.2443762815235321E-11</c:v>
                </c:pt>
                <c:pt idx="3399">
                  <c:v>8.1466489052853804E-11</c:v>
                </c:pt>
                <c:pt idx="3400">
                  <c:v>7.3299160387429583E-11</c:v>
                </c:pt>
                <c:pt idx="3401">
                  <c:v>7.3299160387429583E-11</c:v>
                </c:pt>
                <c:pt idx="3402">
                  <c:v>8.0515779159552668E-11</c:v>
                </c:pt>
                <c:pt idx="3403">
                  <c:v>7.8647695202853122E-11</c:v>
                </c:pt>
                <c:pt idx="3404">
                  <c:v>7.8647695202853122E-11</c:v>
                </c:pt>
                <c:pt idx="3405">
                  <c:v>6.9937161199422365E-11</c:v>
                </c:pt>
                <c:pt idx="3406">
                  <c:v>6.0039352512840368E-11</c:v>
                </c:pt>
                <c:pt idx="3407">
                  <c:v>7.0762798518114344E-11</c:v>
                </c:pt>
                <c:pt idx="3408">
                  <c:v>6.9120997991277274E-11</c:v>
                </c:pt>
                <c:pt idx="3409">
                  <c:v>7.3299160387429583E-11</c:v>
                </c:pt>
                <c:pt idx="3410">
                  <c:v>7.3299160387429583E-11</c:v>
                </c:pt>
                <c:pt idx="3411">
                  <c:v>8.2428424687378108E-11</c:v>
                </c:pt>
                <c:pt idx="3412">
                  <c:v>1.1722223566546247E-10</c:v>
                </c:pt>
                <c:pt idx="3413">
                  <c:v>6.9120997991277274E-11</c:v>
                </c:pt>
                <c:pt idx="3414">
                  <c:v>6.2191352257917758E-11</c:v>
                </c:pt>
                <c:pt idx="3415">
                  <c:v>6.1465582256573723E-11</c:v>
                </c:pt>
                <c:pt idx="3416">
                  <c:v>6.518099713635354E-11</c:v>
                </c:pt>
                <c:pt idx="3417">
                  <c:v>6.1465582256573723E-11</c:v>
                </c:pt>
                <c:pt idx="3418">
                  <c:v>6.7517134176237191E-11</c:v>
                </c:pt>
                <c:pt idx="3419">
                  <c:v>7.5926258638400369E-11</c:v>
                </c:pt>
                <c:pt idx="3420">
                  <c:v>7.0762798518114344E-11</c:v>
                </c:pt>
                <c:pt idx="3421">
                  <c:v>6.2925547075714857E-11</c:v>
                </c:pt>
                <c:pt idx="3422">
                  <c:v>6.7517134176237191E-11</c:v>
                </c:pt>
                <c:pt idx="3423">
                  <c:v>7.5926258638400369E-11</c:v>
                </c:pt>
                <c:pt idx="3424">
                  <c:v>7.9576164003630322E-11</c:v>
                </c:pt>
                <c:pt idx="3425">
                  <c:v>7.6822776637758397E-11</c:v>
                </c:pt>
                <c:pt idx="3426">
                  <c:v>6.7517134176237191E-11</c:v>
                </c:pt>
                <c:pt idx="3427">
                  <c:v>7.3299160387429583E-11</c:v>
                </c:pt>
                <c:pt idx="3428">
                  <c:v>6.9937161199422365E-11</c:v>
                </c:pt>
                <c:pt idx="3429">
                  <c:v>6.831435936735768E-11</c:v>
                </c:pt>
                <c:pt idx="3430">
                  <c:v>6.5950637813989746E-11</c:v>
                </c:pt>
                <c:pt idx="3431">
                  <c:v>6.9937161199422365E-11</c:v>
                </c:pt>
                <c:pt idx="3432">
                  <c:v>7.4164658277140227E-11</c:v>
                </c:pt>
                <c:pt idx="3433">
                  <c:v>7.5040202959702308E-11</c:v>
                </c:pt>
                <c:pt idx="3434">
                  <c:v>7.4164658277140227E-11</c:v>
                </c:pt>
                <c:pt idx="3435">
                  <c:v>6.831435936735768E-11</c:v>
                </c:pt>
                <c:pt idx="3436">
                  <c:v>6.2191352257917758E-11</c:v>
                </c:pt>
                <c:pt idx="3437">
                  <c:v>6.831435936735768E-11</c:v>
                </c:pt>
                <c:pt idx="3438">
                  <c:v>7.1598347690352221E-11</c:v>
                </c:pt>
                <c:pt idx="3439">
                  <c:v>7.0762798518114344E-11</c:v>
                </c:pt>
                <c:pt idx="3440">
                  <c:v>7.3299160387429583E-11</c:v>
                </c:pt>
                <c:pt idx="3441">
                  <c:v>6.9937161199422365E-11</c:v>
                </c:pt>
                <c:pt idx="3442">
                  <c:v>7.8647695202853122E-11</c:v>
                </c:pt>
                <c:pt idx="3443">
                  <c:v>7.3299160387429583E-11</c:v>
                </c:pt>
                <c:pt idx="3444">
                  <c:v>8.1466489052853804E-11</c:v>
                </c:pt>
                <c:pt idx="3445">
                  <c:v>7.6822776637758397E-11</c:v>
                </c:pt>
                <c:pt idx="3446">
                  <c:v>7.2443762815235321E-11</c:v>
                </c:pt>
                <c:pt idx="3447">
                  <c:v>8.0515779159552668E-11</c:v>
                </c:pt>
                <c:pt idx="3448">
                  <c:v>7.9576164003630322E-11</c:v>
                </c:pt>
                <c:pt idx="3449">
                  <c:v>7.6822776637758397E-11</c:v>
                </c:pt>
                <c:pt idx="3450">
                  <c:v>7.1598347690352221E-11</c:v>
                </c:pt>
                <c:pt idx="3451">
                  <c:v>7.3299160387429583E-11</c:v>
                </c:pt>
                <c:pt idx="3452">
                  <c:v>5.7961951613540321E-11</c:v>
                </c:pt>
                <c:pt idx="3453">
                  <c:v>7.0762798518114344E-11</c:v>
                </c:pt>
                <c:pt idx="3454">
                  <c:v>6.2925547075714857E-11</c:v>
                </c:pt>
                <c:pt idx="3455">
                  <c:v>6.0748281955207705E-11</c:v>
                </c:pt>
                <c:pt idx="3456">
                  <c:v>6.2925547075714857E-11</c:v>
                </c:pt>
                <c:pt idx="3457">
                  <c:v>7.2443762815235321E-11</c:v>
                </c:pt>
                <c:pt idx="3458">
                  <c:v>6.9120997991277274E-11</c:v>
                </c:pt>
                <c:pt idx="3459">
                  <c:v>7.2443762815235321E-11</c:v>
                </c:pt>
                <c:pt idx="3460">
                  <c:v>6.9120997991277274E-11</c:v>
                </c:pt>
                <c:pt idx="3461">
                  <c:v>6.9937161199422365E-11</c:v>
                </c:pt>
                <c:pt idx="3462">
                  <c:v>6.5950637813989746E-11</c:v>
                </c:pt>
                <c:pt idx="3463">
                  <c:v>7.4164658277140227E-11</c:v>
                </c:pt>
                <c:pt idx="3464">
                  <c:v>7.6822776637758397E-11</c:v>
                </c:pt>
                <c:pt idx="3465">
                  <c:v>7.8647695202853122E-11</c:v>
                </c:pt>
                <c:pt idx="3466">
                  <c:v>7.3299160387429583E-11</c:v>
                </c:pt>
                <c:pt idx="3467">
                  <c:v>6.518099713635354E-11</c:v>
                </c:pt>
                <c:pt idx="3468">
                  <c:v>6.3668555971247246E-11</c:v>
                </c:pt>
                <c:pt idx="3469">
                  <c:v>6.5950637813989746E-11</c:v>
                </c:pt>
                <c:pt idx="3470">
                  <c:v>6.2925547075714857E-11</c:v>
                </c:pt>
                <c:pt idx="3471">
                  <c:v>7.0762798518114344E-11</c:v>
                </c:pt>
                <c:pt idx="3472">
                  <c:v>6.3668555971247246E-11</c:v>
                </c:pt>
                <c:pt idx="3473">
                  <c:v>7.1598347690352221E-11</c:v>
                </c:pt>
                <c:pt idx="3474">
                  <c:v>6.6729212563621117E-11</c:v>
                </c:pt>
                <c:pt idx="3475">
                  <c:v>6.6729212563621117E-11</c:v>
                </c:pt>
                <c:pt idx="3476">
                  <c:v>6.3668555971247246E-11</c:v>
                </c:pt>
                <c:pt idx="3477">
                  <c:v>7.1598347690352221E-11</c:v>
                </c:pt>
                <c:pt idx="3478">
                  <c:v>7.6822776637758397E-11</c:v>
                </c:pt>
                <c:pt idx="3479">
                  <c:v>7.5926258638400369E-11</c:v>
                </c:pt>
                <c:pt idx="3480">
                  <c:v>8.0515779159552668E-11</c:v>
                </c:pt>
                <c:pt idx="3481">
                  <c:v>6.5950637813989746E-11</c:v>
                </c:pt>
                <c:pt idx="3482">
                  <c:v>6.3668555971247246E-11</c:v>
                </c:pt>
                <c:pt idx="3483">
                  <c:v>6.0748281955207705E-11</c:v>
                </c:pt>
                <c:pt idx="3484">
                  <c:v>6.6729212563621117E-11</c:v>
                </c:pt>
                <c:pt idx="3485">
                  <c:v>6.2925547075714857E-11</c:v>
                </c:pt>
                <c:pt idx="3486">
                  <c:v>6.7517134176237191E-11</c:v>
                </c:pt>
                <c:pt idx="3487">
                  <c:v>6.5950637813989746E-11</c:v>
                </c:pt>
                <c:pt idx="3488">
                  <c:v>6.6729212563621117E-11</c:v>
                </c:pt>
                <c:pt idx="3489">
                  <c:v>6.7517134176237191E-11</c:v>
                </c:pt>
                <c:pt idx="3490">
                  <c:v>6.518099713635354E-11</c:v>
                </c:pt>
                <c:pt idx="3491">
                  <c:v>6.4420338127315294E-11</c:v>
                </c:pt>
                <c:pt idx="3492">
                  <c:v>7.3299160387429583E-11</c:v>
                </c:pt>
                <c:pt idx="3493">
                  <c:v>7.5926258638400369E-11</c:v>
                </c:pt>
                <c:pt idx="3494">
                  <c:v>7.5040202959702308E-11</c:v>
                </c:pt>
                <c:pt idx="3495">
                  <c:v>6.831435936735768E-11</c:v>
                </c:pt>
                <c:pt idx="3496">
                  <c:v>6.9937161199422365E-11</c:v>
                </c:pt>
                <c:pt idx="3497">
                  <c:v>7.1598347690352221E-11</c:v>
                </c:pt>
                <c:pt idx="3498">
                  <c:v>7.2443762815235321E-11</c:v>
                </c:pt>
                <c:pt idx="3499">
                  <c:v>7.3299160387429583E-11</c:v>
                </c:pt>
                <c:pt idx="3500">
                  <c:v>7.0762798518114344E-11</c:v>
                </c:pt>
                <c:pt idx="3501">
                  <c:v>6.831435936735768E-11</c:v>
                </c:pt>
                <c:pt idx="3502">
                  <c:v>7.5040202959702308E-11</c:v>
                </c:pt>
                <c:pt idx="3503">
                  <c:v>7.3299160387429583E-11</c:v>
                </c:pt>
                <c:pt idx="3504">
                  <c:v>6.6729212563621117E-11</c:v>
                </c:pt>
                <c:pt idx="3505">
                  <c:v>6.518099713635354E-11</c:v>
                </c:pt>
                <c:pt idx="3506">
                  <c:v>7.4164658277140227E-11</c:v>
                </c:pt>
                <c:pt idx="3507">
                  <c:v>7.7729880494204338E-11</c:v>
                </c:pt>
                <c:pt idx="3508">
                  <c:v>6.9937161199422365E-11</c:v>
                </c:pt>
                <c:pt idx="3509">
                  <c:v>6.5950637813989746E-11</c:v>
                </c:pt>
                <c:pt idx="3510">
                  <c:v>6.9937161199422365E-11</c:v>
                </c:pt>
                <c:pt idx="3511">
                  <c:v>6.3668555971247246E-11</c:v>
                </c:pt>
                <c:pt idx="3512">
                  <c:v>6.2925547075714857E-11</c:v>
                </c:pt>
                <c:pt idx="3513">
                  <c:v>6.9937161199422365E-11</c:v>
                </c:pt>
                <c:pt idx="3514">
                  <c:v>6.831435936735768E-11</c:v>
                </c:pt>
                <c:pt idx="3515">
                  <c:v>7.5040202959702308E-11</c:v>
                </c:pt>
                <c:pt idx="3516">
                  <c:v>7.5040202959702308E-11</c:v>
                </c:pt>
                <c:pt idx="3517">
                  <c:v>6.9937161199422365E-11</c:v>
                </c:pt>
                <c:pt idx="3518">
                  <c:v>7.4164658277140227E-11</c:v>
                </c:pt>
                <c:pt idx="3519">
                  <c:v>7.6822776637758397E-11</c:v>
                </c:pt>
                <c:pt idx="3520">
                  <c:v>6.518099713635354E-11</c:v>
                </c:pt>
                <c:pt idx="3521">
                  <c:v>6.4420338127315294E-11</c:v>
                </c:pt>
                <c:pt idx="3522">
                  <c:v>6.3668555971247246E-11</c:v>
                </c:pt>
                <c:pt idx="3523">
                  <c:v>6.3668555971247246E-11</c:v>
                </c:pt>
                <c:pt idx="3524">
                  <c:v>6.3668555971247246E-11</c:v>
                </c:pt>
                <c:pt idx="3525">
                  <c:v>6.9120997991277274E-11</c:v>
                </c:pt>
                <c:pt idx="3526">
                  <c:v>6.9120997991277274E-11</c:v>
                </c:pt>
                <c:pt idx="3527">
                  <c:v>8.0515779159552668E-11</c:v>
                </c:pt>
                <c:pt idx="3528">
                  <c:v>8.0515779159552668E-11</c:v>
                </c:pt>
                <c:pt idx="3529">
                  <c:v>7.5926258638400369E-11</c:v>
                </c:pt>
                <c:pt idx="3530">
                  <c:v>7.5040202959702308E-11</c:v>
                </c:pt>
                <c:pt idx="3531">
                  <c:v>7.3299160387429583E-11</c:v>
                </c:pt>
                <c:pt idx="3532">
                  <c:v>7.0762798518114344E-11</c:v>
                </c:pt>
                <c:pt idx="3533">
                  <c:v>7.0762798518114344E-11</c:v>
                </c:pt>
                <c:pt idx="3534">
                  <c:v>7.5926258638400369E-11</c:v>
                </c:pt>
                <c:pt idx="3535">
                  <c:v>7.5040202959702308E-11</c:v>
                </c:pt>
                <c:pt idx="3536">
                  <c:v>7.6822776637758397E-11</c:v>
                </c:pt>
                <c:pt idx="3537">
                  <c:v>1.1722223566546247E-10</c:v>
                </c:pt>
                <c:pt idx="3538">
                  <c:v>6.5950637813989746E-11</c:v>
                </c:pt>
                <c:pt idx="3539">
                  <c:v>6.518099713635354E-11</c:v>
                </c:pt>
                <c:pt idx="3540">
                  <c:v>6.518099713635354E-11</c:v>
                </c:pt>
                <c:pt idx="3541">
                  <c:v>6.7517134176237191E-11</c:v>
                </c:pt>
                <c:pt idx="3542">
                  <c:v>6.0748281955207705E-11</c:v>
                </c:pt>
                <c:pt idx="3543">
                  <c:v>7.2443762815235321E-11</c:v>
                </c:pt>
                <c:pt idx="3544">
                  <c:v>6.9120997991277274E-11</c:v>
                </c:pt>
                <c:pt idx="3545">
                  <c:v>6.6729212563621117E-11</c:v>
                </c:pt>
                <c:pt idx="3546">
                  <c:v>6.4420338127315294E-11</c:v>
                </c:pt>
                <c:pt idx="3547">
                  <c:v>6.3668555971247246E-11</c:v>
                </c:pt>
                <c:pt idx="3548">
                  <c:v>6.518099713635354E-11</c:v>
                </c:pt>
                <c:pt idx="3549">
                  <c:v>7.0762798518114344E-11</c:v>
                </c:pt>
                <c:pt idx="3550">
                  <c:v>7.5040202959702308E-11</c:v>
                </c:pt>
                <c:pt idx="3551">
                  <c:v>7.2443762815235321E-11</c:v>
                </c:pt>
                <c:pt idx="3552">
                  <c:v>7.7729880494204338E-11</c:v>
                </c:pt>
                <c:pt idx="3553">
                  <c:v>7.9576164003630322E-11</c:v>
                </c:pt>
                <c:pt idx="3554">
                  <c:v>7.8647695202853122E-11</c:v>
                </c:pt>
                <c:pt idx="3555">
                  <c:v>7.7729880494204338E-11</c:v>
                </c:pt>
                <c:pt idx="3556">
                  <c:v>7.8647695202853122E-11</c:v>
                </c:pt>
                <c:pt idx="3557">
                  <c:v>7.5926258638400369E-11</c:v>
                </c:pt>
                <c:pt idx="3558">
                  <c:v>6.9120997991277274E-11</c:v>
                </c:pt>
                <c:pt idx="3559">
                  <c:v>7.4164658277140227E-11</c:v>
                </c:pt>
                <c:pt idx="3560">
                  <c:v>6.6729212563621117E-11</c:v>
                </c:pt>
                <c:pt idx="3561">
                  <c:v>6.831435936735768E-11</c:v>
                </c:pt>
                <c:pt idx="3562">
                  <c:v>6.9937161199422365E-11</c:v>
                </c:pt>
                <c:pt idx="3563">
                  <c:v>6.0748281955207705E-11</c:v>
                </c:pt>
                <c:pt idx="3564">
                  <c:v>6.9937161199422365E-11</c:v>
                </c:pt>
                <c:pt idx="3565">
                  <c:v>6.4420338127315294E-11</c:v>
                </c:pt>
                <c:pt idx="3566">
                  <c:v>7.0762798518114344E-11</c:v>
                </c:pt>
                <c:pt idx="3567">
                  <c:v>6.2925547075714857E-11</c:v>
                </c:pt>
                <c:pt idx="3568">
                  <c:v>7.5926258638400369E-11</c:v>
                </c:pt>
                <c:pt idx="3569">
                  <c:v>6.7517134176237191E-11</c:v>
                </c:pt>
                <c:pt idx="3570">
                  <c:v>7.2443762815235321E-11</c:v>
                </c:pt>
                <c:pt idx="3571">
                  <c:v>7.7729880494204338E-11</c:v>
                </c:pt>
                <c:pt idx="3572">
                  <c:v>7.3299160387429583E-11</c:v>
                </c:pt>
                <c:pt idx="3573">
                  <c:v>7.8647695202853122E-11</c:v>
                </c:pt>
                <c:pt idx="3574">
                  <c:v>7.0762798518114344E-11</c:v>
                </c:pt>
                <c:pt idx="3575">
                  <c:v>6.6729212563621117E-11</c:v>
                </c:pt>
                <c:pt idx="3576">
                  <c:v>7.6822776637758397E-11</c:v>
                </c:pt>
                <c:pt idx="3577">
                  <c:v>6.9937161199422365E-11</c:v>
                </c:pt>
                <c:pt idx="3578">
                  <c:v>7.5926258638400369E-11</c:v>
                </c:pt>
                <c:pt idx="3579">
                  <c:v>6.5950637813989746E-11</c:v>
                </c:pt>
                <c:pt idx="3580">
                  <c:v>6.5950637813989746E-11</c:v>
                </c:pt>
                <c:pt idx="3581">
                  <c:v>6.5950637813989746E-11</c:v>
                </c:pt>
                <c:pt idx="3582">
                  <c:v>7.1598347690352221E-11</c:v>
                </c:pt>
                <c:pt idx="3583">
                  <c:v>8.0515779159552668E-11</c:v>
                </c:pt>
                <c:pt idx="3584">
                  <c:v>7.5040202959702308E-11</c:v>
                </c:pt>
                <c:pt idx="3585">
                  <c:v>7.0762798518114344E-11</c:v>
                </c:pt>
                <c:pt idx="3586">
                  <c:v>8.1466489052853804E-11</c:v>
                </c:pt>
                <c:pt idx="3587">
                  <c:v>7.6822776637758397E-11</c:v>
                </c:pt>
                <c:pt idx="3588">
                  <c:v>7.5926258638400369E-11</c:v>
                </c:pt>
                <c:pt idx="3589">
                  <c:v>6.6729212563621117E-11</c:v>
                </c:pt>
                <c:pt idx="3590">
                  <c:v>7.5040202959702308E-11</c:v>
                </c:pt>
                <c:pt idx="3591">
                  <c:v>7.2443762815235321E-11</c:v>
                </c:pt>
                <c:pt idx="3592">
                  <c:v>7.3299160387429583E-11</c:v>
                </c:pt>
                <c:pt idx="3593">
                  <c:v>7.5926258638400369E-11</c:v>
                </c:pt>
                <c:pt idx="3594">
                  <c:v>6.3668555971247246E-11</c:v>
                </c:pt>
                <c:pt idx="3595">
                  <c:v>6.9937161199422365E-11</c:v>
                </c:pt>
                <c:pt idx="3596">
                  <c:v>6.6729212563621117E-11</c:v>
                </c:pt>
                <c:pt idx="3597">
                  <c:v>7.4164658277140227E-11</c:v>
                </c:pt>
                <c:pt idx="3598">
                  <c:v>7.5040202959702308E-11</c:v>
                </c:pt>
                <c:pt idx="3599">
                  <c:v>5.9338696241961686E-11</c:v>
                </c:pt>
                <c:pt idx="3600">
                  <c:v>6.4420338127315294E-11</c:v>
                </c:pt>
                <c:pt idx="3601">
                  <c:v>6.9937161199422365E-11</c:v>
                </c:pt>
                <c:pt idx="3602">
                  <c:v>6.6729212563621117E-11</c:v>
                </c:pt>
                <c:pt idx="3603">
                  <c:v>6.5950637813989746E-11</c:v>
                </c:pt>
                <c:pt idx="3604">
                  <c:v>6.9937161199422365E-11</c:v>
                </c:pt>
                <c:pt idx="3605">
                  <c:v>6.4420338127315294E-11</c:v>
                </c:pt>
                <c:pt idx="3606">
                  <c:v>6.831435936735768E-11</c:v>
                </c:pt>
                <c:pt idx="3607">
                  <c:v>6.831435936735768E-11</c:v>
                </c:pt>
                <c:pt idx="3608">
                  <c:v>6.831435936735768E-11</c:v>
                </c:pt>
                <c:pt idx="3609">
                  <c:v>6.3668555971247246E-11</c:v>
                </c:pt>
                <c:pt idx="3610">
                  <c:v>7.3299160387429583E-11</c:v>
                </c:pt>
                <c:pt idx="3611">
                  <c:v>6.9120997991277274E-11</c:v>
                </c:pt>
                <c:pt idx="3612">
                  <c:v>6.3668555971247246E-11</c:v>
                </c:pt>
                <c:pt idx="3613">
                  <c:v>6.4420338127315294E-11</c:v>
                </c:pt>
                <c:pt idx="3614">
                  <c:v>6.831435936735768E-11</c:v>
                </c:pt>
                <c:pt idx="3615">
                  <c:v>5.7961951613540321E-11</c:v>
                </c:pt>
                <c:pt idx="3616">
                  <c:v>7.0762798518114344E-11</c:v>
                </c:pt>
                <c:pt idx="3617">
                  <c:v>6.9120997991277274E-11</c:v>
                </c:pt>
                <c:pt idx="3618">
                  <c:v>6.2925547075714857E-11</c:v>
                </c:pt>
                <c:pt idx="3619">
                  <c:v>7.6822776637758397E-11</c:v>
                </c:pt>
                <c:pt idx="3620">
                  <c:v>6.4420338127315294E-11</c:v>
                </c:pt>
                <c:pt idx="3621">
                  <c:v>6.2191352257917758E-11</c:v>
                </c:pt>
                <c:pt idx="3622">
                  <c:v>6.6729212563621117E-11</c:v>
                </c:pt>
                <c:pt idx="3623">
                  <c:v>6.3668555971247246E-11</c:v>
                </c:pt>
                <c:pt idx="3624">
                  <c:v>6.7517134176237191E-11</c:v>
                </c:pt>
                <c:pt idx="3625">
                  <c:v>7.5040202959702308E-11</c:v>
                </c:pt>
                <c:pt idx="3626">
                  <c:v>7.9576164003630322E-11</c:v>
                </c:pt>
                <c:pt idx="3627">
                  <c:v>7.3299160387429583E-11</c:v>
                </c:pt>
                <c:pt idx="3628">
                  <c:v>7.5040202959702308E-11</c:v>
                </c:pt>
                <c:pt idx="3629">
                  <c:v>6.9120997991277274E-11</c:v>
                </c:pt>
                <c:pt idx="3630">
                  <c:v>6.5950637813989746E-11</c:v>
                </c:pt>
                <c:pt idx="3631">
                  <c:v>7.8647695202853122E-11</c:v>
                </c:pt>
                <c:pt idx="3632">
                  <c:v>7.0762798518114344E-11</c:v>
                </c:pt>
                <c:pt idx="3633">
                  <c:v>7.7729880494204338E-11</c:v>
                </c:pt>
                <c:pt idx="3634">
                  <c:v>7.3299160387429583E-11</c:v>
                </c:pt>
                <c:pt idx="3635">
                  <c:v>7.9576164003630322E-11</c:v>
                </c:pt>
                <c:pt idx="3636">
                  <c:v>7.2443762815235321E-11</c:v>
                </c:pt>
                <c:pt idx="3637">
                  <c:v>6.831435936735768E-11</c:v>
                </c:pt>
                <c:pt idx="3638">
                  <c:v>6.831435936735768E-11</c:v>
                </c:pt>
                <c:pt idx="3639">
                  <c:v>6.3668555971247246E-11</c:v>
                </c:pt>
                <c:pt idx="3640">
                  <c:v>6.0748281955207705E-11</c:v>
                </c:pt>
                <c:pt idx="3641">
                  <c:v>6.831435936735768E-11</c:v>
                </c:pt>
                <c:pt idx="3642">
                  <c:v>6.6729212563621117E-11</c:v>
                </c:pt>
                <c:pt idx="3643">
                  <c:v>7.5926258638400369E-11</c:v>
                </c:pt>
                <c:pt idx="3644">
                  <c:v>1.13166269576599E-10</c:v>
                </c:pt>
                <c:pt idx="3645">
                  <c:v>7.8647695202853122E-11</c:v>
                </c:pt>
                <c:pt idx="3646">
                  <c:v>7.5926258638400369E-11</c:v>
                </c:pt>
                <c:pt idx="3647">
                  <c:v>7.5040202959702308E-11</c:v>
                </c:pt>
                <c:pt idx="3648">
                  <c:v>7.7729880494204338E-11</c:v>
                </c:pt>
                <c:pt idx="3649">
                  <c:v>7.6822776637758397E-11</c:v>
                </c:pt>
                <c:pt idx="3650">
                  <c:v>7.3299160387429583E-11</c:v>
                </c:pt>
                <c:pt idx="3651">
                  <c:v>6.5950637813989746E-11</c:v>
                </c:pt>
                <c:pt idx="3652">
                  <c:v>6.7517134176237191E-11</c:v>
                </c:pt>
                <c:pt idx="3653">
                  <c:v>6.7517134176237191E-11</c:v>
                </c:pt>
                <c:pt idx="3654">
                  <c:v>7.4164658277140227E-11</c:v>
                </c:pt>
                <c:pt idx="3655">
                  <c:v>7.3299160387429583E-11</c:v>
                </c:pt>
                <c:pt idx="3656">
                  <c:v>6.831435936735768E-11</c:v>
                </c:pt>
                <c:pt idx="3657">
                  <c:v>6.9937161199422365E-11</c:v>
                </c:pt>
                <c:pt idx="3658">
                  <c:v>7.6822776637758397E-11</c:v>
                </c:pt>
                <c:pt idx="3659">
                  <c:v>6.5950637813989746E-11</c:v>
                </c:pt>
                <c:pt idx="3660">
                  <c:v>6.831435936735768E-11</c:v>
                </c:pt>
                <c:pt idx="3661">
                  <c:v>6.3668555971247246E-11</c:v>
                </c:pt>
                <c:pt idx="3662">
                  <c:v>6.9120997991277274E-11</c:v>
                </c:pt>
                <c:pt idx="3663">
                  <c:v>7.5926258638400369E-11</c:v>
                </c:pt>
                <c:pt idx="3664">
                  <c:v>7.7729880494204338E-11</c:v>
                </c:pt>
                <c:pt idx="3665">
                  <c:v>7.8647695202853122E-11</c:v>
                </c:pt>
                <c:pt idx="3666">
                  <c:v>7.5926258638400369E-11</c:v>
                </c:pt>
                <c:pt idx="3667">
                  <c:v>7.7729880494204338E-11</c:v>
                </c:pt>
                <c:pt idx="3668">
                  <c:v>7.1598347690352221E-11</c:v>
                </c:pt>
                <c:pt idx="3669">
                  <c:v>7.3299160387429583E-11</c:v>
                </c:pt>
                <c:pt idx="3670">
                  <c:v>6.0748281955207705E-11</c:v>
                </c:pt>
                <c:pt idx="3671">
                  <c:v>6.518099713635354E-11</c:v>
                </c:pt>
                <c:pt idx="3672">
                  <c:v>5.7285538508290576E-11</c:v>
                </c:pt>
                <c:pt idx="3673">
                  <c:v>7.4164658277140227E-11</c:v>
                </c:pt>
                <c:pt idx="3674">
                  <c:v>6.9120997991277274E-11</c:v>
                </c:pt>
                <c:pt idx="3675">
                  <c:v>7.3299160387429583E-11</c:v>
                </c:pt>
                <c:pt idx="3676">
                  <c:v>7.5926258638400369E-11</c:v>
                </c:pt>
                <c:pt idx="3677">
                  <c:v>7.9576164003630322E-11</c:v>
                </c:pt>
                <c:pt idx="3678">
                  <c:v>6.9937161199422365E-11</c:v>
                </c:pt>
                <c:pt idx="3679">
                  <c:v>6.9937161199422365E-11</c:v>
                </c:pt>
                <c:pt idx="3680">
                  <c:v>7.3299160387429583E-11</c:v>
                </c:pt>
                <c:pt idx="3681">
                  <c:v>6.4420338127315294E-11</c:v>
                </c:pt>
                <c:pt idx="3682">
                  <c:v>6.9937161199422365E-11</c:v>
                </c:pt>
                <c:pt idx="3683">
                  <c:v>6.9937161199422365E-11</c:v>
                </c:pt>
                <c:pt idx="3684">
                  <c:v>6.0748281955207705E-11</c:v>
                </c:pt>
                <c:pt idx="3685">
                  <c:v>6.2925547075714857E-11</c:v>
                </c:pt>
                <c:pt idx="3686">
                  <c:v>7.0762798518114344E-11</c:v>
                </c:pt>
                <c:pt idx="3687">
                  <c:v>7.1598347690352221E-11</c:v>
                </c:pt>
                <c:pt idx="3688">
                  <c:v>7.3299160387429583E-11</c:v>
                </c:pt>
                <c:pt idx="3689">
                  <c:v>6.5950637813989746E-11</c:v>
                </c:pt>
                <c:pt idx="3690">
                  <c:v>7.1598347690352221E-11</c:v>
                </c:pt>
                <c:pt idx="3691">
                  <c:v>6.7517134176237191E-11</c:v>
                </c:pt>
                <c:pt idx="3692">
                  <c:v>6.9120997991277274E-11</c:v>
                </c:pt>
                <c:pt idx="3693">
                  <c:v>6.5950637813989746E-11</c:v>
                </c:pt>
                <c:pt idx="3694">
                  <c:v>6.6729212563621117E-11</c:v>
                </c:pt>
                <c:pt idx="3695">
                  <c:v>6.6729212563621117E-11</c:v>
                </c:pt>
                <c:pt idx="3696">
                  <c:v>6.2925547075714857E-11</c:v>
                </c:pt>
                <c:pt idx="3697">
                  <c:v>6.7517134176237191E-11</c:v>
                </c:pt>
                <c:pt idx="3698">
                  <c:v>6.831435936735768E-11</c:v>
                </c:pt>
                <c:pt idx="3699">
                  <c:v>6.1465582256573723E-11</c:v>
                </c:pt>
                <c:pt idx="3700">
                  <c:v>6.3668555971247246E-11</c:v>
                </c:pt>
                <c:pt idx="3701">
                  <c:v>6.9937161199422365E-11</c:v>
                </c:pt>
                <c:pt idx="3702">
                  <c:v>7.0762798518114344E-11</c:v>
                </c:pt>
                <c:pt idx="3703">
                  <c:v>9.7150714726163113E-11</c:v>
                </c:pt>
                <c:pt idx="3704">
                  <c:v>7.1598347690352221E-11</c:v>
                </c:pt>
                <c:pt idx="3705">
                  <c:v>7.2443762815235321E-11</c:v>
                </c:pt>
                <c:pt idx="3706">
                  <c:v>6.3668555971247246E-11</c:v>
                </c:pt>
                <c:pt idx="3707">
                  <c:v>6.6729212563621117E-11</c:v>
                </c:pt>
                <c:pt idx="3708">
                  <c:v>6.2191352257917758E-11</c:v>
                </c:pt>
                <c:pt idx="3709">
                  <c:v>6.6729212563621117E-11</c:v>
                </c:pt>
                <c:pt idx="3710">
                  <c:v>6.6729212563621117E-11</c:v>
                </c:pt>
                <c:pt idx="3711">
                  <c:v>6.9120997991277274E-11</c:v>
                </c:pt>
                <c:pt idx="3712">
                  <c:v>7.5040202959702308E-11</c:v>
                </c:pt>
                <c:pt idx="3713">
                  <c:v>7.4164658277140227E-11</c:v>
                </c:pt>
                <c:pt idx="3714">
                  <c:v>7.6822776637758397E-11</c:v>
                </c:pt>
                <c:pt idx="3715">
                  <c:v>7.6822776637758397E-11</c:v>
                </c:pt>
                <c:pt idx="3716">
                  <c:v>7.5040202959702308E-11</c:v>
                </c:pt>
                <c:pt idx="3717">
                  <c:v>7.5926258638400369E-11</c:v>
                </c:pt>
                <c:pt idx="3718">
                  <c:v>7.5926258638400369E-11</c:v>
                </c:pt>
                <c:pt idx="3719">
                  <c:v>7.8647695202853122E-11</c:v>
                </c:pt>
                <c:pt idx="3720">
                  <c:v>7.1598347690352221E-11</c:v>
                </c:pt>
                <c:pt idx="3721">
                  <c:v>6.9120997991277274E-11</c:v>
                </c:pt>
                <c:pt idx="3722">
                  <c:v>7.0762798518114344E-11</c:v>
                </c:pt>
                <c:pt idx="3723">
                  <c:v>6.6729212563621117E-11</c:v>
                </c:pt>
                <c:pt idx="3724">
                  <c:v>5.9338696241961686E-11</c:v>
                </c:pt>
                <c:pt idx="3725">
                  <c:v>6.0748281955207705E-11</c:v>
                </c:pt>
                <c:pt idx="3726">
                  <c:v>6.0748281955207705E-11</c:v>
                </c:pt>
                <c:pt idx="3727">
                  <c:v>6.5950637813989746E-11</c:v>
                </c:pt>
                <c:pt idx="3728">
                  <c:v>6.6729212563621117E-11</c:v>
                </c:pt>
                <c:pt idx="3729">
                  <c:v>6.3668555971247246E-11</c:v>
                </c:pt>
                <c:pt idx="3730">
                  <c:v>6.9937161199422365E-11</c:v>
                </c:pt>
                <c:pt idx="3731">
                  <c:v>6.3668555971247246E-11</c:v>
                </c:pt>
                <c:pt idx="3732">
                  <c:v>6.1465582256573723E-11</c:v>
                </c:pt>
                <c:pt idx="3733">
                  <c:v>7.2443762815235321E-11</c:v>
                </c:pt>
                <c:pt idx="3734">
                  <c:v>6.5950637813989746E-11</c:v>
                </c:pt>
                <c:pt idx="3735">
                  <c:v>7.3299160387429583E-11</c:v>
                </c:pt>
                <c:pt idx="3736">
                  <c:v>7.4164658277140227E-11</c:v>
                </c:pt>
                <c:pt idx="3737">
                  <c:v>7.9576164003630322E-11</c:v>
                </c:pt>
                <c:pt idx="3738">
                  <c:v>7.8647695202853122E-11</c:v>
                </c:pt>
                <c:pt idx="3739">
                  <c:v>7.6822776637758397E-11</c:v>
                </c:pt>
                <c:pt idx="3740">
                  <c:v>7.8647695202853122E-11</c:v>
                </c:pt>
                <c:pt idx="3741">
                  <c:v>6.518099713635354E-11</c:v>
                </c:pt>
                <c:pt idx="3742">
                  <c:v>7.5040202959702308E-11</c:v>
                </c:pt>
                <c:pt idx="3743">
                  <c:v>6.5950637813989746E-11</c:v>
                </c:pt>
                <c:pt idx="3744">
                  <c:v>6.3668555971247246E-11</c:v>
                </c:pt>
                <c:pt idx="3745">
                  <c:v>6.3668555971247246E-11</c:v>
                </c:pt>
                <c:pt idx="3746">
                  <c:v>7.3299160387429583E-11</c:v>
                </c:pt>
                <c:pt idx="3747">
                  <c:v>7.2443762815235321E-11</c:v>
                </c:pt>
                <c:pt idx="3748">
                  <c:v>7.1598347690352221E-11</c:v>
                </c:pt>
                <c:pt idx="3749">
                  <c:v>7.6822776637758397E-11</c:v>
                </c:pt>
                <c:pt idx="3750">
                  <c:v>6.9120997991277274E-11</c:v>
                </c:pt>
                <c:pt idx="3751">
                  <c:v>6.1465582256573723E-11</c:v>
                </c:pt>
                <c:pt idx="3752">
                  <c:v>6.2925547075714857E-11</c:v>
                </c:pt>
                <c:pt idx="3753">
                  <c:v>6.831435936735768E-11</c:v>
                </c:pt>
                <c:pt idx="3754">
                  <c:v>6.3668555971247246E-11</c:v>
                </c:pt>
                <c:pt idx="3755">
                  <c:v>6.831435936735768E-11</c:v>
                </c:pt>
                <c:pt idx="3756">
                  <c:v>7.1598347690352221E-11</c:v>
                </c:pt>
                <c:pt idx="3757">
                  <c:v>6.9937161199422365E-11</c:v>
                </c:pt>
                <c:pt idx="3758">
                  <c:v>6.2191352257917758E-11</c:v>
                </c:pt>
                <c:pt idx="3759">
                  <c:v>5.9338696241961686E-11</c:v>
                </c:pt>
                <c:pt idx="3760">
                  <c:v>7.0762798518114344E-11</c:v>
                </c:pt>
                <c:pt idx="3761">
                  <c:v>6.2191352257917758E-11</c:v>
                </c:pt>
                <c:pt idx="3762">
                  <c:v>6.0748281955207705E-11</c:v>
                </c:pt>
                <c:pt idx="3763">
                  <c:v>5.8646351633129488E-11</c:v>
                </c:pt>
                <c:pt idx="3764">
                  <c:v>6.5950637813989746E-11</c:v>
                </c:pt>
                <c:pt idx="3765">
                  <c:v>6.9120997991277274E-11</c:v>
                </c:pt>
                <c:pt idx="3766">
                  <c:v>6.3668555971247246E-11</c:v>
                </c:pt>
                <c:pt idx="3767">
                  <c:v>7.5040202959702308E-11</c:v>
                </c:pt>
                <c:pt idx="3768">
                  <c:v>1.0063267101854971E-10</c:v>
                </c:pt>
                <c:pt idx="3769">
                  <c:v>7.2443762815235321E-11</c:v>
                </c:pt>
                <c:pt idx="3770">
                  <c:v>6.7517134176237191E-11</c:v>
                </c:pt>
                <c:pt idx="3771">
                  <c:v>6.831435936735768E-11</c:v>
                </c:pt>
                <c:pt idx="3772">
                  <c:v>6.4420338127315294E-11</c:v>
                </c:pt>
                <c:pt idx="3773">
                  <c:v>6.6729212563621117E-11</c:v>
                </c:pt>
                <c:pt idx="3774">
                  <c:v>6.5950637813989746E-11</c:v>
                </c:pt>
                <c:pt idx="3775">
                  <c:v>6.831435936735768E-11</c:v>
                </c:pt>
                <c:pt idx="3776">
                  <c:v>7.1598347690352221E-11</c:v>
                </c:pt>
                <c:pt idx="3777">
                  <c:v>7.5926258638400369E-11</c:v>
                </c:pt>
                <c:pt idx="3778">
                  <c:v>7.5926258638400369E-11</c:v>
                </c:pt>
                <c:pt idx="3779">
                  <c:v>7.9576164003630322E-11</c:v>
                </c:pt>
                <c:pt idx="3780">
                  <c:v>7.9576164003630322E-11</c:v>
                </c:pt>
                <c:pt idx="3781">
                  <c:v>7.6822776637758397E-11</c:v>
                </c:pt>
                <c:pt idx="3782">
                  <c:v>6.7517134176237191E-11</c:v>
                </c:pt>
                <c:pt idx="3783">
                  <c:v>7.0762798518114344E-11</c:v>
                </c:pt>
                <c:pt idx="3784">
                  <c:v>5.9338696241961686E-11</c:v>
                </c:pt>
                <c:pt idx="3785">
                  <c:v>1.0063267101854971E-10</c:v>
                </c:pt>
                <c:pt idx="3786">
                  <c:v>6.0748281955207705E-11</c:v>
                </c:pt>
                <c:pt idx="3787">
                  <c:v>5.8646351633129488E-11</c:v>
                </c:pt>
                <c:pt idx="3788">
                  <c:v>9.9458292730753552E-11</c:v>
                </c:pt>
                <c:pt idx="3789">
                  <c:v>7.1598347690352221E-11</c:v>
                </c:pt>
                <c:pt idx="3790">
                  <c:v>8.0515779159552668E-11</c:v>
                </c:pt>
                <c:pt idx="3791">
                  <c:v>9.7150714726163113E-11</c:v>
                </c:pt>
                <c:pt idx="3792">
                  <c:v>7.7729880494204338E-11</c:v>
                </c:pt>
                <c:pt idx="3793">
                  <c:v>7.9576164003630322E-11</c:v>
                </c:pt>
                <c:pt idx="3794">
                  <c:v>7.0762798518114344E-11</c:v>
                </c:pt>
                <c:pt idx="3795">
                  <c:v>9.9458292730753552E-11</c:v>
                </c:pt>
                <c:pt idx="3796">
                  <c:v>1.0063267101854971E-10</c:v>
                </c:pt>
                <c:pt idx="3797">
                  <c:v>6.2191352257917758E-11</c:v>
                </c:pt>
                <c:pt idx="3798">
                  <c:v>6.518099713635354E-11</c:v>
                </c:pt>
                <c:pt idx="3799">
                  <c:v>6.9120997991277274E-11</c:v>
                </c:pt>
                <c:pt idx="3800">
                  <c:v>9.9458292730753552E-11</c:v>
                </c:pt>
                <c:pt idx="3801">
                  <c:v>6.6729212563621117E-11</c:v>
                </c:pt>
                <c:pt idx="3802">
                  <c:v>1.0302319161197715E-10</c:v>
                </c:pt>
                <c:pt idx="3803">
                  <c:v>6.3668555971247246E-11</c:v>
                </c:pt>
                <c:pt idx="3804">
                  <c:v>7.0762798518114344E-11</c:v>
                </c:pt>
                <c:pt idx="3805">
                  <c:v>6.6729212563621117E-11</c:v>
                </c:pt>
                <c:pt idx="3806">
                  <c:v>6.518099713635354E-11</c:v>
                </c:pt>
                <c:pt idx="3807">
                  <c:v>6.518099713635354E-11</c:v>
                </c:pt>
                <c:pt idx="3808">
                  <c:v>6.5950637813989746E-11</c:v>
                </c:pt>
                <c:pt idx="3809">
                  <c:v>7.6822776637758397E-11</c:v>
                </c:pt>
                <c:pt idx="3810">
                  <c:v>9.7150714726163113E-11</c:v>
                </c:pt>
                <c:pt idx="3811">
                  <c:v>1.0063267101854971E-10</c:v>
                </c:pt>
                <c:pt idx="3812">
                  <c:v>9.9458292730753552E-11</c:v>
                </c:pt>
                <c:pt idx="3813">
                  <c:v>6.9937161199422365E-11</c:v>
                </c:pt>
                <c:pt idx="3814">
                  <c:v>6.4420338127315294E-11</c:v>
                </c:pt>
                <c:pt idx="3815">
                  <c:v>6.2191352257917758E-11</c:v>
                </c:pt>
                <c:pt idx="3816">
                  <c:v>5.7961951613540321E-11</c:v>
                </c:pt>
                <c:pt idx="3817">
                  <c:v>6.831435936735768E-11</c:v>
                </c:pt>
                <c:pt idx="3818">
                  <c:v>6.5950637813989746E-11</c:v>
                </c:pt>
                <c:pt idx="3819">
                  <c:v>6.9120997991277274E-11</c:v>
                </c:pt>
                <c:pt idx="3820">
                  <c:v>6.831435936735768E-11</c:v>
                </c:pt>
                <c:pt idx="3821">
                  <c:v>9.9458292730753552E-11</c:v>
                </c:pt>
                <c:pt idx="3822">
                  <c:v>6.2191352257917758E-11</c:v>
                </c:pt>
                <c:pt idx="3823">
                  <c:v>9.9458292730753552E-11</c:v>
                </c:pt>
                <c:pt idx="3824">
                  <c:v>7.3299160387429583E-11</c:v>
                </c:pt>
                <c:pt idx="3825">
                  <c:v>7.3299160387429583E-11</c:v>
                </c:pt>
                <c:pt idx="3826">
                  <c:v>9.6016970695884383E-11</c:v>
                </c:pt>
                <c:pt idx="3827">
                  <c:v>9.9458292730753552E-11</c:v>
                </c:pt>
                <c:pt idx="3828">
                  <c:v>1.0182091606722603E-10</c:v>
                </c:pt>
                <c:pt idx="3829">
                  <c:v>6.9937161199422365E-11</c:v>
                </c:pt>
                <c:pt idx="3830">
                  <c:v>6.9120997991277274E-11</c:v>
                </c:pt>
                <c:pt idx="3831">
                  <c:v>7.0762798518114344E-11</c:v>
                </c:pt>
                <c:pt idx="3832">
                  <c:v>7.2443762815235321E-11</c:v>
                </c:pt>
                <c:pt idx="3833">
                  <c:v>6.9937161199422365E-11</c:v>
                </c:pt>
                <c:pt idx="3834">
                  <c:v>7.3299160387429583E-11</c:v>
                </c:pt>
                <c:pt idx="3835">
                  <c:v>6.7517134176237191E-11</c:v>
                </c:pt>
                <c:pt idx="3836">
                  <c:v>7.9576164003630322E-11</c:v>
                </c:pt>
                <c:pt idx="3837">
                  <c:v>6.6729212563621117E-11</c:v>
                </c:pt>
                <c:pt idx="3838">
                  <c:v>9.7150714726163113E-11</c:v>
                </c:pt>
                <c:pt idx="3839">
                  <c:v>6.0748281955207705E-11</c:v>
                </c:pt>
                <c:pt idx="3840">
                  <c:v>6.5950637813989746E-11</c:v>
                </c:pt>
                <c:pt idx="3841">
                  <c:v>1.0182091606722603E-10</c:v>
                </c:pt>
                <c:pt idx="3842">
                  <c:v>7.3299160387429583E-11</c:v>
                </c:pt>
                <c:pt idx="3843">
                  <c:v>7.6822776637758397E-11</c:v>
                </c:pt>
                <c:pt idx="3844">
                  <c:v>1.0063267101854971E-10</c:v>
                </c:pt>
                <c:pt idx="3845">
                  <c:v>7.5926258638400369E-11</c:v>
                </c:pt>
                <c:pt idx="3846">
                  <c:v>7.6822776637758397E-11</c:v>
                </c:pt>
                <c:pt idx="3847">
                  <c:v>7.8647695202853122E-11</c:v>
                </c:pt>
                <c:pt idx="3848">
                  <c:v>6.5950637813989746E-11</c:v>
                </c:pt>
                <c:pt idx="3849">
                  <c:v>9.9458292730753552E-11</c:v>
                </c:pt>
                <c:pt idx="3850">
                  <c:v>7.0762798518114344E-11</c:v>
                </c:pt>
                <c:pt idx="3851">
                  <c:v>7.3299160387429583E-11</c:v>
                </c:pt>
                <c:pt idx="3852">
                  <c:v>7.0762798518114344E-11</c:v>
                </c:pt>
                <c:pt idx="3853">
                  <c:v>9.9458292730753552E-11</c:v>
                </c:pt>
                <c:pt idx="3854">
                  <c:v>7.7729880494204338E-11</c:v>
                </c:pt>
                <c:pt idx="3855">
                  <c:v>7.3299160387429583E-11</c:v>
                </c:pt>
                <c:pt idx="3856">
                  <c:v>7.6822776637758397E-11</c:v>
                </c:pt>
                <c:pt idx="3857">
                  <c:v>7.6822776637758397E-11</c:v>
                </c:pt>
                <c:pt idx="3858">
                  <c:v>7.5040202959702308E-11</c:v>
                </c:pt>
                <c:pt idx="3859">
                  <c:v>7.1598347690352221E-11</c:v>
                </c:pt>
                <c:pt idx="3860">
                  <c:v>1.0063267101854971E-10</c:v>
                </c:pt>
                <c:pt idx="3861">
                  <c:v>7.3299160387429583E-11</c:v>
                </c:pt>
                <c:pt idx="3862">
                  <c:v>7.9576164003630322E-11</c:v>
                </c:pt>
                <c:pt idx="3863">
                  <c:v>1.0063267101854971E-10</c:v>
                </c:pt>
                <c:pt idx="3864">
                  <c:v>7.1598347690352221E-11</c:v>
                </c:pt>
                <c:pt idx="3865">
                  <c:v>7.3299160387429583E-11</c:v>
                </c:pt>
                <c:pt idx="3866">
                  <c:v>6.9937161199422365E-11</c:v>
                </c:pt>
                <c:pt idx="3867">
                  <c:v>6.9120997991277274E-11</c:v>
                </c:pt>
                <c:pt idx="3868">
                  <c:v>1.0063267101854971E-10</c:v>
                </c:pt>
                <c:pt idx="3869">
                  <c:v>6.518099713635354E-11</c:v>
                </c:pt>
                <c:pt idx="3870">
                  <c:v>6.4420338127315294E-11</c:v>
                </c:pt>
                <c:pt idx="3871">
                  <c:v>6.5950637813989746E-11</c:v>
                </c:pt>
                <c:pt idx="3872">
                  <c:v>9.9458292730753552E-11</c:v>
                </c:pt>
                <c:pt idx="3873">
                  <c:v>6.9120997991277274E-11</c:v>
                </c:pt>
                <c:pt idx="3874">
                  <c:v>6.0748281955207705E-11</c:v>
                </c:pt>
                <c:pt idx="3875">
                  <c:v>6.3668555971247246E-11</c:v>
                </c:pt>
                <c:pt idx="3876">
                  <c:v>7.1598347690352221E-11</c:v>
                </c:pt>
                <c:pt idx="3877">
                  <c:v>6.6729212563621117E-11</c:v>
                </c:pt>
                <c:pt idx="3878">
                  <c:v>6.9937161199422365E-11</c:v>
                </c:pt>
                <c:pt idx="3879">
                  <c:v>7.0762798518114344E-11</c:v>
                </c:pt>
                <c:pt idx="3880">
                  <c:v>6.4420338127315294E-11</c:v>
                </c:pt>
                <c:pt idx="3881">
                  <c:v>7.1598347690352221E-11</c:v>
                </c:pt>
                <c:pt idx="3882">
                  <c:v>1.0063267101854971E-10</c:v>
                </c:pt>
                <c:pt idx="3883">
                  <c:v>1.0063267101854971E-10</c:v>
                </c:pt>
                <c:pt idx="3884">
                  <c:v>6.3668555971247246E-11</c:v>
                </c:pt>
                <c:pt idx="3885">
                  <c:v>6.0748281955207705E-11</c:v>
                </c:pt>
                <c:pt idx="3886">
                  <c:v>6.0748281955207705E-11</c:v>
                </c:pt>
                <c:pt idx="3887">
                  <c:v>6.831435936735768E-11</c:v>
                </c:pt>
                <c:pt idx="3888">
                  <c:v>6.0039352512840368E-11</c:v>
                </c:pt>
                <c:pt idx="3889">
                  <c:v>6.6729212563621117E-11</c:v>
                </c:pt>
                <c:pt idx="3890">
                  <c:v>6.831435936735768E-11</c:v>
                </c:pt>
                <c:pt idx="3891">
                  <c:v>6.831435936735768E-11</c:v>
                </c:pt>
                <c:pt idx="3892">
                  <c:v>1.0182091606722603E-10</c:v>
                </c:pt>
                <c:pt idx="3893">
                  <c:v>9.7150714726163113E-11</c:v>
                </c:pt>
                <c:pt idx="3894">
                  <c:v>6.6729212563621117E-11</c:v>
                </c:pt>
                <c:pt idx="3895">
                  <c:v>6.5950637813989746E-11</c:v>
                </c:pt>
                <c:pt idx="3896">
                  <c:v>6.9120997991277274E-11</c:v>
                </c:pt>
                <c:pt idx="3897">
                  <c:v>7.0762798518114344E-11</c:v>
                </c:pt>
                <c:pt idx="3898">
                  <c:v>7.4164658277140227E-11</c:v>
                </c:pt>
                <c:pt idx="3899">
                  <c:v>7.9576164003630322E-11</c:v>
                </c:pt>
                <c:pt idx="3900">
                  <c:v>7.3299160387429583E-11</c:v>
                </c:pt>
                <c:pt idx="3901">
                  <c:v>7.1598347690352221E-11</c:v>
                </c:pt>
                <c:pt idx="3902">
                  <c:v>6.0039352512840368E-11</c:v>
                </c:pt>
                <c:pt idx="3903">
                  <c:v>5.9338696241961686E-11</c:v>
                </c:pt>
                <c:pt idx="3904">
                  <c:v>6.0039352512840368E-11</c:v>
                </c:pt>
                <c:pt idx="3905">
                  <c:v>6.6729212563621117E-11</c:v>
                </c:pt>
                <c:pt idx="3906">
                  <c:v>9.8297845718318321E-11</c:v>
                </c:pt>
                <c:pt idx="3907">
                  <c:v>1.0063267101854971E-10</c:v>
                </c:pt>
                <c:pt idx="3908">
                  <c:v>7.2443762815235321E-11</c:v>
                </c:pt>
                <c:pt idx="3909">
                  <c:v>6.6729212563621117E-11</c:v>
                </c:pt>
                <c:pt idx="3910">
                  <c:v>6.3668555971247246E-11</c:v>
                </c:pt>
                <c:pt idx="3911">
                  <c:v>6.4420338127315294E-11</c:v>
                </c:pt>
                <c:pt idx="3912">
                  <c:v>6.6729212563621117E-11</c:v>
                </c:pt>
                <c:pt idx="3913">
                  <c:v>9.9458292730753552E-11</c:v>
                </c:pt>
                <c:pt idx="3914">
                  <c:v>6.518099713635354E-11</c:v>
                </c:pt>
                <c:pt idx="3915">
                  <c:v>6.7517134176237191E-11</c:v>
                </c:pt>
                <c:pt idx="3916">
                  <c:v>6.7517134176237191E-11</c:v>
                </c:pt>
                <c:pt idx="3917">
                  <c:v>6.5950637813989746E-11</c:v>
                </c:pt>
                <c:pt idx="3918">
                  <c:v>1.0063267101854971E-10</c:v>
                </c:pt>
                <c:pt idx="3919">
                  <c:v>1.0063267101854971E-10</c:v>
                </c:pt>
                <c:pt idx="3920">
                  <c:v>6.2925547075714857E-11</c:v>
                </c:pt>
                <c:pt idx="3921">
                  <c:v>6.831435936735768E-11</c:v>
                </c:pt>
                <c:pt idx="3922">
                  <c:v>6.4420338127315294E-11</c:v>
                </c:pt>
                <c:pt idx="3923">
                  <c:v>7.0762798518114344E-11</c:v>
                </c:pt>
                <c:pt idx="3924">
                  <c:v>7.8647695202853122E-11</c:v>
                </c:pt>
                <c:pt idx="3925">
                  <c:v>7.5926258638400369E-11</c:v>
                </c:pt>
                <c:pt idx="3926">
                  <c:v>7.0762798518114344E-11</c:v>
                </c:pt>
                <c:pt idx="3927">
                  <c:v>6.9937161199422365E-11</c:v>
                </c:pt>
                <c:pt idx="3928">
                  <c:v>7.5926258638400369E-11</c:v>
                </c:pt>
                <c:pt idx="3929">
                  <c:v>1.0063267101854971E-10</c:v>
                </c:pt>
                <c:pt idx="3930">
                  <c:v>6.831435936735768E-11</c:v>
                </c:pt>
                <c:pt idx="3931">
                  <c:v>6.7517134176237191E-11</c:v>
                </c:pt>
                <c:pt idx="3932">
                  <c:v>1.0182091606722603E-10</c:v>
                </c:pt>
                <c:pt idx="3933">
                  <c:v>6.4420338127315294E-11</c:v>
                </c:pt>
                <c:pt idx="3934">
                  <c:v>6.518099713635354E-11</c:v>
                </c:pt>
                <c:pt idx="3935">
                  <c:v>6.2925547075714857E-11</c:v>
                </c:pt>
                <c:pt idx="3936">
                  <c:v>6.831435936735768E-11</c:v>
                </c:pt>
                <c:pt idx="3937">
                  <c:v>6.3668555971247246E-11</c:v>
                </c:pt>
                <c:pt idx="3938">
                  <c:v>6.9120997991277274E-11</c:v>
                </c:pt>
                <c:pt idx="3939">
                  <c:v>9.9458292730753552E-11</c:v>
                </c:pt>
                <c:pt idx="3940">
                  <c:v>7.4164658277140227E-11</c:v>
                </c:pt>
                <c:pt idx="3941">
                  <c:v>7.3299160387429583E-11</c:v>
                </c:pt>
                <c:pt idx="3942">
                  <c:v>9.8297845718318321E-11</c:v>
                </c:pt>
                <c:pt idx="3943">
                  <c:v>7.5040202959702308E-11</c:v>
                </c:pt>
                <c:pt idx="3944">
                  <c:v>7.0762798518114344E-11</c:v>
                </c:pt>
                <c:pt idx="3945">
                  <c:v>9.9458292730753552E-11</c:v>
                </c:pt>
                <c:pt idx="3946">
                  <c:v>6.518099713635354E-11</c:v>
                </c:pt>
                <c:pt idx="3947">
                  <c:v>6.9937161199422365E-11</c:v>
                </c:pt>
                <c:pt idx="3948">
                  <c:v>6.6729212563621117E-11</c:v>
                </c:pt>
                <c:pt idx="3949">
                  <c:v>7.0762798518114344E-11</c:v>
                </c:pt>
                <c:pt idx="3950">
                  <c:v>9.8297845718318321E-11</c:v>
                </c:pt>
                <c:pt idx="3951">
                  <c:v>9.9458292730753552E-11</c:v>
                </c:pt>
                <c:pt idx="3952">
                  <c:v>7.9576164003630322E-11</c:v>
                </c:pt>
                <c:pt idx="3953">
                  <c:v>7.6822776637758397E-11</c:v>
                </c:pt>
                <c:pt idx="3954">
                  <c:v>7.1598347690352221E-11</c:v>
                </c:pt>
                <c:pt idx="3955">
                  <c:v>9.6016970695884383E-11</c:v>
                </c:pt>
                <c:pt idx="3956">
                  <c:v>1.0182091606722603E-10</c:v>
                </c:pt>
                <c:pt idx="3957">
                  <c:v>6.831435936735768E-11</c:v>
                </c:pt>
                <c:pt idx="3958">
                  <c:v>9.8297845718318321E-11</c:v>
                </c:pt>
                <c:pt idx="3959">
                  <c:v>9.6016970695884383E-11</c:v>
                </c:pt>
                <c:pt idx="3960">
                  <c:v>1.0063267101854971E-10</c:v>
                </c:pt>
                <c:pt idx="3961">
                  <c:v>9.489645740229975E-11</c:v>
                </c:pt>
                <c:pt idx="3962">
                  <c:v>9.9458292730753552E-11</c:v>
                </c:pt>
                <c:pt idx="3963">
                  <c:v>1.0182091606722603E-10</c:v>
                </c:pt>
                <c:pt idx="3964">
                  <c:v>9.8297845718318321E-11</c:v>
                </c:pt>
                <c:pt idx="3965">
                  <c:v>9.8297845718318321E-11</c:v>
                </c:pt>
                <c:pt idx="3966">
                  <c:v>9.9458292730753552E-11</c:v>
                </c:pt>
                <c:pt idx="3967">
                  <c:v>6.9937161199422365E-11</c:v>
                </c:pt>
                <c:pt idx="3968">
                  <c:v>9.8297845718318321E-11</c:v>
                </c:pt>
                <c:pt idx="3969">
                  <c:v>6.3668555971247246E-11</c:v>
                </c:pt>
                <c:pt idx="3970">
                  <c:v>1.0182091606722603E-10</c:v>
                </c:pt>
                <c:pt idx="3971">
                  <c:v>9.9458292730753552E-11</c:v>
                </c:pt>
                <c:pt idx="3972">
                  <c:v>6.518099713635354E-11</c:v>
                </c:pt>
                <c:pt idx="3973">
                  <c:v>6.831435936735768E-11</c:v>
                </c:pt>
                <c:pt idx="3974">
                  <c:v>6.5950637813989746E-11</c:v>
                </c:pt>
                <c:pt idx="3975">
                  <c:v>9.9458292730753552E-11</c:v>
                </c:pt>
                <c:pt idx="3976">
                  <c:v>1.0182091606722603E-10</c:v>
                </c:pt>
                <c:pt idx="3977">
                  <c:v>7.6822776637758397E-11</c:v>
                </c:pt>
                <c:pt idx="3978">
                  <c:v>8.0515779159552668E-11</c:v>
                </c:pt>
                <c:pt idx="3979">
                  <c:v>7.5926258638400369E-11</c:v>
                </c:pt>
                <c:pt idx="3980">
                  <c:v>7.5040202959702308E-11</c:v>
                </c:pt>
                <c:pt idx="3981">
                  <c:v>9.7150714726163113E-11</c:v>
                </c:pt>
                <c:pt idx="3982">
                  <c:v>9.8297845718318321E-11</c:v>
                </c:pt>
                <c:pt idx="3983">
                  <c:v>9.489645740229975E-11</c:v>
                </c:pt>
                <c:pt idx="3984">
                  <c:v>6.9937161199422365E-11</c:v>
                </c:pt>
                <c:pt idx="3985">
                  <c:v>9.8297845718318321E-11</c:v>
                </c:pt>
                <c:pt idx="3986">
                  <c:v>6.518099713635354E-11</c:v>
                </c:pt>
                <c:pt idx="3987">
                  <c:v>6.6729212563621117E-11</c:v>
                </c:pt>
                <c:pt idx="3988">
                  <c:v>6.3668555971247246E-11</c:v>
                </c:pt>
                <c:pt idx="3989">
                  <c:v>9.8297845718318321E-11</c:v>
                </c:pt>
                <c:pt idx="3990">
                  <c:v>5.9338696241961686E-11</c:v>
                </c:pt>
                <c:pt idx="3991">
                  <c:v>1.0182091606722603E-10</c:v>
                </c:pt>
                <c:pt idx="3992">
                  <c:v>7.3299160387429583E-11</c:v>
                </c:pt>
                <c:pt idx="3993">
                  <c:v>9.7150714726163113E-11</c:v>
                </c:pt>
                <c:pt idx="3994">
                  <c:v>9.8297845718318321E-11</c:v>
                </c:pt>
                <c:pt idx="3995">
                  <c:v>6.0039352512840368E-11</c:v>
                </c:pt>
                <c:pt idx="3996">
                  <c:v>1.0063267101854971E-10</c:v>
                </c:pt>
                <c:pt idx="3997">
                  <c:v>6.6729212563621117E-11</c:v>
                </c:pt>
                <c:pt idx="3998">
                  <c:v>6.0748281955207705E-11</c:v>
                </c:pt>
                <c:pt idx="3999">
                  <c:v>6.9120997991277274E-11</c:v>
                </c:pt>
                <c:pt idx="4000">
                  <c:v>9.6016970695884383E-11</c:v>
                </c:pt>
                <c:pt idx="4001">
                  <c:v>6.2191352257917758E-11</c:v>
                </c:pt>
                <c:pt idx="4002">
                  <c:v>9.489645740229975E-11</c:v>
                </c:pt>
                <c:pt idx="4003">
                  <c:v>9.8297845718318321E-11</c:v>
                </c:pt>
                <c:pt idx="4004">
                  <c:v>6.1465582256573723E-11</c:v>
                </c:pt>
                <c:pt idx="4005">
                  <c:v>6.7517134176237191E-11</c:v>
                </c:pt>
                <c:pt idx="4006">
                  <c:v>7.5040202959702308E-11</c:v>
                </c:pt>
                <c:pt idx="4007">
                  <c:v>6.5950637813989746E-11</c:v>
                </c:pt>
                <c:pt idx="4008">
                  <c:v>9.8297845718318321E-11</c:v>
                </c:pt>
                <c:pt idx="4009">
                  <c:v>6.3668555971247246E-11</c:v>
                </c:pt>
                <c:pt idx="4010">
                  <c:v>9.7150714726163113E-11</c:v>
                </c:pt>
                <c:pt idx="4011">
                  <c:v>9.6016970695884383E-11</c:v>
                </c:pt>
                <c:pt idx="4012">
                  <c:v>9.7150714726163113E-11</c:v>
                </c:pt>
                <c:pt idx="4013">
                  <c:v>9.6016970695884383E-11</c:v>
                </c:pt>
                <c:pt idx="4014">
                  <c:v>9.7150714726163113E-11</c:v>
                </c:pt>
                <c:pt idx="4015">
                  <c:v>7.9576164003630322E-11</c:v>
                </c:pt>
                <c:pt idx="4016">
                  <c:v>1.0063267101854971E-10</c:v>
                </c:pt>
                <c:pt idx="4017">
                  <c:v>1.0182091606722603E-10</c:v>
                </c:pt>
                <c:pt idx="4018">
                  <c:v>9.9458292730753552E-11</c:v>
                </c:pt>
                <c:pt idx="4019">
                  <c:v>9.9458292730753552E-11</c:v>
                </c:pt>
                <c:pt idx="4020">
                  <c:v>9.9458292730753552E-11</c:v>
                </c:pt>
                <c:pt idx="4021">
                  <c:v>9.7150714726163113E-11</c:v>
                </c:pt>
                <c:pt idx="4022">
                  <c:v>7.3299160387429583E-11</c:v>
                </c:pt>
                <c:pt idx="4023">
                  <c:v>7.5040202959702308E-11</c:v>
                </c:pt>
                <c:pt idx="4024">
                  <c:v>7.4164658277140227E-11</c:v>
                </c:pt>
                <c:pt idx="4025">
                  <c:v>7.3299160387429583E-11</c:v>
                </c:pt>
                <c:pt idx="4026">
                  <c:v>7.8647695202853122E-11</c:v>
                </c:pt>
                <c:pt idx="4027">
                  <c:v>9.6016970695884383E-11</c:v>
                </c:pt>
                <c:pt idx="4028">
                  <c:v>9.7150714726163113E-11</c:v>
                </c:pt>
                <c:pt idx="4029">
                  <c:v>7.0762798518114344E-11</c:v>
                </c:pt>
                <c:pt idx="4030">
                  <c:v>7.3299160387429583E-11</c:v>
                </c:pt>
                <c:pt idx="4031">
                  <c:v>1.0063267101854971E-10</c:v>
                </c:pt>
                <c:pt idx="4032">
                  <c:v>7.6822776637758397E-11</c:v>
                </c:pt>
                <c:pt idx="4033">
                  <c:v>1.0063267101854971E-10</c:v>
                </c:pt>
                <c:pt idx="4034">
                  <c:v>9.9458292730753552E-11</c:v>
                </c:pt>
                <c:pt idx="4035">
                  <c:v>9.7150714726163113E-11</c:v>
                </c:pt>
                <c:pt idx="4036">
                  <c:v>7.3299160387429583E-11</c:v>
                </c:pt>
                <c:pt idx="4037">
                  <c:v>9.8297845718318321E-11</c:v>
                </c:pt>
                <c:pt idx="4038">
                  <c:v>7.1598347690352221E-11</c:v>
                </c:pt>
                <c:pt idx="4039">
                  <c:v>7.4164658277140227E-11</c:v>
                </c:pt>
                <c:pt idx="4040">
                  <c:v>6.9120997991277274E-11</c:v>
                </c:pt>
                <c:pt idx="4041">
                  <c:v>7.6822776637758397E-11</c:v>
                </c:pt>
                <c:pt idx="4042">
                  <c:v>6.7517134176237191E-11</c:v>
                </c:pt>
                <c:pt idx="4043">
                  <c:v>6.5950637813989746E-11</c:v>
                </c:pt>
                <c:pt idx="4044">
                  <c:v>7.1598347690352221E-11</c:v>
                </c:pt>
                <c:pt idx="4045">
                  <c:v>7.7729880494204338E-11</c:v>
                </c:pt>
                <c:pt idx="4046">
                  <c:v>9.8297845718318321E-11</c:v>
                </c:pt>
                <c:pt idx="4047">
                  <c:v>9.6016970695884383E-11</c:v>
                </c:pt>
                <c:pt idx="4048">
                  <c:v>9.6016970695884383E-11</c:v>
                </c:pt>
                <c:pt idx="4049">
                  <c:v>9.6016970695884383E-11</c:v>
                </c:pt>
                <c:pt idx="4050">
                  <c:v>9.9458292730753552E-11</c:v>
                </c:pt>
                <c:pt idx="4051">
                  <c:v>9.9458292730753552E-11</c:v>
                </c:pt>
                <c:pt idx="4052">
                  <c:v>6.3668555971247246E-11</c:v>
                </c:pt>
                <c:pt idx="4053">
                  <c:v>6.6729212563621117E-11</c:v>
                </c:pt>
                <c:pt idx="4054">
                  <c:v>9.9458292730753552E-11</c:v>
                </c:pt>
                <c:pt idx="4055">
                  <c:v>9.9458292730753552E-11</c:v>
                </c:pt>
                <c:pt idx="4056">
                  <c:v>6.3668555971247246E-11</c:v>
                </c:pt>
                <c:pt idx="4057">
                  <c:v>9.9458292730753552E-11</c:v>
                </c:pt>
                <c:pt idx="4058">
                  <c:v>9.6016970695884383E-11</c:v>
                </c:pt>
                <c:pt idx="4059">
                  <c:v>9.9458292730753552E-11</c:v>
                </c:pt>
                <c:pt idx="4060">
                  <c:v>9.6016970695884383E-11</c:v>
                </c:pt>
                <c:pt idx="4061">
                  <c:v>1.0182091606722603E-10</c:v>
                </c:pt>
                <c:pt idx="4062">
                  <c:v>1.0063267101854971E-10</c:v>
                </c:pt>
                <c:pt idx="4063">
                  <c:v>7.3299160387429583E-11</c:v>
                </c:pt>
                <c:pt idx="4064">
                  <c:v>9.7150714726163113E-11</c:v>
                </c:pt>
                <c:pt idx="4065">
                  <c:v>9.7150714726163113E-11</c:v>
                </c:pt>
                <c:pt idx="4066">
                  <c:v>1.0063267101854971E-10</c:v>
                </c:pt>
                <c:pt idx="4067">
                  <c:v>9.7150714726163113E-11</c:v>
                </c:pt>
                <c:pt idx="4068">
                  <c:v>9.8297845718318321E-11</c:v>
                </c:pt>
                <c:pt idx="4069">
                  <c:v>9.7150714726163113E-11</c:v>
                </c:pt>
                <c:pt idx="4070">
                  <c:v>9.6016970695884383E-11</c:v>
                </c:pt>
                <c:pt idx="4071">
                  <c:v>9.6016970695884383E-11</c:v>
                </c:pt>
                <c:pt idx="4072">
                  <c:v>9.9458292730753552E-11</c:v>
                </c:pt>
                <c:pt idx="4073">
                  <c:v>9.489645740229975E-11</c:v>
                </c:pt>
                <c:pt idx="4074">
                  <c:v>9.7150714726163113E-11</c:v>
                </c:pt>
                <c:pt idx="4075">
                  <c:v>9.7150714726163113E-11</c:v>
                </c:pt>
                <c:pt idx="4076">
                  <c:v>6.3668555971247246E-11</c:v>
                </c:pt>
                <c:pt idx="4077">
                  <c:v>9.9458292730753552E-11</c:v>
                </c:pt>
                <c:pt idx="4078">
                  <c:v>9.8297845718318321E-11</c:v>
                </c:pt>
                <c:pt idx="4079">
                  <c:v>9.9458292730753552E-11</c:v>
                </c:pt>
                <c:pt idx="4080">
                  <c:v>9.8297845718318321E-11</c:v>
                </c:pt>
                <c:pt idx="4081">
                  <c:v>9.6016970695884383E-11</c:v>
                </c:pt>
                <c:pt idx="4082">
                  <c:v>9.8297845718318321E-11</c:v>
                </c:pt>
                <c:pt idx="4083">
                  <c:v>1.0182091606722603E-10</c:v>
                </c:pt>
                <c:pt idx="4084">
                  <c:v>9.8297845718318321E-11</c:v>
                </c:pt>
                <c:pt idx="4085">
                  <c:v>9.8297845718318321E-11</c:v>
                </c:pt>
                <c:pt idx="4086">
                  <c:v>9.8297845718318321E-11</c:v>
                </c:pt>
                <c:pt idx="4087">
                  <c:v>9.7150714726163113E-11</c:v>
                </c:pt>
                <c:pt idx="4088">
                  <c:v>9.9458292730753552E-11</c:v>
                </c:pt>
                <c:pt idx="4089">
                  <c:v>9.9458292730753552E-11</c:v>
                </c:pt>
                <c:pt idx="4090">
                  <c:v>9.8297845718318321E-11</c:v>
                </c:pt>
                <c:pt idx="4091">
                  <c:v>9.9458292730753552E-11</c:v>
                </c:pt>
                <c:pt idx="4092">
                  <c:v>6.4420338127315294E-11</c:v>
                </c:pt>
                <c:pt idx="4093">
                  <c:v>9.7150714726163113E-11</c:v>
                </c:pt>
                <c:pt idx="4094">
                  <c:v>1.0063267101854971E-10</c:v>
                </c:pt>
                <c:pt idx="4095">
                  <c:v>9.7150714726163113E-11</c:v>
                </c:pt>
                <c:pt idx="4096">
                  <c:v>9.6016970695884383E-11</c:v>
                </c:pt>
                <c:pt idx="4097">
                  <c:v>9.7150714726163113E-11</c:v>
                </c:pt>
                <c:pt idx="4098">
                  <c:v>6.831435936735768E-11</c:v>
                </c:pt>
                <c:pt idx="4099">
                  <c:v>6.7517134176237191E-11</c:v>
                </c:pt>
                <c:pt idx="4100">
                  <c:v>9.7150714726163113E-11</c:v>
                </c:pt>
                <c:pt idx="4101">
                  <c:v>9.6016970695884383E-11</c:v>
                </c:pt>
                <c:pt idx="4102">
                  <c:v>9.9458292730753552E-11</c:v>
                </c:pt>
                <c:pt idx="4103">
                  <c:v>6.3668555971247246E-11</c:v>
                </c:pt>
                <c:pt idx="4104">
                  <c:v>9.9458292730753552E-11</c:v>
                </c:pt>
                <c:pt idx="4105">
                  <c:v>9.8297845718318321E-11</c:v>
                </c:pt>
                <c:pt idx="4106">
                  <c:v>9.8297845718318321E-11</c:v>
                </c:pt>
                <c:pt idx="4107">
                  <c:v>9.6016970695884383E-11</c:v>
                </c:pt>
                <c:pt idx="4108">
                  <c:v>9.6016970695884383E-11</c:v>
                </c:pt>
                <c:pt idx="4109">
                  <c:v>7.1598347690352221E-11</c:v>
                </c:pt>
                <c:pt idx="4110">
                  <c:v>6.5950637813989746E-11</c:v>
                </c:pt>
                <c:pt idx="4111">
                  <c:v>6.5950637813989746E-11</c:v>
                </c:pt>
                <c:pt idx="4112">
                  <c:v>9.8297845718318321E-11</c:v>
                </c:pt>
                <c:pt idx="4113">
                  <c:v>9.8297845718318321E-11</c:v>
                </c:pt>
                <c:pt idx="4114">
                  <c:v>9.8297845718318321E-11</c:v>
                </c:pt>
                <c:pt idx="4115">
                  <c:v>9.8297845718318321E-11</c:v>
                </c:pt>
                <c:pt idx="4116">
                  <c:v>9.8297845718318321E-11</c:v>
                </c:pt>
                <c:pt idx="4117">
                  <c:v>9.8297845718318321E-11</c:v>
                </c:pt>
                <c:pt idx="4118">
                  <c:v>9.489645740229975E-11</c:v>
                </c:pt>
                <c:pt idx="4119">
                  <c:v>9.9458292730753552E-11</c:v>
                </c:pt>
                <c:pt idx="4120">
                  <c:v>9.7150714726163113E-11</c:v>
                </c:pt>
                <c:pt idx="4121">
                  <c:v>9.9458292730753552E-11</c:v>
                </c:pt>
                <c:pt idx="4122">
                  <c:v>6.3668555971247246E-11</c:v>
                </c:pt>
                <c:pt idx="4123">
                  <c:v>9.7150714726163113E-11</c:v>
                </c:pt>
                <c:pt idx="4124">
                  <c:v>9.7150714726163113E-11</c:v>
                </c:pt>
                <c:pt idx="4125">
                  <c:v>9.9458292730753552E-11</c:v>
                </c:pt>
                <c:pt idx="4126">
                  <c:v>9.6016970695884383E-11</c:v>
                </c:pt>
                <c:pt idx="4127">
                  <c:v>6.3668555971247246E-11</c:v>
                </c:pt>
                <c:pt idx="4128">
                  <c:v>9.9458292730753552E-11</c:v>
                </c:pt>
                <c:pt idx="4129">
                  <c:v>9.9458292730753552E-11</c:v>
                </c:pt>
                <c:pt idx="4130">
                  <c:v>9.7150714726163113E-11</c:v>
                </c:pt>
                <c:pt idx="4131">
                  <c:v>9.9458292730753552E-11</c:v>
                </c:pt>
                <c:pt idx="4132">
                  <c:v>9.9458292730753552E-11</c:v>
                </c:pt>
                <c:pt idx="4133">
                  <c:v>9.7150714726163113E-11</c:v>
                </c:pt>
                <c:pt idx="4134">
                  <c:v>9.8297845718318321E-11</c:v>
                </c:pt>
                <c:pt idx="4135">
                  <c:v>9.7150714726163113E-11</c:v>
                </c:pt>
                <c:pt idx="4136">
                  <c:v>9.7150714726163113E-11</c:v>
                </c:pt>
                <c:pt idx="4137">
                  <c:v>9.9458292730753552E-11</c:v>
                </c:pt>
                <c:pt idx="4138">
                  <c:v>9.9458292730753552E-11</c:v>
                </c:pt>
                <c:pt idx="4139">
                  <c:v>9.6016970695884383E-11</c:v>
                </c:pt>
                <c:pt idx="4140">
                  <c:v>9.489645740229975E-11</c:v>
                </c:pt>
                <c:pt idx="4141">
                  <c:v>9.8297845718318321E-11</c:v>
                </c:pt>
                <c:pt idx="4142">
                  <c:v>1.0063267101854971E-10</c:v>
                </c:pt>
                <c:pt idx="4143">
                  <c:v>9.6016970695884383E-11</c:v>
                </c:pt>
                <c:pt idx="4144">
                  <c:v>9.7150714726163113E-11</c:v>
                </c:pt>
                <c:pt idx="4145">
                  <c:v>9.7150714726163113E-11</c:v>
                </c:pt>
                <c:pt idx="4146">
                  <c:v>9.8297845718318321E-11</c:v>
                </c:pt>
                <c:pt idx="4147">
                  <c:v>9.6016970695884383E-11</c:v>
                </c:pt>
                <c:pt idx="4148">
                  <c:v>1.0182091606722603E-10</c:v>
                </c:pt>
                <c:pt idx="4149">
                  <c:v>9.7150714726163113E-11</c:v>
                </c:pt>
                <c:pt idx="4150">
                  <c:v>9.8297845718318321E-11</c:v>
                </c:pt>
                <c:pt idx="4151">
                  <c:v>9.9458292730753552E-11</c:v>
                </c:pt>
                <c:pt idx="4152">
                  <c:v>9.8297845718318321E-11</c:v>
                </c:pt>
                <c:pt idx="4153">
                  <c:v>9.6016970695884383E-11</c:v>
                </c:pt>
                <c:pt idx="4154">
                  <c:v>9.8297845718318321E-11</c:v>
                </c:pt>
                <c:pt idx="4155">
                  <c:v>9.9458292730753552E-11</c:v>
                </c:pt>
                <c:pt idx="4156">
                  <c:v>9.6016970695884383E-11</c:v>
                </c:pt>
                <c:pt idx="4157">
                  <c:v>9.6016970695884383E-11</c:v>
                </c:pt>
                <c:pt idx="4158">
                  <c:v>9.7150714726163113E-11</c:v>
                </c:pt>
                <c:pt idx="4159">
                  <c:v>1.0063267101854971E-10</c:v>
                </c:pt>
                <c:pt idx="4160">
                  <c:v>9.6016970695884383E-11</c:v>
                </c:pt>
                <c:pt idx="4161">
                  <c:v>9.6016970695884383E-11</c:v>
                </c:pt>
                <c:pt idx="4162">
                  <c:v>9.9458292730753552E-11</c:v>
                </c:pt>
                <c:pt idx="4163">
                  <c:v>9.8297845718318321E-11</c:v>
                </c:pt>
                <c:pt idx="4164">
                  <c:v>9.489645740229975E-11</c:v>
                </c:pt>
                <c:pt idx="4165">
                  <c:v>9.8297845718318321E-11</c:v>
                </c:pt>
                <c:pt idx="4166">
                  <c:v>9.8297845718318321E-11</c:v>
                </c:pt>
                <c:pt idx="4167">
                  <c:v>9.9458292730753552E-11</c:v>
                </c:pt>
                <c:pt idx="4168">
                  <c:v>9.7150714726163113E-11</c:v>
                </c:pt>
                <c:pt idx="4169">
                  <c:v>1.0182091606722603E-10</c:v>
                </c:pt>
                <c:pt idx="4170">
                  <c:v>1.0063267101854971E-10</c:v>
                </c:pt>
                <c:pt idx="4171">
                  <c:v>9.6016970695884383E-11</c:v>
                </c:pt>
                <c:pt idx="4172">
                  <c:v>9.7150714726163113E-11</c:v>
                </c:pt>
                <c:pt idx="4173">
                  <c:v>9.6016970695884383E-11</c:v>
                </c:pt>
                <c:pt idx="4174">
                  <c:v>9.7150714726163113E-11</c:v>
                </c:pt>
                <c:pt idx="4175">
                  <c:v>9.489645740229975E-11</c:v>
                </c:pt>
                <c:pt idx="4176">
                  <c:v>9.489645740229975E-11</c:v>
                </c:pt>
                <c:pt idx="4177">
                  <c:v>9.8297845718318321E-11</c:v>
                </c:pt>
                <c:pt idx="4178">
                  <c:v>9.7150714726163113E-11</c:v>
                </c:pt>
                <c:pt idx="4179">
                  <c:v>9.6016970695884383E-11</c:v>
                </c:pt>
                <c:pt idx="4180">
                  <c:v>9.6016970695884383E-11</c:v>
                </c:pt>
                <c:pt idx="4181">
                  <c:v>9.489645740229975E-11</c:v>
                </c:pt>
                <c:pt idx="4182">
                  <c:v>9.6016970695884383E-11</c:v>
                </c:pt>
                <c:pt idx="4183">
                  <c:v>9.9458292730753552E-11</c:v>
                </c:pt>
                <c:pt idx="4184">
                  <c:v>9.9458292730753552E-11</c:v>
                </c:pt>
                <c:pt idx="4185">
                  <c:v>9.6016970695884383E-11</c:v>
                </c:pt>
                <c:pt idx="4186">
                  <c:v>9.6016970695884383E-11</c:v>
                </c:pt>
                <c:pt idx="4187">
                  <c:v>9.8297845718318321E-11</c:v>
                </c:pt>
                <c:pt idx="4188">
                  <c:v>9.6016970695884383E-11</c:v>
                </c:pt>
                <c:pt idx="4189">
                  <c:v>9.7150714726163113E-11</c:v>
                </c:pt>
                <c:pt idx="4190">
                  <c:v>9.6016970695884383E-11</c:v>
                </c:pt>
                <c:pt idx="4191">
                  <c:v>9.6016970695884383E-11</c:v>
                </c:pt>
                <c:pt idx="4192">
                  <c:v>9.7150714726163113E-11</c:v>
                </c:pt>
                <c:pt idx="4193">
                  <c:v>9.9458292730753552E-11</c:v>
                </c:pt>
                <c:pt idx="4194">
                  <c:v>9.7150714726163113E-11</c:v>
                </c:pt>
                <c:pt idx="4195">
                  <c:v>9.6016970695884383E-11</c:v>
                </c:pt>
                <c:pt idx="4196">
                  <c:v>9.6016970695884383E-11</c:v>
                </c:pt>
                <c:pt idx="4197">
                  <c:v>9.8297845718318321E-11</c:v>
                </c:pt>
                <c:pt idx="4198">
                  <c:v>9.8297845718318321E-11</c:v>
                </c:pt>
                <c:pt idx="4199">
                  <c:v>9.7150714726163113E-11</c:v>
                </c:pt>
                <c:pt idx="4200">
                  <c:v>9.7150714726163113E-11</c:v>
                </c:pt>
                <c:pt idx="4201">
                  <c:v>9.7150714726163113E-11</c:v>
                </c:pt>
                <c:pt idx="4202">
                  <c:v>1.0063267101854971E-10</c:v>
                </c:pt>
                <c:pt idx="4203">
                  <c:v>9.7150714726163113E-11</c:v>
                </c:pt>
                <c:pt idx="4204">
                  <c:v>9.8297845718318321E-11</c:v>
                </c:pt>
                <c:pt idx="4205">
                  <c:v>9.7150714726163113E-11</c:v>
                </c:pt>
                <c:pt idx="4206">
                  <c:v>9.6016970695884383E-11</c:v>
                </c:pt>
                <c:pt idx="4207">
                  <c:v>9.9458292730753552E-11</c:v>
                </c:pt>
                <c:pt idx="4208">
                  <c:v>9.489645740229975E-11</c:v>
                </c:pt>
                <c:pt idx="4209">
                  <c:v>9.8297845718318321E-11</c:v>
                </c:pt>
                <c:pt idx="4210">
                  <c:v>9.7150714726163113E-11</c:v>
                </c:pt>
                <c:pt idx="4211">
                  <c:v>9.6016970695884383E-11</c:v>
                </c:pt>
                <c:pt idx="4212">
                  <c:v>9.7150714726163113E-11</c:v>
                </c:pt>
                <c:pt idx="4213">
                  <c:v>9.6016970695884383E-11</c:v>
                </c:pt>
                <c:pt idx="4214">
                  <c:v>9.6016970695884383E-11</c:v>
                </c:pt>
                <c:pt idx="4215">
                  <c:v>9.8297845718318321E-11</c:v>
                </c:pt>
                <c:pt idx="4216">
                  <c:v>9.9458292730753552E-11</c:v>
                </c:pt>
                <c:pt idx="4217">
                  <c:v>9.7150714726163113E-11</c:v>
                </c:pt>
                <c:pt idx="4218">
                  <c:v>9.6016970695884383E-11</c:v>
                </c:pt>
                <c:pt idx="4219">
                  <c:v>9.7150714726163113E-11</c:v>
                </c:pt>
                <c:pt idx="4220">
                  <c:v>9.6016970695884383E-11</c:v>
                </c:pt>
                <c:pt idx="4221">
                  <c:v>9.8297845718318321E-11</c:v>
                </c:pt>
                <c:pt idx="4222">
                  <c:v>9.7150714726163113E-11</c:v>
                </c:pt>
                <c:pt idx="4223">
                  <c:v>9.6016970695884383E-11</c:v>
                </c:pt>
                <c:pt idx="4224">
                  <c:v>9.9458292730753552E-11</c:v>
                </c:pt>
                <c:pt idx="4225">
                  <c:v>9.8297845718318321E-11</c:v>
                </c:pt>
                <c:pt idx="4226">
                  <c:v>9.9458292730753552E-11</c:v>
                </c:pt>
                <c:pt idx="4227">
                  <c:v>9.9458292730753552E-11</c:v>
                </c:pt>
                <c:pt idx="4228">
                  <c:v>1.0063267101854971E-10</c:v>
                </c:pt>
                <c:pt idx="4229">
                  <c:v>9.7150714726163113E-11</c:v>
                </c:pt>
                <c:pt idx="4230">
                  <c:v>9.489645740229975E-11</c:v>
                </c:pt>
                <c:pt idx="4231">
                  <c:v>9.7150714726163113E-11</c:v>
                </c:pt>
                <c:pt idx="4232">
                  <c:v>9.7150714726163113E-11</c:v>
                </c:pt>
                <c:pt idx="4233">
                  <c:v>9.9458292730753552E-11</c:v>
                </c:pt>
                <c:pt idx="4234">
                  <c:v>9.7150714726163113E-11</c:v>
                </c:pt>
                <c:pt idx="4235">
                  <c:v>9.8297845718318321E-11</c:v>
                </c:pt>
                <c:pt idx="4236">
                  <c:v>9.6016970695884383E-11</c:v>
                </c:pt>
                <c:pt idx="4237">
                  <c:v>9.6016970695884383E-11</c:v>
                </c:pt>
                <c:pt idx="4238">
                  <c:v>9.489645740229975E-11</c:v>
                </c:pt>
                <c:pt idx="4239">
                  <c:v>9.489645740229975E-11</c:v>
                </c:pt>
                <c:pt idx="4240">
                  <c:v>9.7150714726163113E-11</c:v>
                </c:pt>
                <c:pt idx="4241">
                  <c:v>9.6016970695884383E-11</c:v>
                </c:pt>
                <c:pt idx="4242">
                  <c:v>9.6016970695884383E-11</c:v>
                </c:pt>
                <c:pt idx="4243">
                  <c:v>9.7150714726163113E-11</c:v>
                </c:pt>
                <c:pt idx="4244">
                  <c:v>9.6016970695884383E-11</c:v>
                </c:pt>
                <c:pt idx="4245">
                  <c:v>9.6016970695884383E-11</c:v>
                </c:pt>
                <c:pt idx="4246">
                  <c:v>9.7150714726163113E-11</c:v>
                </c:pt>
                <c:pt idx="4247">
                  <c:v>9.6016970695884383E-11</c:v>
                </c:pt>
                <c:pt idx="4248">
                  <c:v>9.6016970695884383E-11</c:v>
                </c:pt>
                <c:pt idx="4249">
                  <c:v>9.7150714726163113E-11</c:v>
                </c:pt>
                <c:pt idx="4250">
                  <c:v>9.6016970695884383E-11</c:v>
                </c:pt>
                <c:pt idx="4251">
                  <c:v>9.6016970695884383E-11</c:v>
                </c:pt>
                <c:pt idx="4252">
                  <c:v>9.6016970695884383E-11</c:v>
                </c:pt>
                <c:pt idx="4253">
                  <c:v>9.9458292730753552E-11</c:v>
                </c:pt>
                <c:pt idx="4254">
                  <c:v>9.8297845718318321E-11</c:v>
                </c:pt>
                <c:pt idx="4255">
                  <c:v>9.7150714726163113E-11</c:v>
                </c:pt>
                <c:pt idx="4256">
                  <c:v>9.9458292730753552E-11</c:v>
                </c:pt>
                <c:pt idx="4257">
                  <c:v>1.0063267101854971E-10</c:v>
                </c:pt>
                <c:pt idx="4258">
                  <c:v>9.9458292730753552E-11</c:v>
                </c:pt>
                <c:pt idx="4259">
                  <c:v>9.7150714726163113E-11</c:v>
                </c:pt>
                <c:pt idx="4260">
                  <c:v>9.8297845718318321E-11</c:v>
                </c:pt>
                <c:pt idx="4261">
                  <c:v>9.7150714726163113E-11</c:v>
                </c:pt>
                <c:pt idx="4262">
                  <c:v>9.8297845718318321E-11</c:v>
                </c:pt>
                <c:pt idx="4263">
                  <c:v>9.7150714726163113E-11</c:v>
                </c:pt>
                <c:pt idx="4264">
                  <c:v>9.7150714726163113E-11</c:v>
                </c:pt>
                <c:pt idx="4265">
                  <c:v>9.489645740229975E-11</c:v>
                </c:pt>
                <c:pt idx="4266">
                  <c:v>9.6016970695884383E-11</c:v>
                </c:pt>
                <c:pt idx="4267">
                  <c:v>9.6016970695884383E-11</c:v>
                </c:pt>
                <c:pt idx="4268">
                  <c:v>9.7150714726163113E-11</c:v>
                </c:pt>
                <c:pt idx="4269">
                  <c:v>9.8297845718318321E-11</c:v>
                </c:pt>
                <c:pt idx="4270">
                  <c:v>9.9458292730753552E-11</c:v>
                </c:pt>
                <c:pt idx="4271">
                  <c:v>9.8297845718318321E-11</c:v>
                </c:pt>
                <c:pt idx="4272">
                  <c:v>9.8297845718318321E-11</c:v>
                </c:pt>
                <c:pt idx="4273">
                  <c:v>9.8297845718318321E-11</c:v>
                </c:pt>
                <c:pt idx="4274">
                  <c:v>9.8297845718318321E-11</c:v>
                </c:pt>
                <c:pt idx="4275">
                  <c:v>9.8297845718318321E-11</c:v>
                </c:pt>
                <c:pt idx="4276">
                  <c:v>9.7150714726163113E-11</c:v>
                </c:pt>
                <c:pt idx="4277">
                  <c:v>9.7150714726163113E-11</c:v>
                </c:pt>
                <c:pt idx="4278">
                  <c:v>9.7150714726163113E-11</c:v>
                </c:pt>
                <c:pt idx="4279">
                  <c:v>9.7150714726163113E-11</c:v>
                </c:pt>
                <c:pt idx="4280">
                  <c:v>9.7150714726163113E-11</c:v>
                </c:pt>
                <c:pt idx="4281">
                  <c:v>9.6016970695884383E-11</c:v>
                </c:pt>
                <c:pt idx="4282">
                  <c:v>9.8297845718318321E-11</c:v>
                </c:pt>
                <c:pt idx="4283">
                  <c:v>9.6016970695884383E-11</c:v>
                </c:pt>
                <c:pt idx="4284">
                  <c:v>9.7150714726163113E-11</c:v>
                </c:pt>
                <c:pt idx="4285">
                  <c:v>9.489645740229975E-11</c:v>
                </c:pt>
                <c:pt idx="4286">
                  <c:v>9.7150714726163113E-11</c:v>
                </c:pt>
                <c:pt idx="4287">
                  <c:v>9.7150714726163113E-11</c:v>
                </c:pt>
                <c:pt idx="4288">
                  <c:v>9.6016970695884383E-11</c:v>
                </c:pt>
                <c:pt idx="4289">
                  <c:v>9.6016970695884383E-11</c:v>
                </c:pt>
                <c:pt idx="4290">
                  <c:v>9.6016970695884383E-11</c:v>
                </c:pt>
                <c:pt idx="4291">
                  <c:v>9.7150714726163113E-11</c:v>
                </c:pt>
                <c:pt idx="4292">
                  <c:v>9.9458292730753552E-11</c:v>
                </c:pt>
                <c:pt idx="4293">
                  <c:v>9.6016970695884383E-11</c:v>
                </c:pt>
                <c:pt idx="4294">
                  <c:v>9.9458292730753552E-11</c:v>
                </c:pt>
                <c:pt idx="4295">
                  <c:v>9.7150714726163113E-11</c:v>
                </c:pt>
                <c:pt idx="4296">
                  <c:v>9.3789020443367202E-11</c:v>
                </c:pt>
                <c:pt idx="4297">
                  <c:v>9.9458292730753552E-11</c:v>
                </c:pt>
                <c:pt idx="4298">
                  <c:v>9.7150714726163113E-11</c:v>
                </c:pt>
                <c:pt idx="4299">
                  <c:v>9.7150714726163113E-11</c:v>
                </c:pt>
                <c:pt idx="4300">
                  <c:v>9.8297845718318321E-11</c:v>
                </c:pt>
                <c:pt idx="4301">
                  <c:v>9.6016970695884383E-11</c:v>
                </c:pt>
                <c:pt idx="4302">
                  <c:v>9.8297845718318321E-11</c:v>
                </c:pt>
                <c:pt idx="4303">
                  <c:v>9.7150714726163113E-11</c:v>
                </c:pt>
                <c:pt idx="4304">
                  <c:v>9.7150714726163113E-11</c:v>
                </c:pt>
                <c:pt idx="4305">
                  <c:v>9.6016970695884383E-11</c:v>
                </c:pt>
                <c:pt idx="4306">
                  <c:v>9.6016970695884383E-11</c:v>
                </c:pt>
                <c:pt idx="4307">
                  <c:v>9.6016970695884383E-11</c:v>
                </c:pt>
                <c:pt idx="4308">
                  <c:v>9.8297845718318321E-11</c:v>
                </c:pt>
                <c:pt idx="4309">
                  <c:v>9.8297845718318321E-11</c:v>
                </c:pt>
                <c:pt idx="4310">
                  <c:v>9.7150714726163113E-11</c:v>
                </c:pt>
                <c:pt idx="4311">
                  <c:v>9.9458292730753552E-11</c:v>
                </c:pt>
                <c:pt idx="4312">
                  <c:v>9.8297845718318321E-11</c:v>
                </c:pt>
                <c:pt idx="4313">
                  <c:v>9.9458292730753552E-11</c:v>
                </c:pt>
                <c:pt idx="4314">
                  <c:v>9.6016970695884383E-11</c:v>
                </c:pt>
                <c:pt idx="4315">
                  <c:v>9.9458292730753552E-11</c:v>
                </c:pt>
                <c:pt idx="4316">
                  <c:v>9.8297845718318321E-11</c:v>
                </c:pt>
                <c:pt idx="4317">
                  <c:v>9.9458292730753552E-11</c:v>
                </c:pt>
                <c:pt idx="4318">
                  <c:v>9.8297845718318321E-11</c:v>
                </c:pt>
                <c:pt idx="4319">
                  <c:v>9.9458292730753552E-11</c:v>
                </c:pt>
                <c:pt idx="4320">
                  <c:v>9.8297845718318321E-11</c:v>
                </c:pt>
                <c:pt idx="4321">
                  <c:v>9.7150714726163113E-11</c:v>
                </c:pt>
                <c:pt idx="4322">
                  <c:v>9.7150714726163113E-11</c:v>
                </c:pt>
                <c:pt idx="4323">
                  <c:v>9.9458292730753552E-11</c:v>
                </c:pt>
                <c:pt idx="4324">
                  <c:v>9.6016970695884383E-11</c:v>
                </c:pt>
                <c:pt idx="4325">
                  <c:v>9.6016970695884383E-11</c:v>
                </c:pt>
                <c:pt idx="4326">
                  <c:v>9.489645740229975E-11</c:v>
                </c:pt>
                <c:pt idx="4327">
                  <c:v>9.9458292730753552E-11</c:v>
                </c:pt>
                <c:pt idx="4328">
                  <c:v>9.7150714726163113E-11</c:v>
                </c:pt>
                <c:pt idx="4329">
                  <c:v>9.8297845718318321E-11</c:v>
                </c:pt>
                <c:pt idx="4330">
                  <c:v>9.8297845718318321E-11</c:v>
                </c:pt>
                <c:pt idx="4331">
                  <c:v>9.6016970695884383E-11</c:v>
                </c:pt>
                <c:pt idx="4332">
                  <c:v>9.7150714726163113E-11</c:v>
                </c:pt>
                <c:pt idx="4333">
                  <c:v>9.7150714726163113E-11</c:v>
                </c:pt>
                <c:pt idx="4334">
                  <c:v>9.2694720656145152E-11</c:v>
                </c:pt>
                <c:pt idx="4335">
                  <c:v>9.7150714726163113E-11</c:v>
                </c:pt>
                <c:pt idx="4336">
                  <c:v>9.6016970695884383E-11</c:v>
                </c:pt>
                <c:pt idx="4337">
                  <c:v>1.0063267101854971E-10</c:v>
                </c:pt>
                <c:pt idx="4338">
                  <c:v>9.6016970695884383E-11</c:v>
                </c:pt>
                <c:pt idx="4339">
                  <c:v>9.7150714726163113E-11</c:v>
                </c:pt>
                <c:pt idx="4340">
                  <c:v>9.9458292730753552E-11</c:v>
                </c:pt>
                <c:pt idx="4341">
                  <c:v>9.6016970695884383E-11</c:v>
                </c:pt>
                <c:pt idx="4342">
                  <c:v>9.6016970695884383E-11</c:v>
                </c:pt>
                <c:pt idx="4343">
                  <c:v>9.7150714726163113E-11</c:v>
                </c:pt>
                <c:pt idx="4344">
                  <c:v>9.8297845718318321E-11</c:v>
                </c:pt>
                <c:pt idx="4345">
                  <c:v>9.489645740229975E-11</c:v>
                </c:pt>
                <c:pt idx="4346">
                  <c:v>1.0063267101854971E-10</c:v>
                </c:pt>
                <c:pt idx="4347">
                  <c:v>9.9458292730753552E-11</c:v>
                </c:pt>
                <c:pt idx="4348">
                  <c:v>9.6016970695884383E-11</c:v>
                </c:pt>
                <c:pt idx="4349">
                  <c:v>9.9458292730753552E-11</c:v>
                </c:pt>
                <c:pt idx="4350">
                  <c:v>9.6016970695884383E-11</c:v>
                </c:pt>
                <c:pt idx="4351">
                  <c:v>9.9458292730753552E-11</c:v>
                </c:pt>
                <c:pt idx="4352">
                  <c:v>9.6016970695884383E-11</c:v>
                </c:pt>
                <c:pt idx="4353">
                  <c:v>9.6016970695884383E-11</c:v>
                </c:pt>
                <c:pt idx="4354">
                  <c:v>9.9458292730753552E-11</c:v>
                </c:pt>
                <c:pt idx="4355">
                  <c:v>9.6016970695884383E-11</c:v>
                </c:pt>
                <c:pt idx="4356">
                  <c:v>9.7150714726163113E-11</c:v>
                </c:pt>
                <c:pt idx="4357">
                  <c:v>9.7150714726163113E-11</c:v>
                </c:pt>
                <c:pt idx="4358">
                  <c:v>9.7150714726163113E-11</c:v>
                </c:pt>
                <c:pt idx="4359">
                  <c:v>9.7150714726163113E-11</c:v>
                </c:pt>
                <c:pt idx="4360">
                  <c:v>9.6016970695884383E-11</c:v>
                </c:pt>
                <c:pt idx="4361">
                  <c:v>9.8297845718318321E-11</c:v>
                </c:pt>
                <c:pt idx="4362">
                  <c:v>9.6016970695884383E-11</c:v>
                </c:pt>
                <c:pt idx="4363">
                  <c:v>9.6016970695884383E-11</c:v>
                </c:pt>
                <c:pt idx="4364">
                  <c:v>9.6016970695884383E-11</c:v>
                </c:pt>
                <c:pt idx="4365">
                  <c:v>9.6016970695884383E-11</c:v>
                </c:pt>
                <c:pt idx="4366">
                  <c:v>9.7150714726163113E-11</c:v>
                </c:pt>
                <c:pt idx="4367">
                  <c:v>9.3789020443367202E-11</c:v>
                </c:pt>
                <c:pt idx="4368">
                  <c:v>9.9458292730753552E-11</c:v>
                </c:pt>
                <c:pt idx="4369">
                  <c:v>9.6016970695884383E-11</c:v>
                </c:pt>
                <c:pt idx="4370">
                  <c:v>9.6016970695884383E-11</c:v>
                </c:pt>
                <c:pt idx="4371">
                  <c:v>9.8297845718318321E-11</c:v>
                </c:pt>
                <c:pt idx="4372">
                  <c:v>9.7150714726163113E-11</c:v>
                </c:pt>
                <c:pt idx="4373">
                  <c:v>9.8297845718318321E-11</c:v>
                </c:pt>
                <c:pt idx="4374">
                  <c:v>9.6016970695884383E-11</c:v>
                </c:pt>
                <c:pt idx="4375">
                  <c:v>9.7150714726163113E-11</c:v>
                </c:pt>
                <c:pt idx="4376">
                  <c:v>9.8297845718318321E-11</c:v>
                </c:pt>
                <c:pt idx="4377">
                  <c:v>9.6016970695884383E-11</c:v>
                </c:pt>
                <c:pt idx="4378">
                  <c:v>9.6016970695884383E-11</c:v>
                </c:pt>
                <c:pt idx="4379">
                  <c:v>9.7150714726163113E-11</c:v>
                </c:pt>
                <c:pt idx="4380">
                  <c:v>9.3789020443367202E-11</c:v>
                </c:pt>
                <c:pt idx="4381">
                  <c:v>9.7150714726163113E-11</c:v>
                </c:pt>
                <c:pt idx="4382">
                  <c:v>9.7150714726163113E-11</c:v>
                </c:pt>
                <c:pt idx="4383">
                  <c:v>9.9458292730753552E-11</c:v>
                </c:pt>
                <c:pt idx="4384">
                  <c:v>9.7150714726163113E-11</c:v>
                </c:pt>
                <c:pt idx="4385">
                  <c:v>9.3789020443367202E-11</c:v>
                </c:pt>
                <c:pt idx="4386">
                  <c:v>9.9458292730753552E-11</c:v>
                </c:pt>
                <c:pt idx="4387">
                  <c:v>9.489645740229975E-11</c:v>
                </c:pt>
                <c:pt idx="4388">
                  <c:v>9.9458292730753552E-11</c:v>
                </c:pt>
                <c:pt idx="4389">
                  <c:v>9.6016970695884383E-11</c:v>
                </c:pt>
                <c:pt idx="4390">
                  <c:v>9.489645740229975E-11</c:v>
                </c:pt>
                <c:pt idx="4391">
                  <c:v>9.6016970695884383E-11</c:v>
                </c:pt>
                <c:pt idx="4392">
                  <c:v>9.7150714726163113E-11</c:v>
                </c:pt>
                <c:pt idx="4393">
                  <c:v>9.6016970695884383E-11</c:v>
                </c:pt>
                <c:pt idx="4394">
                  <c:v>9.3789020443367202E-11</c:v>
                </c:pt>
                <c:pt idx="4395">
                  <c:v>9.7150714726163113E-11</c:v>
                </c:pt>
                <c:pt idx="4396">
                  <c:v>9.7150714726163113E-11</c:v>
                </c:pt>
                <c:pt idx="4397">
                  <c:v>9.489645740229975E-11</c:v>
                </c:pt>
                <c:pt idx="4398">
                  <c:v>9.8297845718318321E-11</c:v>
                </c:pt>
                <c:pt idx="4399">
                  <c:v>9.9458292730753552E-11</c:v>
                </c:pt>
                <c:pt idx="4400">
                  <c:v>9.7150714726163113E-11</c:v>
                </c:pt>
                <c:pt idx="4401">
                  <c:v>9.7150714726163113E-11</c:v>
                </c:pt>
                <c:pt idx="4402">
                  <c:v>9.489645740229975E-11</c:v>
                </c:pt>
                <c:pt idx="4403">
                  <c:v>9.3789020443367202E-11</c:v>
                </c:pt>
                <c:pt idx="4404">
                  <c:v>9.6016970695884383E-11</c:v>
                </c:pt>
                <c:pt idx="4405">
                  <c:v>9.8297845718318321E-11</c:v>
                </c:pt>
                <c:pt idx="4406">
                  <c:v>9.7150714726163113E-11</c:v>
                </c:pt>
                <c:pt idx="4407">
                  <c:v>9.6016970695884383E-11</c:v>
                </c:pt>
                <c:pt idx="4408">
                  <c:v>9.7150714726163113E-11</c:v>
                </c:pt>
                <c:pt idx="4409">
                  <c:v>9.7150714726163113E-11</c:v>
                </c:pt>
                <c:pt idx="4410">
                  <c:v>9.2694720656145152E-11</c:v>
                </c:pt>
                <c:pt idx="4411">
                  <c:v>9.2694720656145152E-11</c:v>
                </c:pt>
                <c:pt idx="4412">
                  <c:v>9.6016970695884383E-11</c:v>
                </c:pt>
                <c:pt idx="4413">
                  <c:v>9.6016970695884383E-11</c:v>
                </c:pt>
                <c:pt idx="4414">
                  <c:v>9.8297845718318321E-11</c:v>
                </c:pt>
                <c:pt idx="4415">
                  <c:v>9.489645740229975E-11</c:v>
                </c:pt>
                <c:pt idx="4416">
                  <c:v>9.7150714726163113E-11</c:v>
                </c:pt>
                <c:pt idx="4417">
                  <c:v>9.8297845718318321E-11</c:v>
                </c:pt>
                <c:pt idx="4418">
                  <c:v>9.6016970695884383E-11</c:v>
                </c:pt>
                <c:pt idx="4419">
                  <c:v>9.489645740229975E-11</c:v>
                </c:pt>
                <c:pt idx="4420">
                  <c:v>9.6016970695884383E-11</c:v>
                </c:pt>
                <c:pt idx="4421">
                  <c:v>9.7150714726163113E-11</c:v>
                </c:pt>
                <c:pt idx="4422">
                  <c:v>9.7150714726163113E-11</c:v>
                </c:pt>
                <c:pt idx="4423">
                  <c:v>9.3789020443367202E-11</c:v>
                </c:pt>
                <c:pt idx="4424">
                  <c:v>9.6016970695884383E-11</c:v>
                </c:pt>
                <c:pt idx="4425">
                  <c:v>9.6016970695884383E-11</c:v>
                </c:pt>
                <c:pt idx="4426">
                  <c:v>9.6016970695884383E-11</c:v>
                </c:pt>
                <c:pt idx="4427">
                  <c:v>9.489645740229975E-11</c:v>
                </c:pt>
                <c:pt idx="4428">
                  <c:v>9.7150714726163113E-11</c:v>
                </c:pt>
                <c:pt idx="4429">
                  <c:v>9.7150714726163113E-11</c:v>
                </c:pt>
                <c:pt idx="4430">
                  <c:v>9.3789020443367202E-11</c:v>
                </c:pt>
                <c:pt idx="4431">
                  <c:v>9.7150714726163113E-11</c:v>
                </c:pt>
                <c:pt idx="4432">
                  <c:v>9.9458292730753552E-11</c:v>
                </c:pt>
                <c:pt idx="4433">
                  <c:v>9.8297845718318321E-11</c:v>
                </c:pt>
                <c:pt idx="4434">
                  <c:v>9.6016970695884383E-11</c:v>
                </c:pt>
                <c:pt idx="4435">
                  <c:v>9.6016970695884383E-11</c:v>
                </c:pt>
                <c:pt idx="4436">
                  <c:v>9.6016970695884383E-11</c:v>
                </c:pt>
                <c:pt idx="4437">
                  <c:v>9.8297845718318321E-11</c:v>
                </c:pt>
                <c:pt idx="4438">
                  <c:v>9.7150714726163113E-11</c:v>
                </c:pt>
                <c:pt idx="4439">
                  <c:v>9.6016970695884383E-11</c:v>
                </c:pt>
                <c:pt idx="4440">
                  <c:v>9.8297845718318321E-11</c:v>
                </c:pt>
                <c:pt idx="4441">
                  <c:v>9.6016970695884383E-11</c:v>
                </c:pt>
                <c:pt idx="4442">
                  <c:v>9.3789020443367202E-11</c:v>
                </c:pt>
                <c:pt idx="4443">
                  <c:v>9.7150714726163113E-11</c:v>
                </c:pt>
                <c:pt idx="4444">
                  <c:v>9.9458292730753552E-11</c:v>
                </c:pt>
                <c:pt idx="4445">
                  <c:v>9.9458292730753552E-11</c:v>
                </c:pt>
                <c:pt idx="4446">
                  <c:v>9.7150714726163113E-11</c:v>
                </c:pt>
                <c:pt idx="4447">
                  <c:v>9.7150714726163113E-11</c:v>
                </c:pt>
                <c:pt idx="4448">
                  <c:v>9.489645740229975E-11</c:v>
                </c:pt>
                <c:pt idx="4449">
                  <c:v>9.9458292730753552E-11</c:v>
                </c:pt>
                <c:pt idx="4450">
                  <c:v>9.7150714726163113E-11</c:v>
                </c:pt>
                <c:pt idx="4451">
                  <c:v>9.8297845718318321E-11</c:v>
                </c:pt>
                <c:pt idx="4452">
                  <c:v>9.8297845718318321E-11</c:v>
                </c:pt>
                <c:pt idx="4453">
                  <c:v>9.6016970695884383E-11</c:v>
                </c:pt>
                <c:pt idx="4454">
                  <c:v>9.6016970695884383E-11</c:v>
                </c:pt>
                <c:pt idx="4455">
                  <c:v>9.7150714726163113E-11</c:v>
                </c:pt>
                <c:pt idx="4456">
                  <c:v>9.9458292730753552E-11</c:v>
                </c:pt>
                <c:pt idx="4457">
                  <c:v>9.6016970695884383E-11</c:v>
                </c:pt>
                <c:pt idx="4458">
                  <c:v>9.7150714726163113E-11</c:v>
                </c:pt>
                <c:pt idx="4459">
                  <c:v>9.489645740229975E-11</c:v>
                </c:pt>
                <c:pt idx="4460">
                  <c:v>9.7150714726163113E-11</c:v>
                </c:pt>
                <c:pt idx="4461">
                  <c:v>1.0063267101854971E-10</c:v>
                </c:pt>
                <c:pt idx="4462">
                  <c:v>9.9458292730753552E-11</c:v>
                </c:pt>
                <c:pt idx="4463">
                  <c:v>9.6016970695884383E-11</c:v>
                </c:pt>
                <c:pt idx="4464">
                  <c:v>9.8297845718318321E-11</c:v>
                </c:pt>
                <c:pt idx="4465">
                  <c:v>9.6016970695884383E-11</c:v>
                </c:pt>
                <c:pt idx="4466">
                  <c:v>9.6016970695884383E-11</c:v>
                </c:pt>
                <c:pt idx="4467">
                  <c:v>9.489645740229975E-11</c:v>
                </c:pt>
                <c:pt idx="4468">
                  <c:v>9.6016970695884383E-11</c:v>
                </c:pt>
                <c:pt idx="4469">
                  <c:v>9.3789020443367202E-11</c:v>
                </c:pt>
                <c:pt idx="4470">
                  <c:v>9.6016970695884383E-11</c:v>
                </c:pt>
                <c:pt idx="4471">
                  <c:v>9.9458292730753552E-11</c:v>
                </c:pt>
                <c:pt idx="4472">
                  <c:v>9.8297845718318321E-11</c:v>
                </c:pt>
                <c:pt idx="4473">
                  <c:v>9.9458292730753552E-11</c:v>
                </c:pt>
                <c:pt idx="4474">
                  <c:v>9.3789020443367202E-11</c:v>
                </c:pt>
                <c:pt idx="4475">
                  <c:v>9.8297845718318321E-11</c:v>
                </c:pt>
                <c:pt idx="4476">
                  <c:v>9.7150714726163113E-11</c:v>
                </c:pt>
                <c:pt idx="4477">
                  <c:v>9.6016970695884383E-11</c:v>
                </c:pt>
                <c:pt idx="4478">
                  <c:v>9.7150714726163113E-11</c:v>
                </c:pt>
                <c:pt idx="4479">
                  <c:v>9.8297845718318321E-11</c:v>
                </c:pt>
                <c:pt idx="4480">
                  <c:v>9.8297845718318321E-11</c:v>
                </c:pt>
                <c:pt idx="4481">
                  <c:v>9.3789020443367202E-11</c:v>
                </c:pt>
                <c:pt idx="4482">
                  <c:v>9.6016970695884383E-11</c:v>
                </c:pt>
                <c:pt idx="4483">
                  <c:v>9.9458292730753552E-11</c:v>
                </c:pt>
                <c:pt idx="4484">
                  <c:v>9.489645740229975E-11</c:v>
                </c:pt>
                <c:pt idx="4485">
                  <c:v>9.8297845718318321E-11</c:v>
                </c:pt>
                <c:pt idx="4486">
                  <c:v>9.489645740229975E-11</c:v>
                </c:pt>
                <c:pt idx="4487">
                  <c:v>9.7150714726163113E-11</c:v>
                </c:pt>
                <c:pt idx="4488">
                  <c:v>9.489645740229975E-11</c:v>
                </c:pt>
                <c:pt idx="4489">
                  <c:v>9.489645740229975E-11</c:v>
                </c:pt>
                <c:pt idx="4490">
                  <c:v>9.489645740229975E-11</c:v>
                </c:pt>
                <c:pt idx="4491">
                  <c:v>9.8297845718318321E-11</c:v>
                </c:pt>
                <c:pt idx="4492">
                  <c:v>9.6016970695884383E-11</c:v>
                </c:pt>
                <c:pt idx="4493">
                  <c:v>9.8297845718318321E-11</c:v>
                </c:pt>
                <c:pt idx="4494">
                  <c:v>9.6016970695884383E-11</c:v>
                </c:pt>
                <c:pt idx="4495">
                  <c:v>9.7150714726163113E-11</c:v>
                </c:pt>
                <c:pt idx="4496">
                  <c:v>9.9458292730753552E-11</c:v>
                </c:pt>
                <c:pt idx="4497">
                  <c:v>9.2694720656145152E-11</c:v>
                </c:pt>
                <c:pt idx="4498">
                  <c:v>9.2694720656145152E-11</c:v>
                </c:pt>
                <c:pt idx="4499">
                  <c:v>9.6016970695884383E-11</c:v>
                </c:pt>
                <c:pt idx="4500">
                  <c:v>9.2694720656145152E-11</c:v>
                </c:pt>
                <c:pt idx="4501">
                  <c:v>9.489645740229975E-11</c:v>
                </c:pt>
                <c:pt idx="4502">
                  <c:v>9.8297845718318321E-11</c:v>
                </c:pt>
                <c:pt idx="4503">
                  <c:v>9.3789020443367202E-11</c:v>
                </c:pt>
                <c:pt idx="4504">
                  <c:v>9.7150714726163113E-11</c:v>
                </c:pt>
                <c:pt idx="4505">
                  <c:v>9.489645740229975E-11</c:v>
                </c:pt>
                <c:pt idx="4506">
                  <c:v>1.0063267101854971E-10</c:v>
                </c:pt>
                <c:pt idx="4507">
                  <c:v>9.6016970695884383E-11</c:v>
                </c:pt>
                <c:pt idx="4508">
                  <c:v>9.3789020443367202E-11</c:v>
                </c:pt>
                <c:pt idx="4509">
                  <c:v>9.489645740229975E-11</c:v>
                </c:pt>
                <c:pt idx="4510">
                  <c:v>9.7150714726163113E-11</c:v>
                </c:pt>
                <c:pt idx="4511">
                  <c:v>9.8297845718318321E-11</c:v>
                </c:pt>
                <c:pt idx="4512">
                  <c:v>9.2694720656145152E-11</c:v>
                </c:pt>
                <c:pt idx="4513">
                  <c:v>9.3789020443367202E-11</c:v>
                </c:pt>
                <c:pt idx="4514">
                  <c:v>9.7150714726163113E-11</c:v>
                </c:pt>
                <c:pt idx="4515">
                  <c:v>9.9458292730753552E-11</c:v>
                </c:pt>
                <c:pt idx="4516">
                  <c:v>9.2694720656145152E-11</c:v>
                </c:pt>
                <c:pt idx="4517">
                  <c:v>9.6016970695884383E-11</c:v>
                </c:pt>
                <c:pt idx="4518">
                  <c:v>9.8297845718318321E-11</c:v>
                </c:pt>
                <c:pt idx="4519">
                  <c:v>9.489645740229975E-11</c:v>
                </c:pt>
                <c:pt idx="4520">
                  <c:v>9.3789020443367202E-11</c:v>
                </c:pt>
                <c:pt idx="4521">
                  <c:v>9.7150714726163113E-11</c:v>
                </c:pt>
                <c:pt idx="4522">
                  <c:v>9.3789020443367202E-11</c:v>
                </c:pt>
                <c:pt idx="4523">
                  <c:v>9.7150714726163113E-11</c:v>
                </c:pt>
                <c:pt idx="4524">
                  <c:v>9.489645740229975E-11</c:v>
                </c:pt>
                <c:pt idx="4525">
                  <c:v>9.489645740229975E-11</c:v>
                </c:pt>
                <c:pt idx="4526">
                  <c:v>9.6016970695884383E-11</c:v>
                </c:pt>
                <c:pt idx="4527">
                  <c:v>9.6016970695884383E-11</c:v>
                </c:pt>
                <c:pt idx="4528">
                  <c:v>9.6016970695884383E-11</c:v>
                </c:pt>
                <c:pt idx="4529">
                  <c:v>9.7150714726163113E-11</c:v>
                </c:pt>
                <c:pt idx="4530">
                  <c:v>9.6016970695884383E-11</c:v>
                </c:pt>
                <c:pt idx="4531">
                  <c:v>9.6016970695884383E-11</c:v>
                </c:pt>
                <c:pt idx="4532">
                  <c:v>9.9458292730753552E-11</c:v>
                </c:pt>
                <c:pt idx="4533">
                  <c:v>9.3789020443367202E-11</c:v>
                </c:pt>
                <c:pt idx="4534">
                  <c:v>9.6016970695884383E-11</c:v>
                </c:pt>
                <c:pt idx="4535">
                  <c:v>9.6016970695884383E-11</c:v>
                </c:pt>
                <c:pt idx="4536">
                  <c:v>9.6016970695884383E-11</c:v>
                </c:pt>
                <c:pt idx="4537">
                  <c:v>9.3789020443367202E-11</c:v>
                </c:pt>
                <c:pt idx="4538">
                  <c:v>1.0063267101854971E-10</c:v>
                </c:pt>
                <c:pt idx="4539">
                  <c:v>9.3789020443367202E-11</c:v>
                </c:pt>
                <c:pt idx="4540">
                  <c:v>9.6016970695884383E-11</c:v>
                </c:pt>
                <c:pt idx="4541">
                  <c:v>9.6016970695884383E-11</c:v>
                </c:pt>
                <c:pt idx="4542">
                  <c:v>9.9458292730753552E-11</c:v>
                </c:pt>
                <c:pt idx="4543">
                  <c:v>9.6016970695884383E-11</c:v>
                </c:pt>
                <c:pt idx="4544">
                  <c:v>9.489645740229975E-11</c:v>
                </c:pt>
                <c:pt idx="4545">
                  <c:v>9.3789020443367202E-11</c:v>
                </c:pt>
                <c:pt idx="4546">
                  <c:v>9.7150714726163113E-11</c:v>
                </c:pt>
                <c:pt idx="4547">
                  <c:v>9.2694720656145152E-11</c:v>
                </c:pt>
                <c:pt idx="4548">
                  <c:v>9.6016970695884383E-11</c:v>
                </c:pt>
                <c:pt idx="4549">
                  <c:v>9.9458292730753552E-11</c:v>
                </c:pt>
                <c:pt idx="4550">
                  <c:v>9.9458292730753552E-11</c:v>
                </c:pt>
                <c:pt idx="4551">
                  <c:v>9.6016970695884383E-11</c:v>
                </c:pt>
                <c:pt idx="4552">
                  <c:v>9.7150714726163113E-11</c:v>
                </c:pt>
                <c:pt idx="4553">
                  <c:v>9.3789020443367202E-11</c:v>
                </c:pt>
                <c:pt idx="4554">
                  <c:v>9.7150714726163113E-11</c:v>
                </c:pt>
                <c:pt idx="4555">
                  <c:v>9.6016970695884383E-11</c:v>
                </c:pt>
                <c:pt idx="4556">
                  <c:v>9.3789020443367202E-11</c:v>
                </c:pt>
                <c:pt idx="4557">
                  <c:v>9.489645740229975E-11</c:v>
                </c:pt>
                <c:pt idx="4558">
                  <c:v>9.3789020443367202E-11</c:v>
                </c:pt>
                <c:pt idx="4559">
                  <c:v>9.6016970695884383E-11</c:v>
                </c:pt>
                <c:pt idx="4560">
                  <c:v>9.6016970695884383E-11</c:v>
                </c:pt>
                <c:pt idx="4561">
                  <c:v>9.2694720656145152E-11</c:v>
                </c:pt>
                <c:pt idx="4562">
                  <c:v>9.7150714726163113E-11</c:v>
                </c:pt>
                <c:pt idx="4563">
                  <c:v>9.6016970695884383E-11</c:v>
                </c:pt>
                <c:pt idx="4564">
                  <c:v>9.3789020443367202E-11</c:v>
                </c:pt>
                <c:pt idx="4565">
                  <c:v>1.0063267101854971E-10</c:v>
                </c:pt>
                <c:pt idx="4566">
                  <c:v>9.6016970695884383E-11</c:v>
                </c:pt>
                <c:pt idx="4567">
                  <c:v>9.6016970695884383E-11</c:v>
                </c:pt>
                <c:pt idx="4568">
                  <c:v>9.3789020443367202E-11</c:v>
                </c:pt>
                <c:pt idx="4569">
                  <c:v>9.489645740229975E-11</c:v>
                </c:pt>
                <c:pt idx="4570">
                  <c:v>9.7150714726163113E-11</c:v>
                </c:pt>
                <c:pt idx="4571">
                  <c:v>9.7150714726163113E-11</c:v>
                </c:pt>
                <c:pt idx="4572">
                  <c:v>9.3789020443367202E-11</c:v>
                </c:pt>
                <c:pt idx="4573">
                  <c:v>9.7150714726163113E-11</c:v>
                </c:pt>
                <c:pt idx="4574">
                  <c:v>9.6016970695884383E-11</c:v>
                </c:pt>
                <c:pt idx="4575">
                  <c:v>9.6016970695884383E-11</c:v>
                </c:pt>
                <c:pt idx="4576">
                  <c:v>9.7150714726163113E-11</c:v>
                </c:pt>
                <c:pt idx="4577">
                  <c:v>9.6016970695884383E-11</c:v>
                </c:pt>
                <c:pt idx="4578">
                  <c:v>9.3789020443367202E-11</c:v>
                </c:pt>
                <c:pt idx="4579">
                  <c:v>9.6016970695884383E-11</c:v>
                </c:pt>
                <c:pt idx="4580">
                  <c:v>9.8297845718318321E-11</c:v>
                </c:pt>
                <c:pt idx="4581">
                  <c:v>9.6016970695884383E-11</c:v>
                </c:pt>
                <c:pt idx="4582">
                  <c:v>9.8297845718318321E-11</c:v>
                </c:pt>
                <c:pt idx="4583">
                  <c:v>9.8297845718318321E-11</c:v>
                </c:pt>
                <c:pt idx="4584">
                  <c:v>9.2694720656145152E-11</c:v>
                </c:pt>
                <c:pt idx="4585">
                  <c:v>9.6016970695884383E-11</c:v>
                </c:pt>
                <c:pt idx="4586">
                  <c:v>9.3789020443367202E-11</c:v>
                </c:pt>
                <c:pt idx="4587">
                  <c:v>9.7150714726163113E-11</c:v>
                </c:pt>
                <c:pt idx="4588">
                  <c:v>9.7150714726163113E-11</c:v>
                </c:pt>
                <c:pt idx="4589">
                  <c:v>9.7150714726163113E-11</c:v>
                </c:pt>
                <c:pt idx="4590">
                  <c:v>9.7150714726163113E-11</c:v>
                </c:pt>
                <c:pt idx="4591">
                  <c:v>9.6016970695884383E-11</c:v>
                </c:pt>
                <c:pt idx="4592">
                  <c:v>9.6016970695884383E-11</c:v>
                </c:pt>
                <c:pt idx="4593">
                  <c:v>9.3789020443367202E-11</c:v>
                </c:pt>
                <c:pt idx="4594">
                  <c:v>9.7150714726163113E-11</c:v>
                </c:pt>
                <c:pt idx="4595">
                  <c:v>9.3789020443367202E-11</c:v>
                </c:pt>
                <c:pt idx="4596">
                  <c:v>9.7150714726163113E-11</c:v>
                </c:pt>
                <c:pt idx="4597">
                  <c:v>9.7150714726163113E-11</c:v>
                </c:pt>
                <c:pt idx="4598">
                  <c:v>9.9458292730753552E-11</c:v>
                </c:pt>
                <c:pt idx="4599">
                  <c:v>9.8297845718318321E-11</c:v>
                </c:pt>
                <c:pt idx="4600">
                  <c:v>9.6016970695884383E-11</c:v>
                </c:pt>
                <c:pt idx="4601">
                  <c:v>9.489645740229975E-11</c:v>
                </c:pt>
                <c:pt idx="4602">
                  <c:v>9.7150714726163113E-11</c:v>
                </c:pt>
                <c:pt idx="4603">
                  <c:v>9.3789020443367202E-11</c:v>
                </c:pt>
                <c:pt idx="4604">
                  <c:v>1.0063267101854971E-10</c:v>
                </c:pt>
                <c:pt idx="4605">
                  <c:v>9.2694720656145152E-11</c:v>
                </c:pt>
                <c:pt idx="4606">
                  <c:v>9.9458292730753552E-11</c:v>
                </c:pt>
                <c:pt idx="4607">
                  <c:v>9.6016970695884383E-11</c:v>
                </c:pt>
                <c:pt idx="4608">
                  <c:v>9.8297845718318321E-11</c:v>
                </c:pt>
                <c:pt idx="4609">
                  <c:v>9.6016970695884383E-11</c:v>
                </c:pt>
                <c:pt idx="4610">
                  <c:v>9.489645740229975E-11</c:v>
                </c:pt>
                <c:pt idx="4611">
                  <c:v>9.9458292730753552E-11</c:v>
                </c:pt>
                <c:pt idx="4612">
                  <c:v>9.9458292730753552E-11</c:v>
                </c:pt>
                <c:pt idx="4613">
                  <c:v>9.3789020443367202E-11</c:v>
                </c:pt>
                <c:pt idx="4614">
                  <c:v>9.7150714726163113E-11</c:v>
                </c:pt>
                <c:pt idx="4615">
                  <c:v>9.6016970695884383E-11</c:v>
                </c:pt>
                <c:pt idx="4616">
                  <c:v>9.7150714726163113E-11</c:v>
                </c:pt>
                <c:pt idx="4617">
                  <c:v>9.2694720656145152E-11</c:v>
                </c:pt>
                <c:pt idx="4618">
                  <c:v>9.6016970695884383E-11</c:v>
                </c:pt>
                <c:pt idx="4619">
                  <c:v>9.6016970695884383E-11</c:v>
                </c:pt>
                <c:pt idx="4620">
                  <c:v>9.6016970695884383E-11</c:v>
                </c:pt>
                <c:pt idx="4621">
                  <c:v>9.7150714726163113E-11</c:v>
                </c:pt>
                <c:pt idx="4622">
                  <c:v>9.9458292730753552E-11</c:v>
                </c:pt>
                <c:pt idx="4623">
                  <c:v>9.489645740229975E-11</c:v>
                </c:pt>
                <c:pt idx="4624">
                  <c:v>9.9458292730753552E-11</c:v>
                </c:pt>
                <c:pt idx="4625">
                  <c:v>9.489645740229975E-11</c:v>
                </c:pt>
                <c:pt idx="4626">
                  <c:v>9.7150714726163113E-11</c:v>
                </c:pt>
                <c:pt idx="4627">
                  <c:v>9.8297845718318321E-11</c:v>
                </c:pt>
                <c:pt idx="4628">
                  <c:v>9.6016970695884383E-11</c:v>
                </c:pt>
                <c:pt idx="4629">
                  <c:v>9.3789020443367202E-11</c:v>
                </c:pt>
                <c:pt idx="4630">
                  <c:v>9.6016970695884383E-11</c:v>
                </c:pt>
                <c:pt idx="4631">
                  <c:v>9.489645740229975E-11</c:v>
                </c:pt>
                <c:pt idx="4632">
                  <c:v>9.8297845718318321E-11</c:v>
                </c:pt>
                <c:pt idx="4633">
                  <c:v>9.8297845718318321E-11</c:v>
                </c:pt>
                <c:pt idx="4634">
                  <c:v>9.489645740229975E-11</c:v>
                </c:pt>
                <c:pt idx="4635">
                  <c:v>9.6016970695884383E-11</c:v>
                </c:pt>
                <c:pt idx="4636">
                  <c:v>9.7150714726163113E-11</c:v>
                </c:pt>
                <c:pt idx="4637">
                  <c:v>9.7150714726163113E-11</c:v>
                </c:pt>
                <c:pt idx="4638">
                  <c:v>9.6016970695884383E-11</c:v>
                </c:pt>
                <c:pt idx="4639">
                  <c:v>9.6016970695884383E-11</c:v>
                </c:pt>
                <c:pt idx="4640">
                  <c:v>9.6016970695884383E-11</c:v>
                </c:pt>
                <c:pt idx="4641">
                  <c:v>9.7150714726163113E-11</c:v>
                </c:pt>
                <c:pt idx="4642">
                  <c:v>9.6016970695884383E-11</c:v>
                </c:pt>
                <c:pt idx="4643">
                  <c:v>9.7150714726163113E-11</c:v>
                </c:pt>
                <c:pt idx="4644">
                  <c:v>9.9458292730753552E-11</c:v>
                </c:pt>
                <c:pt idx="4645">
                  <c:v>9.8297845718318321E-11</c:v>
                </c:pt>
                <c:pt idx="4646">
                  <c:v>9.9458292730753552E-11</c:v>
                </c:pt>
                <c:pt idx="4647">
                  <c:v>9.3789020443367202E-11</c:v>
                </c:pt>
                <c:pt idx="4648">
                  <c:v>9.6016970695884383E-11</c:v>
                </c:pt>
                <c:pt idx="4649">
                  <c:v>9.9458292730753552E-11</c:v>
                </c:pt>
                <c:pt idx="4650">
                  <c:v>9.489645740229975E-11</c:v>
                </c:pt>
                <c:pt idx="4651">
                  <c:v>9.7150714726163113E-11</c:v>
                </c:pt>
                <c:pt idx="4652">
                  <c:v>9.6016970695884383E-11</c:v>
                </c:pt>
                <c:pt idx="4653">
                  <c:v>9.9458292730753552E-11</c:v>
                </c:pt>
                <c:pt idx="4654">
                  <c:v>9.7150714726163113E-11</c:v>
                </c:pt>
                <c:pt idx="4655">
                  <c:v>9.6016970695884383E-11</c:v>
                </c:pt>
                <c:pt idx="4656">
                  <c:v>9.7150714726163113E-11</c:v>
                </c:pt>
                <c:pt idx="4657">
                  <c:v>9.7150714726163113E-11</c:v>
                </c:pt>
                <c:pt idx="4658">
                  <c:v>9.7150714726163113E-11</c:v>
                </c:pt>
                <c:pt idx="4659">
                  <c:v>9.9458292730753552E-11</c:v>
                </c:pt>
                <c:pt idx="4660">
                  <c:v>9.8297845718318321E-11</c:v>
                </c:pt>
                <c:pt idx="4661">
                  <c:v>9.6016970695884383E-11</c:v>
                </c:pt>
                <c:pt idx="4662">
                  <c:v>9.7150714726163113E-11</c:v>
                </c:pt>
                <c:pt idx="4663">
                  <c:v>9.489645740229975E-11</c:v>
                </c:pt>
                <c:pt idx="4664">
                  <c:v>9.3789020443367202E-11</c:v>
                </c:pt>
                <c:pt idx="4665">
                  <c:v>9.6016970695884383E-11</c:v>
                </c:pt>
                <c:pt idx="4666">
                  <c:v>9.7150714726163113E-11</c:v>
                </c:pt>
                <c:pt idx="4667">
                  <c:v>9.7150714726163113E-11</c:v>
                </c:pt>
                <c:pt idx="4668">
                  <c:v>9.489645740229975E-11</c:v>
                </c:pt>
                <c:pt idx="4669">
                  <c:v>9.7150714726163113E-11</c:v>
                </c:pt>
                <c:pt idx="4670">
                  <c:v>9.7150714726163113E-11</c:v>
                </c:pt>
                <c:pt idx="4671">
                  <c:v>9.3789020443367202E-11</c:v>
                </c:pt>
                <c:pt idx="4672">
                  <c:v>9.6016970695884383E-11</c:v>
                </c:pt>
                <c:pt idx="4673">
                  <c:v>9.7150714726163113E-11</c:v>
                </c:pt>
                <c:pt idx="4674">
                  <c:v>9.6016970695884383E-11</c:v>
                </c:pt>
                <c:pt idx="4675">
                  <c:v>9.6016970695884383E-11</c:v>
                </c:pt>
                <c:pt idx="4676">
                  <c:v>9.489645740229975E-11</c:v>
                </c:pt>
                <c:pt idx="4677">
                  <c:v>9.489645740229975E-11</c:v>
                </c:pt>
                <c:pt idx="4678">
                  <c:v>9.7150714726163113E-11</c:v>
                </c:pt>
                <c:pt idx="4679">
                  <c:v>9.6016970695884383E-11</c:v>
                </c:pt>
                <c:pt idx="4680">
                  <c:v>9.489645740229975E-11</c:v>
                </c:pt>
                <c:pt idx="4681">
                  <c:v>9.6016970695884383E-11</c:v>
                </c:pt>
                <c:pt idx="4682">
                  <c:v>9.7150714726163113E-11</c:v>
                </c:pt>
                <c:pt idx="4683">
                  <c:v>9.7150714726163113E-11</c:v>
                </c:pt>
                <c:pt idx="4684">
                  <c:v>9.6016970695884383E-11</c:v>
                </c:pt>
                <c:pt idx="4685">
                  <c:v>9.3789020443367202E-11</c:v>
                </c:pt>
                <c:pt idx="4686">
                  <c:v>9.8297845718318321E-11</c:v>
                </c:pt>
                <c:pt idx="4687">
                  <c:v>9.8297845718318321E-11</c:v>
                </c:pt>
                <c:pt idx="4688">
                  <c:v>9.489645740229975E-11</c:v>
                </c:pt>
                <c:pt idx="4689">
                  <c:v>9.6016970695884383E-11</c:v>
                </c:pt>
                <c:pt idx="4690">
                  <c:v>9.489645740229975E-11</c:v>
                </c:pt>
                <c:pt idx="4691">
                  <c:v>9.7150714726163113E-11</c:v>
                </c:pt>
                <c:pt idx="4692">
                  <c:v>9.489645740229975E-11</c:v>
                </c:pt>
                <c:pt idx="4693">
                  <c:v>9.6016970695884383E-11</c:v>
                </c:pt>
                <c:pt idx="4694">
                  <c:v>9.6016970695884383E-11</c:v>
                </c:pt>
                <c:pt idx="4695">
                  <c:v>9.2694720656145152E-11</c:v>
                </c:pt>
                <c:pt idx="4696">
                  <c:v>9.489645740229975E-11</c:v>
                </c:pt>
                <c:pt idx="4697">
                  <c:v>9.3789020443367202E-11</c:v>
                </c:pt>
                <c:pt idx="4698">
                  <c:v>9.7150714726163113E-11</c:v>
                </c:pt>
                <c:pt idx="4699">
                  <c:v>9.7150714726163113E-11</c:v>
                </c:pt>
                <c:pt idx="4700">
                  <c:v>9.7150714726163113E-11</c:v>
                </c:pt>
                <c:pt idx="4701">
                  <c:v>9.2694720656145152E-11</c:v>
                </c:pt>
                <c:pt idx="4702">
                  <c:v>9.6016970695884383E-11</c:v>
                </c:pt>
                <c:pt idx="4703">
                  <c:v>9.6016970695884383E-11</c:v>
                </c:pt>
                <c:pt idx="4704">
                  <c:v>9.6016970695884383E-11</c:v>
                </c:pt>
                <c:pt idx="4705">
                  <c:v>9.489645740229975E-11</c:v>
                </c:pt>
                <c:pt idx="4706">
                  <c:v>9.3789020443367202E-11</c:v>
                </c:pt>
                <c:pt idx="4707">
                  <c:v>9.7150714726163113E-11</c:v>
                </c:pt>
                <c:pt idx="4708">
                  <c:v>9.6016970695884383E-11</c:v>
                </c:pt>
                <c:pt idx="4709">
                  <c:v>9.8297845718318321E-11</c:v>
                </c:pt>
                <c:pt idx="4710">
                  <c:v>9.6016970695884383E-11</c:v>
                </c:pt>
                <c:pt idx="4711">
                  <c:v>9.6016970695884383E-11</c:v>
                </c:pt>
                <c:pt idx="4712">
                  <c:v>9.6016970695884383E-11</c:v>
                </c:pt>
                <c:pt idx="4713">
                  <c:v>9.7150714726163113E-11</c:v>
                </c:pt>
                <c:pt idx="4714">
                  <c:v>9.2694720656145152E-11</c:v>
                </c:pt>
                <c:pt idx="4715">
                  <c:v>1.0063267101854971E-10</c:v>
                </c:pt>
                <c:pt idx="4716">
                  <c:v>9.6016970695884383E-11</c:v>
                </c:pt>
                <c:pt idx="4717">
                  <c:v>9.7150714726163113E-11</c:v>
                </c:pt>
                <c:pt idx="4718">
                  <c:v>9.9458292730753552E-11</c:v>
                </c:pt>
                <c:pt idx="4719">
                  <c:v>9.489645740229975E-11</c:v>
                </c:pt>
                <c:pt idx="4720">
                  <c:v>9.9458292730753552E-11</c:v>
                </c:pt>
                <c:pt idx="4721">
                  <c:v>9.6016970695884383E-11</c:v>
                </c:pt>
                <c:pt idx="4722">
                  <c:v>9.3789020443367202E-11</c:v>
                </c:pt>
                <c:pt idx="4723">
                  <c:v>9.6016970695884383E-11</c:v>
                </c:pt>
                <c:pt idx="4724">
                  <c:v>9.7150714726163113E-11</c:v>
                </c:pt>
                <c:pt idx="4725">
                  <c:v>9.6016970695884383E-11</c:v>
                </c:pt>
                <c:pt idx="4726">
                  <c:v>9.6016970695884383E-11</c:v>
                </c:pt>
                <c:pt idx="4727">
                  <c:v>1.0063267101854971E-10</c:v>
                </c:pt>
                <c:pt idx="4728">
                  <c:v>9.2694720656145152E-11</c:v>
                </c:pt>
                <c:pt idx="4729">
                  <c:v>9.489645740229975E-11</c:v>
                </c:pt>
                <c:pt idx="4730">
                  <c:v>9.9458292730753552E-11</c:v>
                </c:pt>
                <c:pt idx="4731">
                  <c:v>9.6016970695884383E-11</c:v>
                </c:pt>
                <c:pt idx="4732">
                  <c:v>9.6016970695884383E-11</c:v>
                </c:pt>
                <c:pt idx="4733">
                  <c:v>9.7150714726163113E-11</c:v>
                </c:pt>
                <c:pt idx="4734">
                  <c:v>9.6016970695884383E-11</c:v>
                </c:pt>
                <c:pt idx="4735">
                  <c:v>9.9458292730753552E-11</c:v>
                </c:pt>
                <c:pt idx="4736">
                  <c:v>9.8297845718318321E-11</c:v>
                </c:pt>
                <c:pt idx="4737">
                  <c:v>9.2694720656145152E-11</c:v>
                </c:pt>
                <c:pt idx="4738">
                  <c:v>9.8297845718318321E-11</c:v>
                </c:pt>
                <c:pt idx="4739">
                  <c:v>9.6016970695884383E-11</c:v>
                </c:pt>
                <c:pt idx="4740">
                  <c:v>9.489645740229975E-11</c:v>
                </c:pt>
                <c:pt idx="4741">
                  <c:v>9.6016970695884383E-11</c:v>
                </c:pt>
                <c:pt idx="4742">
                  <c:v>9.9458292730753552E-11</c:v>
                </c:pt>
                <c:pt idx="4743">
                  <c:v>9.8297845718318321E-11</c:v>
                </c:pt>
                <c:pt idx="4744">
                  <c:v>1.0063267101854971E-10</c:v>
                </c:pt>
                <c:pt idx="4745">
                  <c:v>9.9458292730753552E-11</c:v>
                </c:pt>
                <c:pt idx="4746">
                  <c:v>9.7150714726163113E-11</c:v>
                </c:pt>
                <c:pt idx="4747">
                  <c:v>9.6016970695884383E-11</c:v>
                </c:pt>
                <c:pt idx="4748">
                  <c:v>9.8297845718318321E-11</c:v>
                </c:pt>
                <c:pt idx="4749">
                  <c:v>9.6016970695884383E-11</c:v>
                </c:pt>
                <c:pt idx="4750">
                  <c:v>1.0063267101854971E-10</c:v>
                </c:pt>
                <c:pt idx="4751">
                  <c:v>9.9458292730753552E-11</c:v>
                </c:pt>
                <c:pt idx="4752">
                  <c:v>9.8297845718318321E-11</c:v>
                </c:pt>
                <c:pt idx="4753">
                  <c:v>9.7150714726163113E-11</c:v>
                </c:pt>
                <c:pt idx="4754">
                  <c:v>9.489645740229975E-11</c:v>
                </c:pt>
                <c:pt idx="4755">
                  <c:v>9.8297845718318321E-11</c:v>
                </c:pt>
                <c:pt idx="4756">
                  <c:v>9.8297845718318321E-11</c:v>
                </c:pt>
                <c:pt idx="4757">
                  <c:v>9.8297845718318321E-11</c:v>
                </c:pt>
                <c:pt idx="4758">
                  <c:v>9.9458292730753552E-11</c:v>
                </c:pt>
                <c:pt idx="4759">
                  <c:v>1.0063267101854971E-10</c:v>
                </c:pt>
                <c:pt idx="4760">
                  <c:v>9.7150714726163113E-11</c:v>
                </c:pt>
                <c:pt idx="4761">
                  <c:v>9.7150714726163113E-11</c:v>
                </c:pt>
                <c:pt idx="4762">
                  <c:v>9.6016970695884383E-11</c:v>
                </c:pt>
                <c:pt idx="4763">
                  <c:v>9.9458292730753552E-11</c:v>
                </c:pt>
                <c:pt idx="4764">
                  <c:v>9.7150714726163113E-11</c:v>
                </c:pt>
                <c:pt idx="4765">
                  <c:v>9.6016970695884383E-11</c:v>
                </c:pt>
                <c:pt idx="4766">
                  <c:v>9.6016970695884383E-11</c:v>
                </c:pt>
                <c:pt idx="4767">
                  <c:v>9.9458292730753552E-11</c:v>
                </c:pt>
                <c:pt idx="4768">
                  <c:v>9.6016970695884383E-11</c:v>
                </c:pt>
                <c:pt idx="4769">
                  <c:v>9.6016970695884383E-11</c:v>
                </c:pt>
                <c:pt idx="4770">
                  <c:v>9.6016970695884383E-11</c:v>
                </c:pt>
                <c:pt idx="4771">
                  <c:v>9.9458292730753552E-11</c:v>
                </c:pt>
                <c:pt idx="4772">
                  <c:v>9.6016970695884383E-11</c:v>
                </c:pt>
                <c:pt idx="4773">
                  <c:v>9.8297845718318321E-11</c:v>
                </c:pt>
                <c:pt idx="4774">
                  <c:v>9.6016970695884383E-11</c:v>
                </c:pt>
                <c:pt idx="4775">
                  <c:v>9.7150714726163113E-11</c:v>
                </c:pt>
                <c:pt idx="4776">
                  <c:v>9.6016970695884383E-11</c:v>
                </c:pt>
                <c:pt idx="4777">
                  <c:v>9.3789020443367202E-11</c:v>
                </c:pt>
                <c:pt idx="4778">
                  <c:v>9.7150714726163113E-11</c:v>
                </c:pt>
                <c:pt idx="4779">
                  <c:v>9.9458292730753552E-11</c:v>
                </c:pt>
                <c:pt idx="4780">
                  <c:v>9.3789020443367202E-11</c:v>
                </c:pt>
                <c:pt idx="4781">
                  <c:v>9.9458292730753552E-11</c:v>
                </c:pt>
                <c:pt idx="4782">
                  <c:v>9.6016970695884383E-11</c:v>
                </c:pt>
                <c:pt idx="4783">
                  <c:v>9.9458292730753552E-11</c:v>
                </c:pt>
                <c:pt idx="4784">
                  <c:v>9.7150714726163113E-11</c:v>
                </c:pt>
                <c:pt idx="4785">
                  <c:v>9.9458292730753552E-11</c:v>
                </c:pt>
                <c:pt idx="4786">
                  <c:v>9.8297845718318321E-11</c:v>
                </c:pt>
                <c:pt idx="4787">
                  <c:v>9.9458292730753552E-11</c:v>
                </c:pt>
                <c:pt idx="4788">
                  <c:v>9.8297845718318321E-11</c:v>
                </c:pt>
                <c:pt idx="4789">
                  <c:v>9.8297845718318321E-11</c:v>
                </c:pt>
                <c:pt idx="4790">
                  <c:v>9.9458292730753552E-11</c:v>
                </c:pt>
                <c:pt idx="4791">
                  <c:v>9.7150714726163113E-11</c:v>
                </c:pt>
                <c:pt idx="4792">
                  <c:v>9.7150714726163113E-11</c:v>
                </c:pt>
                <c:pt idx="4793">
                  <c:v>9.9458292730753552E-11</c:v>
                </c:pt>
                <c:pt idx="4794">
                  <c:v>9.7150714726163113E-11</c:v>
                </c:pt>
                <c:pt idx="4795">
                  <c:v>9.6016970695884383E-11</c:v>
                </c:pt>
                <c:pt idx="4796">
                  <c:v>9.7150714726163113E-11</c:v>
                </c:pt>
                <c:pt idx="4797">
                  <c:v>9.6016970695884383E-11</c:v>
                </c:pt>
                <c:pt idx="4798">
                  <c:v>1.0063267101854971E-10</c:v>
                </c:pt>
                <c:pt idx="4799">
                  <c:v>9.2694720656145152E-11</c:v>
                </c:pt>
                <c:pt idx="4800">
                  <c:v>9.6016970695884383E-11</c:v>
                </c:pt>
                <c:pt idx="4801">
                  <c:v>9.7150714726163113E-11</c:v>
                </c:pt>
                <c:pt idx="4802">
                  <c:v>9.7150714726163113E-11</c:v>
                </c:pt>
                <c:pt idx="4803">
                  <c:v>9.7150714726163113E-11</c:v>
                </c:pt>
                <c:pt idx="4804">
                  <c:v>9.6016970695884383E-11</c:v>
                </c:pt>
                <c:pt idx="4805">
                  <c:v>9.6016970695884383E-11</c:v>
                </c:pt>
                <c:pt idx="4806">
                  <c:v>9.6016970695884383E-11</c:v>
                </c:pt>
                <c:pt idx="4807">
                  <c:v>9.7150714726163113E-11</c:v>
                </c:pt>
                <c:pt idx="4808">
                  <c:v>9.8297845718318321E-11</c:v>
                </c:pt>
                <c:pt idx="4809">
                  <c:v>9.9458292730753552E-11</c:v>
                </c:pt>
                <c:pt idx="4810">
                  <c:v>9.7150714726163113E-11</c:v>
                </c:pt>
                <c:pt idx="4811">
                  <c:v>9.489645740229975E-11</c:v>
                </c:pt>
                <c:pt idx="4812">
                  <c:v>9.3789020443367202E-11</c:v>
                </c:pt>
                <c:pt idx="4813">
                  <c:v>9.3789020443367202E-11</c:v>
                </c:pt>
                <c:pt idx="4814">
                  <c:v>9.7150714726163113E-11</c:v>
                </c:pt>
                <c:pt idx="4815">
                  <c:v>9.7150714726163113E-11</c:v>
                </c:pt>
                <c:pt idx="4816">
                  <c:v>9.3789020443367202E-11</c:v>
                </c:pt>
                <c:pt idx="4817">
                  <c:v>9.3789020443367202E-11</c:v>
                </c:pt>
                <c:pt idx="4818">
                  <c:v>9.9458292730753552E-11</c:v>
                </c:pt>
                <c:pt idx="4819">
                  <c:v>9.3789020443367202E-11</c:v>
                </c:pt>
                <c:pt idx="4820">
                  <c:v>9.3789020443367202E-11</c:v>
                </c:pt>
                <c:pt idx="4821">
                  <c:v>9.7150714726163113E-11</c:v>
                </c:pt>
                <c:pt idx="4822">
                  <c:v>9.9458292730753552E-11</c:v>
                </c:pt>
                <c:pt idx="4823">
                  <c:v>9.8297845718318321E-11</c:v>
                </c:pt>
                <c:pt idx="4824">
                  <c:v>9.6016970695884383E-11</c:v>
                </c:pt>
                <c:pt idx="4825">
                  <c:v>9.9458292730753552E-11</c:v>
                </c:pt>
                <c:pt idx="4826">
                  <c:v>9.3789020443367202E-11</c:v>
                </c:pt>
                <c:pt idx="4827">
                  <c:v>9.7150714726163113E-11</c:v>
                </c:pt>
                <c:pt idx="4828">
                  <c:v>9.6016970695884383E-11</c:v>
                </c:pt>
                <c:pt idx="4829">
                  <c:v>9.8297845718318321E-11</c:v>
                </c:pt>
                <c:pt idx="4830">
                  <c:v>9.3789020443367202E-11</c:v>
                </c:pt>
                <c:pt idx="4831">
                  <c:v>9.3789020443367202E-11</c:v>
                </c:pt>
                <c:pt idx="4832">
                  <c:v>9.489645740229975E-11</c:v>
                </c:pt>
                <c:pt idx="4833">
                  <c:v>9.6016970695884383E-11</c:v>
                </c:pt>
                <c:pt idx="4834">
                  <c:v>9.8297845718318321E-11</c:v>
                </c:pt>
                <c:pt idx="4835">
                  <c:v>9.7150714726163113E-11</c:v>
                </c:pt>
                <c:pt idx="4836">
                  <c:v>9.2694720656145152E-11</c:v>
                </c:pt>
                <c:pt idx="4837">
                  <c:v>9.9458292730753552E-11</c:v>
                </c:pt>
                <c:pt idx="4838">
                  <c:v>9.8297845718318321E-11</c:v>
                </c:pt>
                <c:pt idx="4839">
                  <c:v>9.6016970695884383E-11</c:v>
                </c:pt>
                <c:pt idx="4840">
                  <c:v>9.8297845718318321E-11</c:v>
                </c:pt>
                <c:pt idx="4841">
                  <c:v>9.7150714726163113E-11</c:v>
                </c:pt>
                <c:pt idx="4842">
                  <c:v>9.8297845718318321E-11</c:v>
                </c:pt>
                <c:pt idx="4843">
                  <c:v>9.8297845718318321E-11</c:v>
                </c:pt>
                <c:pt idx="4844">
                  <c:v>9.8297845718318321E-11</c:v>
                </c:pt>
                <c:pt idx="4845">
                  <c:v>9.3789020443367202E-11</c:v>
                </c:pt>
                <c:pt idx="4846">
                  <c:v>9.6016970695884383E-11</c:v>
                </c:pt>
                <c:pt idx="4847">
                  <c:v>9.8297845718318321E-11</c:v>
                </c:pt>
                <c:pt idx="4848">
                  <c:v>9.6016970695884383E-11</c:v>
                </c:pt>
                <c:pt idx="4849">
                  <c:v>9.2694720656145152E-11</c:v>
                </c:pt>
                <c:pt idx="4850">
                  <c:v>9.8297845718318321E-11</c:v>
                </c:pt>
                <c:pt idx="4851">
                  <c:v>9.7150714726163113E-11</c:v>
                </c:pt>
                <c:pt idx="4852">
                  <c:v>9.7150714726163113E-11</c:v>
                </c:pt>
                <c:pt idx="4853">
                  <c:v>9.6016970695884383E-11</c:v>
                </c:pt>
                <c:pt idx="4854">
                  <c:v>9.489645740229975E-11</c:v>
                </c:pt>
                <c:pt idx="4855">
                  <c:v>9.7150714726163113E-11</c:v>
                </c:pt>
                <c:pt idx="4856">
                  <c:v>9.6016970695884383E-11</c:v>
                </c:pt>
                <c:pt idx="4857">
                  <c:v>9.7150714726163113E-11</c:v>
                </c:pt>
                <c:pt idx="4858">
                  <c:v>9.6016970695884383E-11</c:v>
                </c:pt>
                <c:pt idx="4859">
                  <c:v>9.7150714726163113E-11</c:v>
                </c:pt>
                <c:pt idx="4860">
                  <c:v>9.7150714726163113E-11</c:v>
                </c:pt>
                <c:pt idx="4861">
                  <c:v>9.6016970695884383E-11</c:v>
                </c:pt>
                <c:pt idx="4862">
                  <c:v>9.7150714726163113E-11</c:v>
                </c:pt>
                <c:pt idx="4863">
                  <c:v>9.7150714726163113E-11</c:v>
                </c:pt>
                <c:pt idx="4864">
                  <c:v>9.6016970695884383E-11</c:v>
                </c:pt>
                <c:pt idx="4865">
                  <c:v>9.6016970695884383E-11</c:v>
                </c:pt>
                <c:pt idx="4866">
                  <c:v>9.9458292730753552E-11</c:v>
                </c:pt>
                <c:pt idx="4867">
                  <c:v>9.7150714726163113E-11</c:v>
                </c:pt>
                <c:pt idx="4868">
                  <c:v>9.3789020443367202E-11</c:v>
                </c:pt>
                <c:pt idx="4869">
                  <c:v>9.6016970695884383E-11</c:v>
                </c:pt>
                <c:pt idx="4870">
                  <c:v>9.3789020443367202E-11</c:v>
                </c:pt>
                <c:pt idx="4871">
                  <c:v>9.3789020443367202E-11</c:v>
                </c:pt>
                <c:pt idx="4872">
                  <c:v>9.7150714726163113E-11</c:v>
                </c:pt>
                <c:pt idx="4873">
                  <c:v>9.489645740229975E-11</c:v>
                </c:pt>
                <c:pt idx="4874">
                  <c:v>9.8297845718318321E-11</c:v>
                </c:pt>
                <c:pt idx="4875">
                  <c:v>9.7150714726163113E-11</c:v>
                </c:pt>
                <c:pt idx="4876">
                  <c:v>9.8297845718318321E-11</c:v>
                </c:pt>
                <c:pt idx="4877">
                  <c:v>9.6016970695884383E-11</c:v>
                </c:pt>
                <c:pt idx="4878">
                  <c:v>9.8297845718318321E-11</c:v>
                </c:pt>
                <c:pt idx="4879">
                  <c:v>9.6016970695884383E-11</c:v>
                </c:pt>
                <c:pt idx="4880">
                  <c:v>9.489645740229975E-11</c:v>
                </c:pt>
                <c:pt idx="4881">
                  <c:v>9.489645740229975E-11</c:v>
                </c:pt>
                <c:pt idx="4882">
                  <c:v>9.6016970695884383E-11</c:v>
                </c:pt>
                <c:pt idx="4883">
                  <c:v>9.9458292730753552E-11</c:v>
                </c:pt>
                <c:pt idx="4884">
                  <c:v>9.489645740229975E-11</c:v>
                </c:pt>
                <c:pt idx="4885">
                  <c:v>9.7150714726163113E-11</c:v>
                </c:pt>
                <c:pt idx="4886">
                  <c:v>1.0063267101854971E-10</c:v>
                </c:pt>
                <c:pt idx="4887">
                  <c:v>9.2694720656145152E-11</c:v>
                </c:pt>
                <c:pt idx="4888">
                  <c:v>9.6016970695884383E-11</c:v>
                </c:pt>
                <c:pt idx="4889">
                  <c:v>9.9458292730753552E-11</c:v>
                </c:pt>
                <c:pt idx="4890">
                  <c:v>9.7150714726163113E-11</c:v>
                </c:pt>
                <c:pt idx="4891">
                  <c:v>9.7150714726163113E-11</c:v>
                </c:pt>
                <c:pt idx="4892">
                  <c:v>9.6016970695884383E-11</c:v>
                </c:pt>
                <c:pt idx="4893">
                  <c:v>9.6016970695884383E-11</c:v>
                </c:pt>
                <c:pt idx="4894">
                  <c:v>9.7150714726163113E-11</c:v>
                </c:pt>
                <c:pt idx="4895">
                  <c:v>9.3789020443367202E-11</c:v>
                </c:pt>
                <c:pt idx="4896">
                  <c:v>9.6016970695884383E-11</c:v>
                </c:pt>
                <c:pt idx="4897">
                  <c:v>9.7150714726163113E-11</c:v>
                </c:pt>
                <c:pt idx="4898">
                  <c:v>9.7150714726163113E-11</c:v>
                </c:pt>
                <c:pt idx="4899">
                  <c:v>9.6016970695884383E-11</c:v>
                </c:pt>
                <c:pt idx="4900">
                  <c:v>9.8297845718318321E-11</c:v>
                </c:pt>
                <c:pt idx="4901">
                  <c:v>9.9458292730753552E-11</c:v>
                </c:pt>
                <c:pt idx="4902">
                  <c:v>9.8297845718318321E-11</c:v>
                </c:pt>
                <c:pt idx="4903">
                  <c:v>9.489645740229975E-11</c:v>
                </c:pt>
                <c:pt idx="4904">
                  <c:v>9.489645740229975E-11</c:v>
                </c:pt>
                <c:pt idx="4905">
                  <c:v>9.8297845718318321E-11</c:v>
                </c:pt>
                <c:pt idx="4906">
                  <c:v>9.6016970695884383E-11</c:v>
                </c:pt>
                <c:pt idx="4907">
                  <c:v>9.8297845718318321E-11</c:v>
                </c:pt>
                <c:pt idx="4908">
                  <c:v>9.6016970695884383E-11</c:v>
                </c:pt>
                <c:pt idx="4909">
                  <c:v>9.6016970695884383E-11</c:v>
                </c:pt>
                <c:pt idx="4910">
                  <c:v>9.9458292730753552E-11</c:v>
                </c:pt>
                <c:pt idx="4911">
                  <c:v>9.6016970695884383E-11</c:v>
                </c:pt>
                <c:pt idx="4912">
                  <c:v>9.489645740229975E-11</c:v>
                </c:pt>
                <c:pt idx="4913">
                  <c:v>9.9458292730753552E-11</c:v>
                </c:pt>
                <c:pt idx="4914">
                  <c:v>9.6016970695884383E-11</c:v>
                </c:pt>
                <c:pt idx="4915">
                  <c:v>9.3789020443367202E-11</c:v>
                </c:pt>
                <c:pt idx="4916">
                  <c:v>9.9458292730753552E-11</c:v>
                </c:pt>
                <c:pt idx="4917">
                  <c:v>9.7150714726163113E-11</c:v>
                </c:pt>
                <c:pt idx="4918">
                  <c:v>9.7150714726163113E-11</c:v>
                </c:pt>
                <c:pt idx="4919">
                  <c:v>9.7150714726163113E-11</c:v>
                </c:pt>
                <c:pt idx="4920">
                  <c:v>9.8297845718318321E-11</c:v>
                </c:pt>
                <c:pt idx="4921">
                  <c:v>9.8297845718318321E-11</c:v>
                </c:pt>
                <c:pt idx="4922">
                  <c:v>9.6016970695884383E-11</c:v>
                </c:pt>
                <c:pt idx="4923">
                  <c:v>9.7150714726163113E-11</c:v>
                </c:pt>
                <c:pt idx="4924">
                  <c:v>9.6016970695884383E-11</c:v>
                </c:pt>
                <c:pt idx="4925">
                  <c:v>9.9458292730753552E-11</c:v>
                </c:pt>
                <c:pt idx="4926">
                  <c:v>9.2694720656145152E-11</c:v>
                </c:pt>
                <c:pt idx="4927">
                  <c:v>1.0063267101854971E-10</c:v>
                </c:pt>
                <c:pt idx="4928">
                  <c:v>9.3789020443367202E-11</c:v>
                </c:pt>
                <c:pt idx="4929">
                  <c:v>9.489645740229975E-11</c:v>
                </c:pt>
                <c:pt idx="4930">
                  <c:v>9.8297845718318321E-11</c:v>
                </c:pt>
                <c:pt idx="4931">
                  <c:v>9.8297845718318321E-11</c:v>
                </c:pt>
                <c:pt idx="4932">
                  <c:v>9.8297845718318321E-11</c:v>
                </c:pt>
                <c:pt idx="4933">
                  <c:v>9.6016970695884383E-11</c:v>
                </c:pt>
                <c:pt idx="4934">
                  <c:v>9.3789020443367202E-11</c:v>
                </c:pt>
                <c:pt idx="4935">
                  <c:v>1.0063267101854971E-10</c:v>
                </c:pt>
                <c:pt idx="4936">
                  <c:v>9.9458292730753552E-11</c:v>
                </c:pt>
                <c:pt idx="4937">
                  <c:v>9.489645740229975E-11</c:v>
                </c:pt>
                <c:pt idx="4938">
                  <c:v>1.0063267101854971E-10</c:v>
                </c:pt>
                <c:pt idx="4939">
                  <c:v>9.489645740229975E-11</c:v>
                </c:pt>
                <c:pt idx="4940">
                  <c:v>9.7150714726163113E-11</c:v>
                </c:pt>
                <c:pt idx="4941">
                  <c:v>9.9458292730753552E-11</c:v>
                </c:pt>
                <c:pt idx="4942">
                  <c:v>9.489645740229975E-11</c:v>
                </c:pt>
                <c:pt idx="4943">
                  <c:v>9.9458292730753552E-11</c:v>
                </c:pt>
                <c:pt idx="4944">
                  <c:v>9.7150714726163113E-11</c:v>
                </c:pt>
                <c:pt idx="4945">
                  <c:v>9.8297845718318321E-11</c:v>
                </c:pt>
                <c:pt idx="4946">
                  <c:v>9.8297845718318321E-11</c:v>
                </c:pt>
                <c:pt idx="4947">
                  <c:v>9.6016970695884383E-11</c:v>
                </c:pt>
                <c:pt idx="4948">
                  <c:v>9.8297845718318321E-11</c:v>
                </c:pt>
                <c:pt idx="4949">
                  <c:v>9.9458292730753552E-11</c:v>
                </c:pt>
                <c:pt idx="4950">
                  <c:v>9.6016970695884383E-11</c:v>
                </c:pt>
                <c:pt idx="4951">
                  <c:v>9.6016970695884383E-11</c:v>
                </c:pt>
                <c:pt idx="4952">
                  <c:v>9.8297845718318321E-11</c:v>
                </c:pt>
                <c:pt idx="4953">
                  <c:v>9.7150714726163113E-11</c:v>
                </c:pt>
                <c:pt idx="4954">
                  <c:v>9.8297845718318321E-11</c:v>
                </c:pt>
                <c:pt idx="4955">
                  <c:v>9.8297845718318321E-11</c:v>
                </c:pt>
                <c:pt idx="4956">
                  <c:v>9.6016970695884383E-11</c:v>
                </c:pt>
                <c:pt idx="4957">
                  <c:v>9.6016970695884383E-11</c:v>
                </c:pt>
                <c:pt idx="4958">
                  <c:v>9.2694720656145152E-11</c:v>
                </c:pt>
                <c:pt idx="4959">
                  <c:v>9.7150714726163113E-11</c:v>
                </c:pt>
                <c:pt idx="4960">
                  <c:v>9.6016970695884383E-11</c:v>
                </c:pt>
                <c:pt idx="4961">
                  <c:v>9.6016970695884383E-11</c:v>
                </c:pt>
                <c:pt idx="4962">
                  <c:v>9.9458292730753552E-11</c:v>
                </c:pt>
                <c:pt idx="4963">
                  <c:v>9.7150714726163113E-11</c:v>
                </c:pt>
                <c:pt idx="4964">
                  <c:v>9.489645740229975E-11</c:v>
                </c:pt>
                <c:pt idx="4965">
                  <c:v>9.6016970695884383E-11</c:v>
                </c:pt>
                <c:pt idx="4966">
                  <c:v>9.8297845718318321E-11</c:v>
                </c:pt>
                <c:pt idx="4967">
                  <c:v>9.8297845718318321E-11</c:v>
                </c:pt>
                <c:pt idx="4968">
                  <c:v>9.6016970695884383E-11</c:v>
                </c:pt>
                <c:pt idx="4969">
                  <c:v>9.6016970695884383E-11</c:v>
                </c:pt>
                <c:pt idx="4970">
                  <c:v>9.6016970695884383E-11</c:v>
                </c:pt>
                <c:pt idx="4971">
                  <c:v>9.6016970695884383E-11</c:v>
                </c:pt>
                <c:pt idx="4972">
                  <c:v>9.7150714726163113E-11</c:v>
                </c:pt>
                <c:pt idx="4973">
                  <c:v>9.7150714726163113E-11</c:v>
                </c:pt>
                <c:pt idx="4974">
                  <c:v>9.6016970695884383E-11</c:v>
                </c:pt>
                <c:pt idx="4975">
                  <c:v>9.7150714726163113E-11</c:v>
                </c:pt>
                <c:pt idx="4976">
                  <c:v>9.8297845718318321E-11</c:v>
                </c:pt>
                <c:pt idx="4977">
                  <c:v>9.9458292730753552E-11</c:v>
                </c:pt>
                <c:pt idx="4978">
                  <c:v>9.7150714726163113E-11</c:v>
                </c:pt>
                <c:pt idx="4979">
                  <c:v>9.6016970695884383E-11</c:v>
                </c:pt>
                <c:pt idx="4980">
                  <c:v>9.3789020443367202E-11</c:v>
                </c:pt>
                <c:pt idx="4981">
                  <c:v>9.489645740229975E-11</c:v>
                </c:pt>
                <c:pt idx="4982">
                  <c:v>9.489645740229975E-11</c:v>
                </c:pt>
                <c:pt idx="4983">
                  <c:v>9.7150714726163113E-11</c:v>
                </c:pt>
                <c:pt idx="4984">
                  <c:v>9.6016970695884383E-11</c:v>
                </c:pt>
                <c:pt idx="4985">
                  <c:v>9.6016970695884383E-11</c:v>
                </c:pt>
                <c:pt idx="4986">
                  <c:v>9.9458292730753552E-11</c:v>
                </c:pt>
                <c:pt idx="4987">
                  <c:v>9.9458292730753552E-11</c:v>
                </c:pt>
                <c:pt idx="4988">
                  <c:v>9.6016970695884383E-11</c:v>
                </c:pt>
                <c:pt idx="4989">
                  <c:v>9.6016970695884383E-11</c:v>
                </c:pt>
                <c:pt idx="4990">
                  <c:v>9.3789020443367202E-11</c:v>
                </c:pt>
                <c:pt idx="4991">
                  <c:v>9.6016970695884383E-11</c:v>
                </c:pt>
                <c:pt idx="4992">
                  <c:v>9.7150714726163113E-11</c:v>
                </c:pt>
                <c:pt idx="4993">
                  <c:v>9.6016970695884383E-11</c:v>
                </c:pt>
                <c:pt idx="4994">
                  <c:v>9.489645740229975E-11</c:v>
                </c:pt>
                <c:pt idx="4995">
                  <c:v>9.8297845718318321E-11</c:v>
                </c:pt>
                <c:pt idx="4996">
                  <c:v>9.489645740229975E-11</c:v>
                </c:pt>
                <c:pt idx="4997">
                  <c:v>9.7150714726163113E-11</c:v>
                </c:pt>
                <c:pt idx="4998">
                  <c:v>9.9458292730753552E-11</c:v>
                </c:pt>
                <c:pt idx="4999">
                  <c:v>9.489645740229975E-11</c:v>
                </c:pt>
                <c:pt idx="5000">
                  <c:v>9.6016970695884383E-11</c:v>
                </c:pt>
                <c:pt idx="5001">
                  <c:v>9.6016970695884383E-11</c:v>
                </c:pt>
                <c:pt idx="5002">
                  <c:v>1.0063267101854971E-10</c:v>
                </c:pt>
                <c:pt idx="5003">
                  <c:v>9.9458292730753552E-11</c:v>
                </c:pt>
                <c:pt idx="5004">
                  <c:v>9.489645740229975E-11</c:v>
                </c:pt>
                <c:pt idx="5005">
                  <c:v>9.3789020443367202E-11</c:v>
                </c:pt>
                <c:pt idx="5006">
                  <c:v>9.9458292730753552E-11</c:v>
                </c:pt>
                <c:pt idx="5007">
                  <c:v>9.7150714726163113E-11</c:v>
                </c:pt>
                <c:pt idx="5008">
                  <c:v>9.3789020443367202E-11</c:v>
                </c:pt>
                <c:pt idx="5009">
                  <c:v>9.489645740229975E-11</c:v>
                </c:pt>
                <c:pt idx="5010">
                  <c:v>9.8297845718318321E-11</c:v>
                </c:pt>
                <c:pt idx="5011">
                  <c:v>9.7150714726163113E-11</c:v>
                </c:pt>
                <c:pt idx="5012">
                  <c:v>9.3789020443367202E-11</c:v>
                </c:pt>
                <c:pt idx="5013">
                  <c:v>9.9458292730753552E-11</c:v>
                </c:pt>
                <c:pt idx="5014">
                  <c:v>9.489645740229975E-11</c:v>
                </c:pt>
                <c:pt idx="5015">
                  <c:v>9.2694720656145152E-11</c:v>
                </c:pt>
                <c:pt idx="5016">
                  <c:v>9.6016970695884383E-11</c:v>
                </c:pt>
                <c:pt idx="5017">
                  <c:v>9.9458292730753552E-11</c:v>
                </c:pt>
                <c:pt idx="5018">
                  <c:v>9.7150714726163113E-11</c:v>
                </c:pt>
                <c:pt idx="5019">
                  <c:v>9.489645740229975E-11</c:v>
                </c:pt>
                <c:pt idx="5020">
                  <c:v>9.6016970695884383E-11</c:v>
                </c:pt>
                <c:pt idx="5021">
                  <c:v>9.7150714726163113E-11</c:v>
                </c:pt>
                <c:pt idx="5022">
                  <c:v>9.8297845718318321E-11</c:v>
                </c:pt>
                <c:pt idx="5023">
                  <c:v>9.6016970695884383E-11</c:v>
                </c:pt>
                <c:pt idx="5024">
                  <c:v>9.3789020443367202E-11</c:v>
                </c:pt>
                <c:pt idx="5025">
                  <c:v>9.7150714726163113E-11</c:v>
                </c:pt>
                <c:pt idx="5026">
                  <c:v>9.7150714726163113E-11</c:v>
                </c:pt>
                <c:pt idx="5027">
                  <c:v>9.7150714726163113E-11</c:v>
                </c:pt>
                <c:pt idx="5028">
                  <c:v>9.489645740229975E-11</c:v>
                </c:pt>
                <c:pt idx="5029">
                  <c:v>9.6016970695884383E-11</c:v>
                </c:pt>
                <c:pt idx="5030">
                  <c:v>9.8297845718318321E-11</c:v>
                </c:pt>
                <c:pt idx="5031">
                  <c:v>9.6016970695884383E-11</c:v>
                </c:pt>
                <c:pt idx="5032">
                  <c:v>9.489645740229975E-11</c:v>
                </c:pt>
                <c:pt idx="5033">
                  <c:v>9.3789020443367202E-11</c:v>
                </c:pt>
                <c:pt idx="5034">
                  <c:v>9.6016970695884383E-11</c:v>
                </c:pt>
                <c:pt idx="5035">
                  <c:v>9.8297845718318321E-11</c:v>
                </c:pt>
                <c:pt idx="5036">
                  <c:v>9.8297845718318321E-11</c:v>
                </c:pt>
                <c:pt idx="5037">
                  <c:v>9.6016970695884383E-11</c:v>
                </c:pt>
                <c:pt idx="5038">
                  <c:v>9.7150714726163113E-11</c:v>
                </c:pt>
                <c:pt idx="5039">
                  <c:v>9.6016970695884383E-11</c:v>
                </c:pt>
                <c:pt idx="5040">
                  <c:v>9.3789020443367202E-11</c:v>
                </c:pt>
                <c:pt idx="5041">
                  <c:v>9.6016970695884383E-11</c:v>
                </c:pt>
                <c:pt idx="5042">
                  <c:v>9.9458292730753552E-11</c:v>
                </c:pt>
                <c:pt idx="5043">
                  <c:v>9.8297845718318321E-11</c:v>
                </c:pt>
                <c:pt idx="5044">
                  <c:v>9.9458292730753552E-11</c:v>
                </c:pt>
                <c:pt idx="5045">
                  <c:v>9.7150714726163113E-11</c:v>
                </c:pt>
                <c:pt idx="5046">
                  <c:v>9.8297845718318321E-11</c:v>
                </c:pt>
                <c:pt idx="5047">
                  <c:v>9.8297845718318321E-11</c:v>
                </c:pt>
                <c:pt idx="5048">
                  <c:v>9.8297845718318321E-11</c:v>
                </c:pt>
                <c:pt idx="5049">
                  <c:v>9.6016970695884383E-11</c:v>
                </c:pt>
                <c:pt idx="5050">
                  <c:v>9.6016970695884383E-11</c:v>
                </c:pt>
                <c:pt idx="5051">
                  <c:v>9.8297845718318321E-11</c:v>
                </c:pt>
                <c:pt idx="5052">
                  <c:v>9.3789020443367202E-11</c:v>
                </c:pt>
                <c:pt idx="5053">
                  <c:v>9.2694720656145152E-11</c:v>
                </c:pt>
                <c:pt idx="5054">
                  <c:v>9.3789020443367202E-11</c:v>
                </c:pt>
                <c:pt idx="5055">
                  <c:v>9.6016970695884383E-11</c:v>
                </c:pt>
                <c:pt idx="5056">
                  <c:v>9.6016970695884383E-11</c:v>
                </c:pt>
                <c:pt idx="5057">
                  <c:v>9.6016970695884383E-11</c:v>
                </c:pt>
                <c:pt idx="5058">
                  <c:v>9.6016970695884383E-11</c:v>
                </c:pt>
                <c:pt idx="5059">
                  <c:v>9.6016970695884383E-11</c:v>
                </c:pt>
                <c:pt idx="5060">
                  <c:v>9.7150714726163113E-11</c:v>
                </c:pt>
                <c:pt idx="5061">
                  <c:v>9.7150714726163113E-11</c:v>
                </c:pt>
                <c:pt idx="5062">
                  <c:v>9.8297845718318321E-11</c:v>
                </c:pt>
                <c:pt idx="5063">
                  <c:v>9.7150714726163113E-11</c:v>
                </c:pt>
                <c:pt idx="5064">
                  <c:v>9.6016970695884383E-11</c:v>
                </c:pt>
                <c:pt idx="5065">
                  <c:v>9.3789020443367202E-11</c:v>
                </c:pt>
                <c:pt idx="5066">
                  <c:v>9.8297845718318321E-11</c:v>
                </c:pt>
                <c:pt idx="5067">
                  <c:v>9.6016970695884383E-11</c:v>
                </c:pt>
                <c:pt idx="5068">
                  <c:v>9.6016970695884383E-11</c:v>
                </c:pt>
                <c:pt idx="5069">
                  <c:v>9.6016970695884383E-11</c:v>
                </c:pt>
                <c:pt idx="5070">
                  <c:v>9.8297845718318321E-11</c:v>
                </c:pt>
                <c:pt idx="5071">
                  <c:v>9.6016970695884383E-11</c:v>
                </c:pt>
                <c:pt idx="5072">
                  <c:v>9.3789020443367202E-11</c:v>
                </c:pt>
                <c:pt idx="5073">
                  <c:v>9.6016970695884383E-11</c:v>
                </c:pt>
                <c:pt idx="5074">
                  <c:v>9.6016970695884383E-11</c:v>
                </c:pt>
                <c:pt idx="5075">
                  <c:v>9.489645740229975E-11</c:v>
                </c:pt>
                <c:pt idx="5076">
                  <c:v>9.7150714726163113E-11</c:v>
                </c:pt>
                <c:pt idx="5077">
                  <c:v>9.6016970695884383E-11</c:v>
                </c:pt>
                <c:pt idx="5078">
                  <c:v>9.9458292730753552E-11</c:v>
                </c:pt>
                <c:pt idx="5079">
                  <c:v>9.6016970695884383E-11</c:v>
                </c:pt>
                <c:pt idx="5080">
                  <c:v>9.3789020443367202E-11</c:v>
                </c:pt>
                <c:pt idx="5081">
                  <c:v>9.7150714726163113E-11</c:v>
                </c:pt>
                <c:pt idx="5082">
                  <c:v>9.6016970695884383E-11</c:v>
                </c:pt>
                <c:pt idx="5083">
                  <c:v>9.489645740229975E-11</c:v>
                </c:pt>
                <c:pt idx="5084">
                  <c:v>9.6016970695884383E-11</c:v>
                </c:pt>
                <c:pt idx="5085">
                  <c:v>9.489645740229975E-11</c:v>
                </c:pt>
                <c:pt idx="5086">
                  <c:v>9.3789020443367202E-11</c:v>
                </c:pt>
                <c:pt idx="5087">
                  <c:v>9.8297845718318321E-11</c:v>
                </c:pt>
                <c:pt idx="5088">
                  <c:v>9.9458292730753552E-11</c:v>
                </c:pt>
                <c:pt idx="5089">
                  <c:v>9.7150714726163113E-11</c:v>
                </c:pt>
                <c:pt idx="5090">
                  <c:v>9.489645740229975E-11</c:v>
                </c:pt>
                <c:pt idx="5091">
                  <c:v>9.7150714726163113E-11</c:v>
                </c:pt>
                <c:pt idx="5092">
                  <c:v>9.7150714726163113E-11</c:v>
                </c:pt>
                <c:pt idx="5093">
                  <c:v>9.8297845718318321E-11</c:v>
                </c:pt>
                <c:pt idx="5094">
                  <c:v>9.6016970695884383E-11</c:v>
                </c:pt>
                <c:pt idx="5095">
                  <c:v>9.7150714726163113E-11</c:v>
                </c:pt>
                <c:pt idx="5096">
                  <c:v>9.6016970695884383E-11</c:v>
                </c:pt>
                <c:pt idx="5097">
                  <c:v>9.3789020443367202E-11</c:v>
                </c:pt>
                <c:pt idx="5098">
                  <c:v>9.6016970695884383E-11</c:v>
                </c:pt>
                <c:pt idx="5099">
                  <c:v>9.7150714726163113E-11</c:v>
                </c:pt>
                <c:pt idx="5100">
                  <c:v>9.489645740229975E-11</c:v>
                </c:pt>
                <c:pt idx="5101">
                  <c:v>9.6016970695884383E-11</c:v>
                </c:pt>
                <c:pt idx="5102">
                  <c:v>9.6016970695884383E-11</c:v>
                </c:pt>
                <c:pt idx="5103">
                  <c:v>9.6016970695884383E-11</c:v>
                </c:pt>
                <c:pt idx="5104">
                  <c:v>9.9458292730753552E-11</c:v>
                </c:pt>
                <c:pt idx="5105">
                  <c:v>9.9458292730753552E-11</c:v>
                </c:pt>
                <c:pt idx="5106">
                  <c:v>9.3789020443367202E-11</c:v>
                </c:pt>
                <c:pt idx="5107">
                  <c:v>9.3789020443367202E-11</c:v>
                </c:pt>
                <c:pt idx="5108">
                  <c:v>9.2694720656145152E-11</c:v>
                </c:pt>
                <c:pt idx="5109">
                  <c:v>9.3789020443367202E-11</c:v>
                </c:pt>
                <c:pt idx="5110">
                  <c:v>9.7150714726163113E-11</c:v>
                </c:pt>
                <c:pt idx="5111">
                  <c:v>9.489645740229975E-11</c:v>
                </c:pt>
                <c:pt idx="5112">
                  <c:v>9.8297845718318321E-11</c:v>
                </c:pt>
                <c:pt idx="5113">
                  <c:v>9.6016970695884383E-11</c:v>
                </c:pt>
                <c:pt idx="5114">
                  <c:v>9.489645740229975E-11</c:v>
                </c:pt>
                <c:pt idx="5115">
                  <c:v>9.6016970695884383E-11</c:v>
                </c:pt>
                <c:pt idx="5116">
                  <c:v>9.489645740229975E-11</c:v>
                </c:pt>
                <c:pt idx="5117">
                  <c:v>9.489645740229975E-11</c:v>
                </c:pt>
                <c:pt idx="5118">
                  <c:v>9.489645740229975E-11</c:v>
                </c:pt>
                <c:pt idx="5119">
                  <c:v>9.6016970695884383E-11</c:v>
                </c:pt>
                <c:pt idx="5120">
                  <c:v>9.6016970695884383E-11</c:v>
                </c:pt>
                <c:pt idx="5121">
                  <c:v>9.7150714726163113E-11</c:v>
                </c:pt>
                <c:pt idx="5122">
                  <c:v>9.6016970695884383E-11</c:v>
                </c:pt>
                <c:pt idx="5123">
                  <c:v>9.7150714726163113E-11</c:v>
                </c:pt>
                <c:pt idx="5124">
                  <c:v>9.8297845718318321E-11</c:v>
                </c:pt>
                <c:pt idx="5125">
                  <c:v>9.6016970695884383E-11</c:v>
                </c:pt>
                <c:pt idx="5126">
                  <c:v>9.7150714726163113E-11</c:v>
                </c:pt>
                <c:pt idx="5127">
                  <c:v>9.3789020443367202E-11</c:v>
                </c:pt>
                <c:pt idx="5128">
                  <c:v>9.7150714726163113E-11</c:v>
                </c:pt>
                <c:pt idx="5129">
                  <c:v>9.489645740229975E-11</c:v>
                </c:pt>
                <c:pt idx="5130">
                  <c:v>9.489645740229975E-11</c:v>
                </c:pt>
                <c:pt idx="5131">
                  <c:v>9.8297845718318321E-11</c:v>
                </c:pt>
                <c:pt idx="5132">
                  <c:v>9.3789020443367202E-11</c:v>
                </c:pt>
                <c:pt idx="5133">
                  <c:v>9.2694720656145152E-11</c:v>
                </c:pt>
                <c:pt idx="5134">
                  <c:v>9.8297845718318321E-11</c:v>
                </c:pt>
                <c:pt idx="5135">
                  <c:v>9.6016970695884383E-11</c:v>
                </c:pt>
                <c:pt idx="5136">
                  <c:v>9.489645740229975E-11</c:v>
                </c:pt>
                <c:pt idx="5137">
                  <c:v>9.9458292730753552E-11</c:v>
                </c:pt>
                <c:pt idx="5138">
                  <c:v>9.3789020443367202E-11</c:v>
                </c:pt>
                <c:pt idx="5139">
                  <c:v>9.489645740229975E-11</c:v>
                </c:pt>
                <c:pt idx="5140">
                  <c:v>9.6016970695884383E-11</c:v>
                </c:pt>
                <c:pt idx="5141">
                  <c:v>9.7150714726163113E-11</c:v>
                </c:pt>
                <c:pt idx="5142">
                  <c:v>9.6016970695884383E-11</c:v>
                </c:pt>
                <c:pt idx="5143">
                  <c:v>9.3789020443367202E-11</c:v>
                </c:pt>
                <c:pt idx="5144">
                  <c:v>9.6016970695884383E-11</c:v>
                </c:pt>
                <c:pt idx="5145">
                  <c:v>9.7150714726163113E-11</c:v>
                </c:pt>
                <c:pt idx="5146">
                  <c:v>9.3789020443367202E-11</c:v>
                </c:pt>
                <c:pt idx="5147">
                  <c:v>9.7150714726163113E-11</c:v>
                </c:pt>
                <c:pt idx="5148">
                  <c:v>9.3789020443367202E-11</c:v>
                </c:pt>
                <c:pt idx="5149">
                  <c:v>9.7150714726163113E-11</c:v>
                </c:pt>
                <c:pt idx="5150">
                  <c:v>9.8297845718318321E-11</c:v>
                </c:pt>
                <c:pt idx="5151">
                  <c:v>9.3789020443367202E-11</c:v>
                </c:pt>
                <c:pt idx="5152">
                  <c:v>9.8297845718318321E-11</c:v>
                </c:pt>
                <c:pt idx="5153">
                  <c:v>9.6016970695884383E-11</c:v>
                </c:pt>
                <c:pt idx="5154">
                  <c:v>9.6016970695884383E-11</c:v>
                </c:pt>
                <c:pt idx="5155">
                  <c:v>9.6016970695884383E-11</c:v>
                </c:pt>
                <c:pt idx="5156">
                  <c:v>9.6016970695884383E-11</c:v>
                </c:pt>
                <c:pt idx="5157">
                  <c:v>9.489645740229975E-11</c:v>
                </c:pt>
                <c:pt idx="5158">
                  <c:v>9.8297845718318321E-11</c:v>
                </c:pt>
                <c:pt idx="5159">
                  <c:v>9.7150714726163113E-11</c:v>
                </c:pt>
                <c:pt idx="5160">
                  <c:v>9.6016970695884383E-11</c:v>
                </c:pt>
                <c:pt idx="5161">
                  <c:v>9.3789020443367202E-11</c:v>
                </c:pt>
                <c:pt idx="5162">
                  <c:v>9.7150714726163113E-11</c:v>
                </c:pt>
                <c:pt idx="5163">
                  <c:v>9.6016970695884383E-11</c:v>
                </c:pt>
                <c:pt idx="5164">
                  <c:v>9.489645740229975E-11</c:v>
                </c:pt>
                <c:pt idx="5165">
                  <c:v>9.6016970695884383E-11</c:v>
                </c:pt>
                <c:pt idx="5166">
                  <c:v>9.9458292730753552E-11</c:v>
                </c:pt>
                <c:pt idx="5167">
                  <c:v>9.6016970695884383E-11</c:v>
                </c:pt>
                <c:pt idx="5168">
                  <c:v>9.8297845718318321E-11</c:v>
                </c:pt>
                <c:pt idx="5169">
                  <c:v>9.6016970695884383E-11</c:v>
                </c:pt>
                <c:pt idx="5170">
                  <c:v>9.8297845718318321E-11</c:v>
                </c:pt>
                <c:pt idx="5171">
                  <c:v>9.2694720656145152E-11</c:v>
                </c:pt>
                <c:pt idx="5172">
                  <c:v>9.3789020443367202E-11</c:v>
                </c:pt>
                <c:pt idx="5173">
                  <c:v>9.9458292730753552E-11</c:v>
                </c:pt>
                <c:pt idx="5174">
                  <c:v>9.3789020443367202E-11</c:v>
                </c:pt>
                <c:pt idx="5175">
                  <c:v>9.7150714726163113E-11</c:v>
                </c:pt>
                <c:pt idx="5176">
                  <c:v>9.6016970695884383E-11</c:v>
                </c:pt>
                <c:pt idx="5177">
                  <c:v>9.9458292730753552E-11</c:v>
                </c:pt>
                <c:pt idx="5178">
                  <c:v>9.3789020443367202E-11</c:v>
                </c:pt>
                <c:pt idx="5179">
                  <c:v>9.7150714726163113E-11</c:v>
                </c:pt>
                <c:pt idx="5180">
                  <c:v>9.489645740229975E-11</c:v>
                </c:pt>
                <c:pt idx="5181">
                  <c:v>9.489645740229975E-11</c:v>
                </c:pt>
                <c:pt idx="5182">
                  <c:v>9.6016970695884383E-11</c:v>
                </c:pt>
                <c:pt idx="5183">
                  <c:v>9.3789020443367202E-11</c:v>
                </c:pt>
                <c:pt idx="5184">
                  <c:v>9.489645740229975E-11</c:v>
                </c:pt>
                <c:pt idx="5185">
                  <c:v>9.6016970695884383E-11</c:v>
                </c:pt>
                <c:pt idx="5186">
                  <c:v>9.7150714726163113E-11</c:v>
                </c:pt>
                <c:pt idx="5187">
                  <c:v>9.6016970695884383E-11</c:v>
                </c:pt>
                <c:pt idx="5188">
                  <c:v>9.6016970695884383E-11</c:v>
                </c:pt>
                <c:pt idx="5189">
                  <c:v>9.7150714726163113E-11</c:v>
                </c:pt>
                <c:pt idx="5190">
                  <c:v>9.7150714726163113E-11</c:v>
                </c:pt>
                <c:pt idx="5191">
                  <c:v>9.9458292730753552E-11</c:v>
                </c:pt>
                <c:pt idx="5192">
                  <c:v>9.489645740229975E-11</c:v>
                </c:pt>
                <c:pt idx="5193">
                  <c:v>9.489645740229975E-11</c:v>
                </c:pt>
                <c:pt idx="5194">
                  <c:v>9.7150714726163113E-11</c:v>
                </c:pt>
                <c:pt idx="5195">
                  <c:v>9.489645740229975E-11</c:v>
                </c:pt>
                <c:pt idx="5196">
                  <c:v>9.8297845718318321E-11</c:v>
                </c:pt>
                <c:pt idx="5197">
                  <c:v>9.3789020443367202E-11</c:v>
                </c:pt>
                <c:pt idx="5198">
                  <c:v>9.3789020443367202E-11</c:v>
                </c:pt>
                <c:pt idx="5199">
                  <c:v>9.7150714726163113E-11</c:v>
                </c:pt>
                <c:pt idx="5200">
                  <c:v>9.8297845718318321E-11</c:v>
                </c:pt>
                <c:pt idx="5201">
                  <c:v>9.3789020443367202E-11</c:v>
                </c:pt>
                <c:pt idx="5202">
                  <c:v>9.7150714726163113E-11</c:v>
                </c:pt>
                <c:pt idx="5203">
                  <c:v>9.7150714726163113E-11</c:v>
                </c:pt>
                <c:pt idx="5204">
                  <c:v>9.489645740229975E-11</c:v>
                </c:pt>
                <c:pt idx="5205">
                  <c:v>9.8297845718318321E-11</c:v>
                </c:pt>
                <c:pt idx="5206">
                  <c:v>9.3789020443367202E-11</c:v>
                </c:pt>
                <c:pt idx="5207">
                  <c:v>9.9458292730753552E-11</c:v>
                </c:pt>
                <c:pt idx="5208">
                  <c:v>9.3789020443367202E-11</c:v>
                </c:pt>
                <c:pt idx="5209">
                  <c:v>9.6016970695884383E-11</c:v>
                </c:pt>
                <c:pt idx="5210">
                  <c:v>9.6016970695884383E-11</c:v>
                </c:pt>
                <c:pt idx="5211">
                  <c:v>9.489645740229975E-11</c:v>
                </c:pt>
                <c:pt idx="5212">
                  <c:v>9.2694720656145152E-11</c:v>
                </c:pt>
                <c:pt idx="5213">
                  <c:v>9.3789020443367202E-11</c:v>
                </c:pt>
                <c:pt idx="5214">
                  <c:v>9.6016970695884383E-11</c:v>
                </c:pt>
                <c:pt idx="5215">
                  <c:v>9.7150714726163113E-11</c:v>
                </c:pt>
                <c:pt idx="5216">
                  <c:v>9.489645740229975E-11</c:v>
                </c:pt>
                <c:pt idx="5217">
                  <c:v>9.3789020443367202E-11</c:v>
                </c:pt>
                <c:pt idx="5218">
                  <c:v>9.6016970695884383E-11</c:v>
                </c:pt>
                <c:pt idx="5219">
                  <c:v>9.6016970695884383E-11</c:v>
                </c:pt>
                <c:pt idx="5220">
                  <c:v>9.8297845718318321E-11</c:v>
                </c:pt>
                <c:pt idx="5221">
                  <c:v>9.7150714726163113E-11</c:v>
                </c:pt>
                <c:pt idx="5222">
                  <c:v>9.2694720656145152E-11</c:v>
                </c:pt>
                <c:pt idx="5223">
                  <c:v>9.489645740229975E-11</c:v>
                </c:pt>
                <c:pt idx="5224">
                  <c:v>9.2694720656145152E-11</c:v>
                </c:pt>
                <c:pt idx="5225">
                  <c:v>9.2694720656145152E-11</c:v>
                </c:pt>
                <c:pt idx="5226">
                  <c:v>9.489645740229975E-11</c:v>
                </c:pt>
                <c:pt idx="5227">
                  <c:v>9.489645740229975E-11</c:v>
                </c:pt>
                <c:pt idx="5228">
                  <c:v>9.6016970695884383E-11</c:v>
                </c:pt>
                <c:pt idx="5229">
                  <c:v>9.2694720656145152E-11</c:v>
                </c:pt>
                <c:pt idx="5230">
                  <c:v>9.7150714726163113E-11</c:v>
                </c:pt>
                <c:pt idx="5231">
                  <c:v>9.6016970695884383E-11</c:v>
                </c:pt>
                <c:pt idx="5232">
                  <c:v>9.6016970695884383E-11</c:v>
                </c:pt>
                <c:pt idx="5233">
                  <c:v>9.2694720656145152E-11</c:v>
                </c:pt>
                <c:pt idx="5234">
                  <c:v>9.6016970695884383E-11</c:v>
                </c:pt>
                <c:pt idx="5235">
                  <c:v>9.3789020443367202E-11</c:v>
                </c:pt>
                <c:pt idx="5236">
                  <c:v>9.3789020443367202E-11</c:v>
                </c:pt>
                <c:pt idx="5237">
                  <c:v>9.2694720656145152E-11</c:v>
                </c:pt>
                <c:pt idx="5238">
                  <c:v>9.7150714726163113E-11</c:v>
                </c:pt>
                <c:pt idx="5239">
                  <c:v>9.3789020443367202E-11</c:v>
                </c:pt>
                <c:pt idx="5240">
                  <c:v>9.6016970695884383E-11</c:v>
                </c:pt>
                <c:pt idx="5241">
                  <c:v>9.489645740229975E-11</c:v>
                </c:pt>
                <c:pt idx="5242">
                  <c:v>9.489645740229975E-11</c:v>
                </c:pt>
                <c:pt idx="5243">
                  <c:v>9.489645740229975E-11</c:v>
                </c:pt>
                <c:pt idx="5244">
                  <c:v>9.6016970695884383E-11</c:v>
                </c:pt>
                <c:pt idx="5245">
                  <c:v>9.2694720656145152E-11</c:v>
                </c:pt>
                <c:pt idx="5246">
                  <c:v>9.3789020443367202E-11</c:v>
                </c:pt>
                <c:pt idx="5247">
                  <c:v>9.2694720656145152E-11</c:v>
                </c:pt>
                <c:pt idx="5248">
                  <c:v>9.6016970695884383E-11</c:v>
                </c:pt>
                <c:pt idx="5249">
                  <c:v>9.6016970695884383E-11</c:v>
                </c:pt>
                <c:pt idx="5250">
                  <c:v>9.7150714726163113E-11</c:v>
                </c:pt>
                <c:pt idx="5251">
                  <c:v>9.6016970695884383E-11</c:v>
                </c:pt>
                <c:pt idx="5252">
                  <c:v>9.3789020443367202E-11</c:v>
                </c:pt>
                <c:pt idx="5253">
                  <c:v>9.6016970695884383E-11</c:v>
                </c:pt>
                <c:pt idx="5254">
                  <c:v>9.3789020443367202E-11</c:v>
                </c:pt>
                <c:pt idx="5255">
                  <c:v>9.7150714726163113E-11</c:v>
                </c:pt>
                <c:pt idx="5256">
                  <c:v>9.6016970695884383E-11</c:v>
                </c:pt>
                <c:pt idx="5257">
                  <c:v>9.7150714726163113E-11</c:v>
                </c:pt>
                <c:pt idx="5258">
                  <c:v>9.6016970695884383E-11</c:v>
                </c:pt>
                <c:pt idx="5259">
                  <c:v>9.6016970695884383E-11</c:v>
                </c:pt>
                <c:pt idx="5260">
                  <c:v>9.7150714726163113E-11</c:v>
                </c:pt>
                <c:pt idx="5261">
                  <c:v>9.2694720656145152E-11</c:v>
                </c:pt>
                <c:pt idx="5262">
                  <c:v>9.2694720656145152E-11</c:v>
                </c:pt>
                <c:pt idx="5263">
                  <c:v>9.9458292730753552E-11</c:v>
                </c:pt>
                <c:pt idx="5264">
                  <c:v>9.7150714726163113E-11</c:v>
                </c:pt>
                <c:pt idx="5265">
                  <c:v>9.489645740229975E-11</c:v>
                </c:pt>
                <c:pt idx="5266">
                  <c:v>9.3789020443367202E-11</c:v>
                </c:pt>
                <c:pt idx="5267">
                  <c:v>9.489645740229975E-11</c:v>
                </c:pt>
                <c:pt idx="5268">
                  <c:v>9.6016970695884383E-11</c:v>
                </c:pt>
                <c:pt idx="5269">
                  <c:v>9.6016970695884383E-11</c:v>
                </c:pt>
                <c:pt idx="5270">
                  <c:v>9.7150714726163113E-11</c:v>
                </c:pt>
                <c:pt idx="5271">
                  <c:v>9.7150714726163113E-11</c:v>
                </c:pt>
                <c:pt idx="5272">
                  <c:v>9.3789020443367202E-11</c:v>
                </c:pt>
                <c:pt idx="5273">
                  <c:v>9.489645740229975E-11</c:v>
                </c:pt>
                <c:pt idx="5274">
                  <c:v>9.6016970695884383E-11</c:v>
                </c:pt>
                <c:pt idx="5275">
                  <c:v>9.3789020443367202E-11</c:v>
                </c:pt>
                <c:pt idx="5276">
                  <c:v>9.2694720656145152E-11</c:v>
                </c:pt>
                <c:pt idx="5277">
                  <c:v>9.2694720656145152E-11</c:v>
                </c:pt>
                <c:pt idx="5278">
                  <c:v>9.489645740229975E-11</c:v>
                </c:pt>
                <c:pt idx="5279">
                  <c:v>9.3789020443367202E-11</c:v>
                </c:pt>
                <c:pt idx="5280">
                  <c:v>9.9458292730753552E-11</c:v>
                </c:pt>
                <c:pt idx="5281">
                  <c:v>9.6016970695884383E-11</c:v>
                </c:pt>
                <c:pt idx="5282">
                  <c:v>9.3789020443367202E-11</c:v>
                </c:pt>
                <c:pt idx="5283">
                  <c:v>9.3789020443367202E-11</c:v>
                </c:pt>
                <c:pt idx="5284">
                  <c:v>9.6016970695884383E-11</c:v>
                </c:pt>
                <c:pt idx="5285">
                  <c:v>9.3789020443367202E-11</c:v>
                </c:pt>
                <c:pt idx="5286">
                  <c:v>9.489645740229975E-11</c:v>
                </c:pt>
                <c:pt idx="5287">
                  <c:v>9.6016970695884383E-11</c:v>
                </c:pt>
                <c:pt idx="5288">
                  <c:v>9.3789020443367202E-11</c:v>
                </c:pt>
                <c:pt idx="5289">
                  <c:v>9.2694720656145152E-11</c:v>
                </c:pt>
                <c:pt idx="5290">
                  <c:v>9.7150714726163113E-11</c:v>
                </c:pt>
                <c:pt idx="5291">
                  <c:v>9.6016970695884383E-11</c:v>
                </c:pt>
                <c:pt idx="5292">
                  <c:v>9.2694720656145152E-11</c:v>
                </c:pt>
                <c:pt idx="5293">
                  <c:v>9.6016970695884383E-11</c:v>
                </c:pt>
                <c:pt idx="5294">
                  <c:v>9.6016970695884383E-11</c:v>
                </c:pt>
                <c:pt idx="5295">
                  <c:v>9.489645740229975E-11</c:v>
                </c:pt>
                <c:pt idx="5296">
                  <c:v>9.6016970695884383E-11</c:v>
                </c:pt>
                <c:pt idx="5297">
                  <c:v>9.3789020443367202E-11</c:v>
                </c:pt>
                <c:pt idx="5298">
                  <c:v>9.6016970695884383E-11</c:v>
                </c:pt>
                <c:pt idx="5299">
                  <c:v>9.6016970695884383E-11</c:v>
                </c:pt>
                <c:pt idx="5300">
                  <c:v>9.2694720656145152E-11</c:v>
                </c:pt>
                <c:pt idx="5301">
                  <c:v>9.3789020443367202E-11</c:v>
                </c:pt>
                <c:pt idx="5302">
                  <c:v>9.7150714726163113E-11</c:v>
                </c:pt>
                <c:pt idx="5303">
                  <c:v>9.6016970695884383E-11</c:v>
                </c:pt>
                <c:pt idx="5304">
                  <c:v>9.489645740229975E-11</c:v>
                </c:pt>
                <c:pt idx="5305">
                  <c:v>9.7150714726163113E-11</c:v>
                </c:pt>
                <c:pt idx="5306">
                  <c:v>9.489645740229975E-11</c:v>
                </c:pt>
                <c:pt idx="5307">
                  <c:v>9.3789020443367202E-11</c:v>
                </c:pt>
                <c:pt idx="5308">
                  <c:v>9.489645740229975E-11</c:v>
                </c:pt>
                <c:pt idx="5309">
                  <c:v>9.6016970695884383E-11</c:v>
                </c:pt>
                <c:pt idx="5310">
                  <c:v>9.6016970695884383E-11</c:v>
                </c:pt>
                <c:pt idx="5311">
                  <c:v>9.6016970695884383E-11</c:v>
                </c:pt>
                <c:pt idx="5312">
                  <c:v>9.489645740229975E-11</c:v>
                </c:pt>
                <c:pt idx="5313">
                  <c:v>9.6016970695884383E-11</c:v>
                </c:pt>
                <c:pt idx="5314">
                  <c:v>9.7150714726163113E-11</c:v>
                </c:pt>
                <c:pt idx="5315">
                  <c:v>9.7150714726163113E-11</c:v>
                </c:pt>
                <c:pt idx="5316">
                  <c:v>9.489645740229975E-11</c:v>
                </c:pt>
                <c:pt idx="5317">
                  <c:v>9.2694720656145152E-11</c:v>
                </c:pt>
                <c:pt idx="5318">
                  <c:v>9.1612977856017732E-11</c:v>
                </c:pt>
                <c:pt idx="5319">
                  <c:v>9.3789020443367202E-11</c:v>
                </c:pt>
                <c:pt idx="5320">
                  <c:v>9.7150714726163113E-11</c:v>
                </c:pt>
                <c:pt idx="5321">
                  <c:v>9.7150714726163113E-11</c:v>
                </c:pt>
                <c:pt idx="5322">
                  <c:v>9.489645740229975E-11</c:v>
                </c:pt>
                <c:pt idx="5323">
                  <c:v>9.6016970695884383E-11</c:v>
                </c:pt>
                <c:pt idx="5324">
                  <c:v>9.3789020443367202E-11</c:v>
                </c:pt>
                <c:pt idx="5325">
                  <c:v>9.3789020443367202E-11</c:v>
                </c:pt>
                <c:pt idx="5326">
                  <c:v>9.2694720656145152E-11</c:v>
                </c:pt>
                <c:pt idx="5327">
                  <c:v>9.6016970695884383E-11</c:v>
                </c:pt>
                <c:pt idx="5328">
                  <c:v>9.489645740229975E-11</c:v>
                </c:pt>
                <c:pt idx="5329">
                  <c:v>9.489645740229975E-11</c:v>
                </c:pt>
                <c:pt idx="5330">
                  <c:v>9.6016970695884383E-11</c:v>
                </c:pt>
                <c:pt idx="5331">
                  <c:v>9.489645740229975E-11</c:v>
                </c:pt>
                <c:pt idx="5332">
                  <c:v>9.6016970695884383E-11</c:v>
                </c:pt>
                <c:pt idx="5333">
                  <c:v>9.489645740229975E-11</c:v>
                </c:pt>
                <c:pt idx="5334">
                  <c:v>9.2694720656145152E-11</c:v>
                </c:pt>
                <c:pt idx="5335">
                  <c:v>9.489645740229975E-11</c:v>
                </c:pt>
                <c:pt idx="5336">
                  <c:v>9.6016970695884383E-11</c:v>
                </c:pt>
                <c:pt idx="5337">
                  <c:v>9.7150714726163113E-11</c:v>
                </c:pt>
                <c:pt idx="5338">
                  <c:v>9.489645740229975E-11</c:v>
                </c:pt>
                <c:pt idx="5339">
                  <c:v>9.489645740229975E-11</c:v>
                </c:pt>
                <c:pt idx="5340">
                  <c:v>9.2694720656145152E-11</c:v>
                </c:pt>
                <c:pt idx="5341">
                  <c:v>9.7150714726163113E-11</c:v>
                </c:pt>
                <c:pt idx="5342">
                  <c:v>9.6016970695884383E-11</c:v>
                </c:pt>
                <c:pt idx="5343">
                  <c:v>9.489645740229975E-11</c:v>
                </c:pt>
                <c:pt idx="5344">
                  <c:v>9.7150714726163113E-11</c:v>
                </c:pt>
                <c:pt idx="5345">
                  <c:v>9.489645740229975E-11</c:v>
                </c:pt>
                <c:pt idx="5346">
                  <c:v>9.2694720656145152E-11</c:v>
                </c:pt>
                <c:pt idx="5347">
                  <c:v>9.6016970695884383E-11</c:v>
                </c:pt>
                <c:pt idx="5348">
                  <c:v>9.3789020443367202E-11</c:v>
                </c:pt>
                <c:pt idx="5349">
                  <c:v>9.2694720656145152E-11</c:v>
                </c:pt>
                <c:pt idx="5350">
                  <c:v>9.7150714726163113E-11</c:v>
                </c:pt>
                <c:pt idx="5351">
                  <c:v>9.1612977856017732E-11</c:v>
                </c:pt>
                <c:pt idx="5352">
                  <c:v>9.7150714726163113E-11</c:v>
                </c:pt>
                <c:pt idx="5353">
                  <c:v>9.2694720656145152E-11</c:v>
                </c:pt>
                <c:pt idx="5354">
                  <c:v>9.489645740229975E-11</c:v>
                </c:pt>
                <c:pt idx="5355">
                  <c:v>9.3789020443367202E-11</c:v>
                </c:pt>
                <c:pt idx="5356">
                  <c:v>9.489645740229975E-11</c:v>
                </c:pt>
                <c:pt idx="5357">
                  <c:v>9.3789020443367202E-11</c:v>
                </c:pt>
                <c:pt idx="5358">
                  <c:v>9.2694720656145152E-11</c:v>
                </c:pt>
                <c:pt idx="5359">
                  <c:v>9.489645740229975E-11</c:v>
                </c:pt>
                <c:pt idx="5360">
                  <c:v>9.3789020443367202E-11</c:v>
                </c:pt>
                <c:pt idx="5361">
                  <c:v>9.3789020443367202E-11</c:v>
                </c:pt>
                <c:pt idx="5362">
                  <c:v>9.3789020443367202E-11</c:v>
                </c:pt>
                <c:pt idx="5363">
                  <c:v>9.6016970695884383E-11</c:v>
                </c:pt>
                <c:pt idx="5364">
                  <c:v>9.3789020443367202E-11</c:v>
                </c:pt>
                <c:pt idx="5365">
                  <c:v>9.6016970695884383E-11</c:v>
                </c:pt>
                <c:pt idx="5366">
                  <c:v>9.3789020443367202E-11</c:v>
                </c:pt>
                <c:pt idx="5367">
                  <c:v>9.7150714726163113E-11</c:v>
                </c:pt>
                <c:pt idx="5368">
                  <c:v>9.489645740229975E-11</c:v>
                </c:pt>
                <c:pt idx="5369">
                  <c:v>9.1612977856017732E-11</c:v>
                </c:pt>
                <c:pt idx="5370">
                  <c:v>9.489645740229975E-11</c:v>
                </c:pt>
                <c:pt idx="5371">
                  <c:v>9.7150714726163113E-11</c:v>
                </c:pt>
                <c:pt idx="5372">
                  <c:v>9.6016970695884383E-11</c:v>
                </c:pt>
                <c:pt idx="5373">
                  <c:v>9.7150714726163113E-11</c:v>
                </c:pt>
                <c:pt idx="5374">
                  <c:v>9.2694720656145152E-11</c:v>
                </c:pt>
                <c:pt idx="5375">
                  <c:v>9.3789020443367202E-11</c:v>
                </c:pt>
                <c:pt idx="5376">
                  <c:v>9.3789020443367202E-11</c:v>
                </c:pt>
                <c:pt idx="5377">
                  <c:v>9.3789020443367202E-11</c:v>
                </c:pt>
                <c:pt idx="5378">
                  <c:v>9.489645740229975E-11</c:v>
                </c:pt>
                <c:pt idx="5379">
                  <c:v>9.3789020443367202E-11</c:v>
                </c:pt>
                <c:pt idx="5380">
                  <c:v>9.3789020443367202E-11</c:v>
                </c:pt>
                <c:pt idx="5381">
                  <c:v>9.7150714726163113E-11</c:v>
                </c:pt>
                <c:pt idx="5382">
                  <c:v>9.6016970695884383E-11</c:v>
                </c:pt>
                <c:pt idx="5383">
                  <c:v>9.3789020443367202E-11</c:v>
                </c:pt>
                <c:pt idx="5384">
                  <c:v>9.6016970695884383E-11</c:v>
                </c:pt>
                <c:pt idx="5385">
                  <c:v>9.7150714726163113E-11</c:v>
                </c:pt>
                <c:pt idx="5386">
                  <c:v>9.489645740229975E-11</c:v>
                </c:pt>
                <c:pt idx="5387">
                  <c:v>9.489645740229975E-11</c:v>
                </c:pt>
                <c:pt idx="5388">
                  <c:v>9.7150714726163113E-11</c:v>
                </c:pt>
                <c:pt idx="5389">
                  <c:v>9.6016970695884383E-11</c:v>
                </c:pt>
                <c:pt idx="5390">
                  <c:v>9.3789020443367202E-11</c:v>
                </c:pt>
                <c:pt idx="5391">
                  <c:v>9.6016970695884383E-11</c:v>
                </c:pt>
                <c:pt idx="5392">
                  <c:v>9.3789020443367202E-11</c:v>
                </c:pt>
                <c:pt idx="5393">
                  <c:v>9.6016970695884383E-11</c:v>
                </c:pt>
                <c:pt idx="5394">
                  <c:v>9.3789020443367202E-11</c:v>
                </c:pt>
                <c:pt idx="5395">
                  <c:v>9.489645740229975E-11</c:v>
                </c:pt>
                <c:pt idx="5396">
                  <c:v>9.7150714726163113E-11</c:v>
                </c:pt>
                <c:pt idx="5397">
                  <c:v>9.7150714726163113E-11</c:v>
                </c:pt>
                <c:pt idx="5398">
                  <c:v>9.6016970695884383E-11</c:v>
                </c:pt>
                <c:pt idx="5399">
                  <c:v>9.489645740229975E-11</c:v>
                </c:pt>
                <c:pt idx="5400">
                  <c:v>9.2694720656145152E-11</c:v>
                </c:pt>
                <c:pt idx="5401">
                  <c:v>9.6016970695884383E-11</c:v>
                </c:pt>
                <c:pt idx="5402">
                  <c:v>9.3789020443367202E-11</c:v>
                </c:pt>
                <c:pt idx="5403">
                  <c:v>9.6016970695884383E-11</c:v>
                </c:pt>
                <c:pt idx="5404">
                  <c:v>9.7150714726163113E-11</c:v>
                </c:pt>
                <c:pt idx="5405">
                  <c:v>9.3789020443367202E-11</c:v>
                </c:pt>
                <c:pt idx="5406">
                  <c:v>9.6016970695884383E-11</c:v>
                </c:pt>
                <c:pt idx="5407">
                  <c:v>9.6016970695884383E-11</c:v>
                </c:pt>
                <c:pt idx="5408">
                  <c:v>9.3789020443367202E-11</c:v>
                </c:pt>
                <c:pt idx="5409">
                  <c:v>9.489645740229975E-11</c:v>
                </c:pt>
                <c:pt idx="5410">
                  <c:v>9.3789020443367202E-11</c:v>
                </c:pt>
                <c:pt idx="5411">
                  <c:v>9.2694720656145152E-11</c:v>
                </c:pt>
                <c:pt idx="5412">
                  <c:v>9.3789020443367202E-11</c:v>
                </c:pt>
                <c:pt idx="5413">
                  <c:v>9.3789020443367202E-11</c:v>
                </c:pt>
                <c:pt idx="5414">
                  <c:v>9.6016970695884383E-11</c:v>
                </c:pt>
                <c:pt idx="5415">
                  <c:v>9.7150714726163113E-11</c:v>
                </c:pt>
                <c:pt idx="5416">
                  <c:v>9.3789020443367202E-11</c:v>
                </c:pt>
                <c:pt idx="5417">
                  <c:v>9.7150714726163113E-11</c:v>
                </c:pt>
                <c:pt idx="5418">
                  <c:v>9.7150714726163113E-11</c:v>
                </c:pt>
                <c:pt idx="5419">
                  <c:v>9.6016970695884383E-11</c:v>
                </c:pt>
                <c:pt idx="5420">
                  <c:v>9.8297845718318321E-11</c:v>
                </c:pt>
                <c:pt idx="5421">
                  <c:v>9.6016970695884383E-11</c:v>
                </c:pt>
                <c:pt idx="5422">
                  <c:v>9.7150714726163113E-11</c:v>
                </c:pt>
                <c:pt idx="5423">
                  <c:v>9.6016970695884383E-11</c:v>
                </c:pt>
                <c:pt idx="5424">
                  <c:v>9.7150714726163113E-11</c:v>
                </c:pt>
                <c:pt idx="5425">
                  <c:v>9.489645740229975E-11</c:v>
                </c:pt>
                <c:pt idx="5426">
                  <c:v>9.3789020443367202E-11</c:v>
                </c:pt>
                <c:pt idx="5427">
                  <c:v>9.6016970695884383E-11</c:v>
                </c:pt>
                <c:pt idx="5428">
                  <c:v>9.3789020443367202E-11</c:v>
                </c:pt>
                <c:pt idx="5429">
                  <c:v>9.6016970695884383E-11</c:v>
                </c:pt>
                <c:pt idx="5430">
                  <c:v>9.7150714726163113E-11</c:v>
                </c:pt>
                <c:pt idx="5431">
                  <c:v>9.6016970695884383E-11</c:v>
                </c:pt>
                <c:pt idx="5432">
                  <c:v>9.7150714726163113E-11</c:v>
                </c:pt>
                <c:pt idx="5433">
                  <c:v>9.3789020443367202E-11</c:v>
                </c:pt>
                <c:pt idx="5434">
                  <c:v>9.7150714726163113E-11</c:v>
                </c:pt>
                <c:pt idx="5435">
                  <c:v>9.7150714726163113E-11</c:v>
                </c:pt>
                <c:pt idx="5436">
                  <c:v>9.7150714726163113E-11</c:v>
                </c:pt>
                <c:pt idx="5437">
                  <c:v>9.3789020443367202E-11</c:v>
                </c:pt>
                <c:pt idx="5438">
                  <c:v>9.3789020443367202E-11</c:v>
                </c:pt>
                <c:pt idx="5439">
                  <c:v>9.489645740229975E-11</c:v>
                </c:pt>
                <c:pt idx="5440">
                  <c:v>9.7150714726163113E-11</c:v>
                </c:pt>
                <c:pt idx="5441">
                  <c:v>9.2694720656145152E-11</c:v>
                </c:pt>
                <c:pt idx="5442">
                  <c:v>9.489645740229975E-11</c:v>
                </c:pt>
                <c:pt idx="5443">
                  <c:v>9.6016970695884383E-11</c:v>
                </c:pt>
                <c:pt idx="5444">
                  <c:v>9.3789020443367202E-11</c:v>
                </c:pt>
                <c:pt idx="5445">
                  <c:v>9.3789020443367202E-11</c:v>
                </c:pt>
                <c:pt idx="5446">
                  <c:v>9.3789020443367202E-11</c:v>
                </c:pt>
                <c:pt idx="5447">
                  <c:v>9.3789020443367202E-11</c:v>
                </c:pt>
                <c:pt idx="5448">
                  <c:v>9.6016970695884383E-11</c:v>
                </c:pt>
                <c:pt idx="5449">
                  <c:v>9.6016970695884383E-11</c:v>
                </c:pt>
                <c:pt idx="5450">
                  <c:v>9.489645740229975E-11</c:v>
                </c:pt>
                <c:pt idx="5451">
                  <c:v>9.3789020443367202E-11</c:v>
                </c:pt>
                <c:pt idx="5452">
                  <c:v>9.2694720656145152E-11</c:v>
                </c:pt>
                <c:pt idx="5453">
                  <c:v>9.3789020443367202E-11</c:v>
                </c:pt>
                <c:pt idx="5454">
                  <c:v>9.7150714726163113E-11</c:v>
                </c:pt>
                <c:pt idx="5455">
                  <c:v>9.3789020443367202E-11</c:v>
                </c:pt>
                <c:pt idx="5456">
                  <c:v>9.6016970695884383E-11</c:v>
                </c:pt>
                <c:pt idx="5457">
                  <c:v>9.489645740229975E-11</c:v>
                </c:pt>
                <c:pt idx="5458">
                  <c:v>9.1612977856017732E-11</c:v>
                </c:pt>
                <c:pt idx="5459">
                  <c:v>9.2694720656145152E-11</c:v>
                </c:pt>
                <c:pt idx="5460">
                  <c:v>9.6016970695884383E-11</c:v>
                </c:pt>
                <c:pt idx="5461">
                  <c:v>9.7150714726163113E-11</c:v>
                </c:pt>
                <c:pt idx="5462">
                  <c:v>9.3789020443367202E-11</c:v>
                </c:pt>
                <c:pt idx="5463">
                  <c:v>9.3789020443367202E-11</c:v>
                </c:pt>
                <c:pt idx="5464">
                  <c:v>9.489645740229975E-11</c:v>
                </c:pt>
                <c:pt idx="5465">
                  <c:v>9.489645740229975E-11</c:v>
                </c:pt>
                <c:pt idx="5466">
                  <c:v>9.489645740229975E-11</c:v>
                </c:pt>
                <c:pt idx="5467">
                  <c:v>9.3789020443367202E-11</c:v>
                </c:pt>
                <c:pt idx="5468">
                  <c:v>9.6016970695884383E-11</c:v>
                </c:pt>
                <c:pt idx="5469">
                  <c:v>9.7150714726163113E-11</c:v>
                </c:pt>
                <c:pt idx="5470">
                  <c:v>9.489645740229975E-11</c:v>
                </c:pt>
                <c:pt idx="5471">
                  <c:v>9.2694720656145152E-11</c:v>
                </c:pt>
                <c:pt idx="5472">
                  <c:v>9.3789020443367202E-11</c:v>
                </c:pt>
                <c:pt idx="5473">
                  <c:v>9.2694720656145152E-11</c:v>
                </c:pt>
                <c:pt idx="5474">
                  <c:v>9.6016970695884383E-11</c:v>
                </c:pt>
                <c:pt idx="5475">
                  <c:v>9.2694720656145152E-11</c:v>
                </c:pt>
                <c:pt idx="5476">
                  <c:v>9.6016970695884383E-11</c:v>
                </c:pt>
                <c:pt idx="5477">
                  <c:v>9.489645740229975E-11</c:v>
                </c:pt>
                <c:pt idx="5478">
                  <c:v>9.6016970695884383E-11</c:v>
                </c:pt>
                <c:pt idx="5479">
                  <c:v>9.7150714726163113E-11</c:v>
                </c:pt>
                <c:pt idx="5480">
                  <c:v>9.3789020443367202E-11</c:v>
                </c:pt>
                <c:pt idx="5481">
                  <c:v>9.6016970695884383E-11</c:v>
                </c:pt>
                <c:pt idx="5482">
                  <c:v>9.7150714726163113E-11</c:v>
                </c:pt>
                <c:pt idx="5483">
                  <c:v>9.6016970695884383E-11</c:v>
                </c:pt>
                <c:pt idx="5484">
                  <c:v>9.3789020443367202E-11</c:v>
                </c:pt>
                <c:pt idx="5485">
                  <c:v>9.6016970695884383E-11</c:v>
                </c:pt>
                <c:pt idx="5486">
                  <c:v>9.2694720656145152E-11</c:v>
                </c:pt>
                <c:pt idx="5487">
                  <c:v>9.6016970695884383E-11</c:v>
                </c:pt>
                <c:pt idx="5488">
                  <c:v>9.7150714726163113E-11</c:v>
                </c:pt>
                <c:pt idx="5489">
                  <c:v>9.6016970695884383E-11</c:v>
                </c:pt>
                <c:pt idx="5490">
                  <c:v>9.3789020443367202E-11</c:v>
                </c:pt>
                <c:pt idx="5491">
                  <c:v>9.2694720656145152E-11</c:v>
                </c:pt>
                <c:pt idx="5492">
                  <c:v>9.6016970695884383E-11</c:v>
                </c:pt>
                <c:pt idx="5493">
                  <c:v>9.3789020443367202E-11</c:v>
                </c:pt>
                <c:pt idx="5494">
                  <c:v>9.6016970695884383E-11</c:v>
                </c:pt>
                <c:pt idx="5495">
                  <c:v>9.1612977856017732E-11</c:v>
                </c:pt>
                <c:pt idx="5496">
                  <c:v>9.7150714726163113E-11</c:v>
                </c:pt>
                <c:pt idx="5497">
                  <c:v>9.2694720656145152E-11</c:v>
                </c:pt>
                <c:pt idx="5498">
                  <c:v>9.3789020443367202E-11</c:v>
                </c:pt>
                <c:pt idx="5499">
                  <c:v>9.3789020443367202E-11</c:v>
                </c:pt>
                <c:pt idx="5500">
                  <c:v>9.7150714726163113E-11</c:v>
                </c:pt>
                <c:pt idx="5501">
                  <c:v>9.2694720656145152E-11</c:v>
                </c:pt>
                <c:pt idx="5502">
                  <c:v>9.6016970695884383E-11</c:v>
                </c:pt>
                <c:pt idx="5503">
                  <c:v>9.3789020443367202E-11</c:v>
                </c:pt>
                <c:pt idx="5504">
                  <c:v>9.7150714726163113E-11</c:v>
                </c:pt>
                <c:pt idx="5505">
                  <c:v>9.7150714726163113E-11</c:v>
                </c:pt>
                <c:pt idx="5506">
                  <c:v>9.6016970695884383E-11</c:v>
                </c:pt>
                <c:pt idx="5507">
                  <c:v>9.489645740229975E-11</c:v>
                </c:pt>
                <c:pt idx="5508">
                  <c:v>9.3789020443367202E-11</c:v>
                </c:pt>
                <c:pt idx="5509">
                  <c:v>9.7150714726163113E-11</c:v>
                </c:pt>
                <c:pt idx="5510">
                  <c:v>9.6016970695884383E-11</c:v>
                </c:pt>
                <c:pt idx="5511">
                  <c:v>9.8297845718318321E-11</c:v>
                </c:pt>
                <c:pt idx="5512">
                  <c:v>9.7150714726163113E-11</c:v>
                </c:pt>
                <c:pt idx="5513">
                  <c:v>9.7150714726163113E-11</c:v>
                </c:pt>
                <c:pt idx="5514">
                  <c:v>9.2694720656145152E-11</c:v>
                </c:pt>
                <c:pt idx="5515">
                  <c:v>9.2694720656145152E-11</c:v>
                </c:pt>
                <c:pt idx="5516">
                  <c:v>9.6016970695884383E-11</c:v>
                </c:pt>
                <c:pt idx="5517">
                  <c:v>9.6016970695884383E-11</c:v>
                </c:pt>
                <c:pt idx="5518">
                  <c:v>9.489645740229975E-11</c:v>
                </c:pt>
                <c:pt idx="5519">
                  <c:v>9.6016970695884383E-11</c:v>
                </c:pt>
                <c:pt idx="5520">
                  <c:v>9.489645740229975E-11</c:v>
                </c:pt>
                <c:pt idx="5521">
                  <c:v>9.3789020443367202E-11</c:v>
                </c:pt>
                <c:pt idx="5522">
                  <c:v>9.3789020443367202E-11</c:v>
                </c:pt>
                <c:pt idx="5523">
                  <c:v>9.1612977856017732E-11</c:v>
                </c:pt>
                <c:pt idx="5524">
                  <c:v>9.489645740229975E-11</c:v>
                </c:pt>
                <c:pt idx="5525">
                  <c:v>9.1612977856017732E-11</c:v>
                </c:pt>
                <c:pt idx="5526">
                  <c:v>9.489645740229975E-11</c:v>
                </c:pt>
                <c:pt idx="5527">
                  <c:v>9.6016970695884383E-11</c:v>
                </c:pt>
                <c:pt idx="5528">
                  <c:v>9.6016970695884383E-11</c:v>
                </c:pt>
                <c:pt idx="5529">
                  <c:v>9.489645740229975E-11</c:v>
                </c:pt>
                <c:pt idx="5530">
                  <c:v>9.3789020443367202E-11</c:v>
                </c:pt>
                <c:pt idx="5531">
                  <c:v>9.6016970695884383E-11</c:v>
                </c:pt>
                <c:pt idx="5532">
                  <c:v>9.7150714726163113E-11</c:v>
                </c:pt>
                <c:pt idx="5533">
                  <c:v>9.489645740229975E-11</c:v>
                </c:pt>
                <c:pt idx="5534">
                  <c:v>9.7150714726163113E-11</c:v>
                </c:pt>
                <c:pt idx="5535">
                  <c:v>9.6016970695884383E-11</c:v>
                </c:pt>
                <c:pt idx="5536">
                  <c:v>9.3789020443367202E-11</c:v>
                </c:pt>
                <c:pt idx="5537">
                  <c:v>9.2694720656145152E-11</c:v>
                </c:pt>
                <c:pt idx="5538">
                  <c:v>9.3789020443367202E-11</c:v>
                </c:pt>
                <c:pt idx="5539">
                  <c:v>9.489645740229975E-11</c:v>
                </c:pt>
                <c:pt idx="5540">
                  <c:v>9.2694720656145152E-11</c:v>
                </c:pt>
                <c:pt idx="5541">
                  <c:v>9.2694720656145152E-11</c:v>
                </c:pt>
                <c:pt idx="5542">
                  <c:v>9.2694720656145152E-11</c:v>
                </c:pt>
                <c:pt idx="5543">
                  <c:v>9.2694720656145152E-11</c:v>
                </c:pt>
                <c:pt idx="5544">
                  <c:v>9.489645740229975E-11</c:v>
                </c:pt>
                <c:pt idx="5545">
                  <c:v>9.2694720656145152E-11</c:v>
                </c:pt>
                <c:pt idx="5546">
                  <c:v>9.6016970695884383E-11</c:v>
                </c:pt>
                <c:pt idx="5547">
                  <c:v>9.2694720656145152E-11</c:v>
                </c:pt>
                <c:pt idx="5548">
                  <c:v>9.489645740229975E-11</c:v>
                </c:pt>
                <c:pt idx="5549">
                  <c:v>9.6016970695884383E-11</c:v>
                </c:pt>
                <c:pt idx="5550">
                  <c:v>9.3789020443367202E-11</c:v>
                </c:pt>
                <c:pt idx="5551">
                  <c:v>9.489645740229975E-11</c:v>
                </c:pt>
                <c:pt idx="5552">
                  <c:v>9.6016970695884383E-11</c:v>
                </c:pt>
                <c:pt idx="5553">
                  <c:v>9.489645740229975E-11</c:v>
                </c:pt>
                <c:pt idx="5554">
                  <c:v>9.6016970695884383E-11</c:v>
                </c:pt>
                <c:pt idx="5555">
                  <c:v>9.489645740229975E-11</c:v>
                </c:pt>
                <c:pt idx="5556">
                  <c:v>9.7150714726163113E-11</c:v>
                </c:pt>
                <c:pt idx="5557">
                  <c:v>9.1612977856017732E-11</c:v>
                </c:pt>
                <c:pt idx="5558">
                  <c:v>9.6016970695884383E-11</c:v>
                </c:pt>
                <c:pt idx="5559">
                  <c:v>9.3789020443367202E-11</c:v>
                </c:pt>
                <c:pt idx="5560">
                  <c:v>9.3789020443367202E-11</c:v>
                </c:pt>
                <c:pt idx="5561">
                  <c:v>9.3789020443367202E-11</c:v>
                </c:pt>
                <c:pt idx="5562">
                  <c:v>9.2694720656145152E-11</c:v>
                </c:pt>
                <c:pt idx="5563">
                  <c:v>9.489645740229975E-11</c:v>
                </c:pt>
                <c:pt idx="5564">
                  <c:v>9.3789020443367202E-11</c:v>
                </c:pt>
                <c:pt idx="5565">
                  <c:v>9.6016970695884383E-11</c:v>
                </c:pt>
                <c:pt idx="5566">
                  <c:v>9.2694720656145152E-11</c:v>
                </c:pt>
                <c:pt idx="5567">
                  <c:v>9.489645740229975E-11</c:v>
                </c:pt>
                <c:pt idx="5568">
                  <c:v>9.1612977856017732E-11</c:v>
                </c:pt>
                <c:pt idx="5569">
                  <c:v>9.7150714726163113E-11</c:v>
                </c:pt>
                <c:pt idx="5570">
                  <c:v>9.6016970695884383E-11</c:v>
                </c:pt>
                <c:pt idx="5571">
                  <c:v>9.6016970695884383E-11</c:v>
                </c:pt>
                <c:pt idx="5572">
                  <c:v>9.3789020443367202E-11</c:v>
                </c:pt>
                <c:pt idx="5573">
                  <c:v>9.6016970695884383E-11</c:v>
                </c:pt>
                <c:pt idx="5574">
                  <c:v>9.6016970695884383E-11</c:v>
                </c:pt>
                <c:pt idx="5575">
                  <c:v>9.2694720656145152E-11</c:v>
                </c:pt>
                <c:pt idx="5576">
                  <c:v>9.489645740229975E-11</c:v>
                </c:pt>
                <c:pt idx="5577">
                  <c:v>9.3789020443367202E-11</c:v>
                </c:pt>
                <c:pt idx="5578">
                  <c:v>9.3789020443367202E-11</c:v>
                </c:pt>
                <c:pt idx="5579">
                  <c:v>9.489645740229975E-11</c:v>
                </c:pt>
                <c:pt idx="5580">
                  <c:v>9.6016970695884383E-11</c:v>
                </c:pt>
                <c:pt idx="5581">
                  <c:v>9.7150714726163113E-11</c:v>
                </c:pt>
                <c:pt idx="5582">
                  <c:v>9.489645740229975E-11</c:v>
                </c:pt>
                <c:pt idx="5583">
                  <c:v>9.1612977856017732E-11</c:v>
                </c:pt>
                <c:pt idx="5584">
                  <c:v>9.3789020443367202E-11</c:v>
                </c:pt>
                <c:pt idx="5585">
                  <c:v>9.3789020443367202E-11</c:v>
                </c:pt>
                <c:pt idx="5586">
                  <c:v>9.7150714726163113E-11</c:v>
                </c:pt>
                <c:pt idx="5587">
                  <c:v>9.6016970695884383E-11</c:v>
                </c:pt>
                <c:pt idx="5588">
                  <c:v>9.489645740229975E-11</c:v>
                </c:pt>
                <c:pt idx="5589">
                  <c:v>9.2694720656145152E-11</c:v>
                </c:pt>
                <c:pt idx="5590">
                  <c:v>9.3789020443367202E-11</c:v>
                </c:pt>
                <c:pt idx="5591">
                  <c:v>9.489645740229975E-11</c:v>
                </c:pt>
                <c:pt idx="5592">
                  <c:v>9.6016970695884383E-11</c:v>
                </c:pt>
                <c:pt idx="5593">
                  <c:v>9.6016970695884383E-11</c:v>
                </c:pt>
                <c:pt idx="5594">
                  <c:v>9.489645740229975E-11</c:v>
                </c:pt>
                <c:pt idx="5595">
                  <c:v>9.2694720656145152E-11</c:v>
                </c:pt>
                <c:pt idx="5596">
                  <c:v>9.489645740229975E-11</c:v>
                </c:pt>
                <c:pt idx="5597">
                  <c:v>9.3789020443367202E-11</c:v>
                </c:pt>
                <c:pt idx="5598">
                  <c:v>9.489645740229975E-11</c:v>
                </c:pt>
                <c:pt idx="5599">
                  <c:v>9.1612977856017732E-11</c:v>
                </c:pt>
                <c:pt idx="5600">
                  <c:v>9.489645740229975E-11</c:v>
                </c:pt>
                <c:pt idx="5601">
                  <c:v>9.2694720656145152E-11</c:v>
                </c:pt>
                <c:pt idx="5602">
                  <c:v>9.3789020443367202E-11</c:v>
                </c:pt>
                <c:pt idx="5603">
                  <c:v>9.7150714726163113E-11</c:v>
                </c:pt>
                <c:pt idx="5604">
                  <c:v>9.1612977856017732E-11</c:v>
                </c:pt>
                <c:pt idx="5605">
                  <c:v>9.3789020443367202E-11</c:v>
                </c:pt>
                <c:pt idx="5606">
                  <c:v>9.6016970695884383E-11</c:v>
                </c:pt>
                <c:pt idx="5607">
                  <c:v>9.489645740229975E-11</c:v>
                </c:pt>
                <c:pt idx="5608">
                  <c:v>9.489645740229975E-11</c:v>
                </c:pt>
                <c:pt idx="5609">
                  <c:v>9.7150714726163113E-11</c:v>
                </c:pt>
                <c:pt idx="5610">
                  <c:v>9.7150714726163113E-11</c:v>
                </c:pt>
                <c:pt idx="5611">
                  <c:v>9.1612977856017732E-11</c:v>
                </c:pt>
                <c:pt idx="5612">
                  <c:v>9.2694720656145152E-11</c:v>
                </c:pt>
                <c:pt idx="5613">
                  <c:v>9.6016970695884383E-11</c:v>
                </c:pt>
                <c:pt idx="5614">
                  <c:v>9.6016970695884383E-11</c:v>
                </c:pt>
                <c:pt idx="5615">
                  <c:v>9.7150714726163113E-11</c:v>
                </c:pt>
                <c:pt idx="5616">
                  <c:v>9.7150714726163113E-11</c:v>
                </c:pt>
                <c:pt idx="5617">
                  <c:v>9.3789020443367202E-11</c:v>
                </c:pt>
                <c:pt idx="5618">
                  <c:v>9.3789020443367202E-11</c:v>
                </c:pt>
                <c:pt idx="5619">
                  <c:v>9.3789020443367202E-11</c:v>
                </c:pt>
                <c:pt idx="5620">
                  <c:v>9.7150714726163113E-11</c:v>
                </c:pt>
                <c:pt idx="5621">
                  <c:v>9.3789020443367202E-11</c:v>
                </c:pt>
                <c:pt idx="5622">
                  <c:v>9.3789020443367202E-11</c:v>
                </c:pt>
                <c:pt idx="5623">
                  <c:v>9.3789020443367202E-11</c:v>
                </c:pt>
                <c:pt idx="5624">
                  <c:v>9.2694720656145152E-11</c:v>
                </c:pt>
                <c:pt idx="5625">
                  <c:v>9.7150714726163113E-11</c:v>
                </c:pt>
                <c:pt idx="5626">
                  <c:v>9.3789020443367202E-11</c:v>
                </c:pt>
                <c:pt idx="5627">
                  <c:v>9.3789020443367202E-11</c:v>
                </c:pt>
                <c:pt idx="5628">
                  <c:v>9.3789020443367202E-11</c:v>
                </c:pt>
                <c:pt idx="5629">
                  <c:v>9.2694720656145152E-11</c:v>
                </c:pt>
                <c:pt idx="5630">
                  <c:v>9.6016970695884383E-11</c:v>
                </c:pt>
                <c:pt idx="5631">
                  <c:v>9.2694720656145152E-11</c:v>
                </c:pt>
                <c:pt idx="5632">
                  <c:v>9.7150714726163113E-11</c:v>
                </c:pt>
                <c:pt idx="5633">
                  <c:v>9.489645740229975E-11</c:v>
                </c:pt>
                <c:pt idx="5634">
                  <c:v>9.489645740229975E-11</c:v>
                </c:pt>
                <c:pt idx="5635">
                  <c:v>9.489645740229975E-11</c:v>
                </c:pt>
                <c:pt idx="5636">
                  <c:v>9.6016970695884383E-11</c:v>
                </c:pt>
                <c:pt idx="5637">
                  <c:v>9.6016970695884383E-11</c:v>
                </c:pt>
                <c:pt idx="5638">
                  <c:v>9.3789020443367202E-11</c:v>
                </c:pt>
                <c:pt idx="5639">
                  <c:v>9.2694720656145152E-11</c:v>
                </c:pt>
                <c:pt idx="5640">
                  <c:v>9.3789020443367202E-11</c:v>
                </c:pt>
                <c:pt idx="5641">
                  <c:v>9.3789020443367202E-11</c:v>
                </c:pt>
                <c:pt idx="5642">
                  <c:v>9.7150714726163113E-11</c:v>
                </c:pt>
                <c:pt idx="5643">
                  <c:v>9.6016970695884383E-11</c:v>
                </c:pt>
                <c:pt idx="5644">
                  <c:v>9.3789020443367202E-11</c:v>
                </c:pt>
                <c:pt idx="5645">
                  <c:v>9.3789020443367202E-11</c:v>
                </c:pt>
                <c:pt idx="5646">
                  <c:v>9.489645740229975E-11</c:v>
                </c:pt>
                <c:pt idx="5647">
                  <c:v>9.6016970695884383E-11</c:v>
                </c:pt>
                <c:pt idx="5648">
                  <c:v>9.3789020443367202E-11</c:v>
                </c:pt>
                <c:pt idx="5649">
                  <c:v>9.7150714726163113E-11</c:v>
                </c:pt>
                <c:pt idx="5650">
                  <c:v>9.3789020443367202E-11</c:v>
                </c:pt>
                <c:pt idx="5651">
                  <c:v>9.3789020443367202E-11</c:v>
                </c:pt>
                <c:pt idx="5652">
                  <c:v>9.3789020443367202E-11</c:v>
                </c:pt>
                <c:pt idx="5653">
                  <c:v>9.2694720656145152E-11</c:v>
                </c:pt>
                <c:pt idx="5654">
                  <c:v>9.6016970695884383E-11</c:v>
                </c:pt>
                <c:pt idx="5655">
                  <c:v>9.0543858940803469E-11</c:v>
                </c:pt>
                <c:pt idx="5656">
                  <c:v>9.3789020443367202E-11</c:v>
                </c:pt>
                <c:pt idx="5657">
                  <c:v>9.7150714726163113E-11</c:v>
                </c:pt>
                <c:pt idx="5658">
                  <c:v>9.2694720656145152E-11</c:v>
                </c:pt>
                <c:pt idx="5659">
                  <c:v>9.7150714726163113E-11</c:v>
                </c:pt>
                <c:pt idx="5660">
                  <c:v>9.8297845718318321E-11</c:v>
                </c:pt>
                <c:pt idx="5661">
                  <c:v>9.3789020443367202E-11</c:v>
                </c:pt>
                <c:pt idx="5662">
                  <c:v>9.6016970695884383E-11</c:v>
                </c:pt>
                <c:pt idx="5663">
                  <c:v>9.3789020443367202E-11</c:v>
                </c:pt>
                <c:pt idx="5664">
                  <c:v>9.2694720656145152E-11</c:v>
                </c:pt>
                <c:pt idx="5665">
                  <c:v>9.2694720656145152E-11</c:v>
                </c:pt>
                <c:pt idx="5666">
                  <c:v>9.6016970695884383E-11</c:v>
                </c:pt>
                <c:pt idx="5667">
                  <c:v>9.3789020443367202E-11</c:v>
                </c:pt>
                <c:pt idx="5668">
                  <c:v>9.2694720656145152E-11</c:v>
                </c:pt>
                <c:pt idx="5669">
                  <c:v>9.7150714726163113E-11</c:v>
                </c:pt>
                <c:pt idx="5670">
                  <c:v>9.3789020443367202E-11</c:v>
                </c:pt>
                <c:pt idx="5671">
                  <c:v>9.489645740229975E-11</c:v>
                </c:pt>
                <c:pt idx="5672">
                  <c:v>9.0543858940803469E-11</c:v>
                </c:pt>
                <c:pt idx="5673">
                  <c:v>9.6016970695884383E-11</c:v>
                </c:pt>
                <c:pt idx="5674">
                  <c:v>9.2694720656145152E-11</c:v>
                </c:pt>
                <c:pt idx="5675">
                  <c:v>9.2694720656145152E-11</c:v>
                </c:pt>
                <c:pt idx="5676">
                  <c:v>9.7150714726163113E-11</c:v>
                </c:pt>
                <c:pt idx="5677">
                  <c:v>9.6016970695884383E-11</c:v>
                </c:pt>
                <c:pt idx="5678">
                  <c:v>9.2694720656145152E-11</c:v>
                </c:pt>
                <c:pt idx="5679">
                  <c:v>9.2694720656145152E-11</c:v>
                </c:pt>
                <c:pt idx="5680">
                  <c:v>9.1612977856017732E-11</c:v>
                </c:pt>
                <c:pt idx="5681">
                  <c:v>9.2694720656145152E-11</c:v>
                </c:pt>
                <c:pt idx="5682">
                  <c:v>9.7150714726163113E-11</c:v>
                </c:pt>
                <c:pt idx="5683">
                  <c:v>9.6016970695884383E-11</c:v>
                </c:pt>
                <c:pt idx="5684">
                  <c:v>9.2694720656145152E-11</c:v>
                </c:pt>
                <c:pt idx="5685">
                  <c:v>9.6016970695884383E-11</c:v>
                </c:pt>
                <c:pt idx="5686">
                  <c:v>9.2694720656145152E-11</c:v>
                </c:pt>
                <c:pt idx="5687">
                  <c:v>9.1612977856017732E-11</c:v>
                </c:pt>
                <c:pt idx="5688">
                  <c:v>9.7150714726163113E-11</c:v>
                </c:pt>
                <c:pt idx="5689">
                  <c:v>9.1612977856017732E-11</c:v>
                </c:pt>
                <c:pt idx="5690">
                  <c:v>9.2694720656145152E-11</c:v>
                </c:pt>
                <c:pt idx="5691">
                  <c:v>9.2694720656145152E-11</c:v>
                </c:pt>
                <c:pt idx="5692">
                  <c:v>9.489645740229975E-11</c:v>
                </c:pt>
                <c:pt idx="5693">
                  <c:v>9.6016970695884383E-11</c:v>
                </c:pt>
                <c:pt idx="5694">
                  <c:v>9.2694720656145152E-11</c:v>
                </c:pt>
                <c:pt idx="5695">
                  <c:v>9.3789020443367202E-11</c:v>
                </c:pt>
                <c:pt idx="5696">
                  <c:v>9.2694720656145152E-11</c:v>
                </c:pt>
                <c:pt idx="5697">
                  <c:v>9.3789020443367202E-11</c:v>
                </c:pt>
                <c:pt idx="5698">
                  <c:v>9.6016970695884383E-11</c:v>
                </c:pt>
                <c:pt idx="5699">
                  <c:v>9.489645740229975E-11</c:v>
                </c:pt>
                <c:pt idx="5700">
                  <c:v>9.3789020443367202E-11</c:v>
                </c:pt>
                <c:pt idx="5701">
                  <c:v>9.3789020443367202E-11</c:v>
                </c:pt>
                <c:pt idx="5702">
                  <c:v>9.2694720656145152E-11</c:v>
                </c:pt>
                <c:pt idx="5703">
                  <c:v>9.2694720656145152E-11</c:v>
                </c:pt>
                <c:pt idx="5704">
                  <c:v>9.1612977856017732E-11</c:v>
                </c:pt>
                <c:pt idx="5705">
                  <c:v>9.7150714726163113E-11</c:v>
                </c:pt>
                <c:pt idx="5706">
                  <c:v>9.489645740229975E-11</c:v>
                </c:pt>
                <c:pt idx="5707">
                  <c:v>9.489645740229975E-11</c:v>
                </c:pt>
                <c:pt idx="5708">
                  <c:v>9.0543858940803469E-11</c:v>
                </c:pt>
                <c:pt idx="5709">
                  <c:v>9.2694720656145152E-11</c:v>
                </c:pt>
                <c:pt idx="5710">
                  <c:v>9.489645740229975E-11</c:v>
                </c:pt>
                <c:pt idx="5711">
                  <c:v>9.7150714726163113E-11</c:v>
                </c:pt>
                <c:pt idx="5712">
                  <c:v>9.2694720656145152E-11</c:v>
                </c:pt>
                <c:pt idx="5713">
                  <c:v>9.2694720656145152E-11</c:v>
                </c:pt>
                <c:pt idx="5714">
                  <c:v>9.1612977856017732E-11</c:v>
                </c:pt>
                <c:pt idx="5715">
                  <c:v>9.1612977856017732E-11</c:v>
                </c:pt>
                <c:pt idx="5716">
                  <c:v>9.489645740229975E-11</c:v>
                </c:pt>
                <c:pt idx="5717">
                  <c:v>9.1612977856017732E-11</c:v>
                </c:pt>
                <c:pt idx="5718">
                  <c:v>9.2694720656145152E-11</c:v>
                </c:pt>
                <c:pt idx="5719">
                  <c:v>9.2694720656145152E-11</c:v>
                </c:pt>
                <c:pt idx="5720">
                  <c:v>9.7150714726163113E-11</c:v>
                </c:pt>
                <c:pt idx="5721">
                  <c:v>9.489645740229975E-11</c:v>
                </c:pt>
                <c:pt idx="5722">
                  <c:v>9.6016970695884383E-11</c:v>
                </c:pt>
                <c:pt idx="5723">
                  <c:v>9.1612977856017732E-11</c:v>
                </c:pt>
                <c:pt idx="5724">
                  <c:v>9.489645740229975E-11</c:v>
                </c:pt>
                <c:pt idx="5725">
                  <c:v>9.489645740229975E-11</c:v>
                </c:pt>
                <c:pt idx="5726">
                  <c:v>9.1612977856017732E-11</c:v>
                </c:pt>
                <c:pt idx="5727">
                  <c:v>9.3789020443367202E-11</c:v>
                </c:pt>
                <c:pt idx="5728">
                  <c:v>9.1612977856017732E-11</c:v>
                </c:pt>
                <c:pt idx="5729">
                  <c:v>9.7150714726163113E-11</c:v>
                </c:pt>
                <c:pt idx="5730">
                  <c:v>9.2694720656145152E-11</c:v>
                </c:pt>
                <c:pt idx="5731">
                  <c:v>9.2694720656145152E-11</c:v>
                </c:pt>
                <c:pt idx="5732">
                  <c:v>9.1612977856017732E-11</c:v>
                </c:pt>
                <c:pt idx="5733">
                  <c:v>9.3789020443367202E-11</c:v>
                </c:pt>
                <c:pt idx="5734">
                  <c:v>9.489645740229975E-11</c:v>
                </c:pt>
                <c:pt idx="5735">
                  <c:v>9.489645740229975E-11</c:v>
                </c:pt>
                <c:pt idx="5736">
                  <c:v>9.3789020443367202E-11</c:v>
                </c:pt>
                <c:pt idx="5737">
                  <c:v>9.489645740229975E-11</c:v>
                </c:pt>
                <c:pt idx="5738">
                  <c:v>9.2694720656145152E-11</c:v>
                </c:pt>
                <c:pt idx="5739">
                  <c:v>9.2694720656145152E-11</c:v>
                </c:pt>
                <c:pt idx="5740">
                  <c:v>9.2694720656145152E-11</c:v>
                </c:pt>
                <c:pt idx="5741">
                  <c:v>9.3789020443367202E-11</c:v>
                </c:pt>
                <c:pt idx="5742">
                  <c:v>9.3789020443367202E-11</c:v>
                </c:pt>
                <c:pt idx="5743">
                  <c:v>9.2694720656145152E-11</c:v>
                </c:pt>
                <c:pt idx="5744">
                  <c:v>9.1612977856017732E-11</c:v>
                </c:pt>
                <c:pt idx="5745">
                  <c:v>9.3789020443367202E-11</c:v>
                </c:pt>
                <c:pt idx="5746">
                  <c:v>9.2694720656145152E-11</c:v>
                </c:pt>
                <c:pt idx="5747">
                  <c:v>9.1612977856017732E-11</c:v>
                </c:pt>
                <c:pt idx="5748">
                  <c:v>9.2694720656145152E-11</c:v>
                </c:pt>
                <c:pt idx="5749">
                  <c:v>9.1612977856017732E-11</c:v>
                </c:pt>
                <c:pt idx="5750">
                  <c:v>9.1612977856017732E-11</c:v>
                </c:pt>
                <c:pt idx="5751">
                  <c:v>9.2694720656145152E-11</c:v>
                </c:pt>
                <c:pt idx="5752">
                  <c:v>9.2694720656145152E-11</c:v>
                </c:pt>
                <c:pt idx="5753">
                  <c:v>9.489645740229975E-11</c:v>
                </c:pt>
                <c:pt idx="5754">
                  <c:v>9.7150714726163113E-11</c:v>
                </c:pt>
                <c:pt idx="5755">
                  <c:v>9.2694720656145152E-11</c:v>
                </c:pt>
                <c:pt idx="5756">
                  <c:v>9.3789020443367202E-11</c:v>
                </c:pt>
                <c:pt idx="5757">
                  <c:v>9.2694720656145152E-11</c:v>
                </c:pt>
                <c:pt idx="5758">
                  <c:v>9.2694720656145152E-11</c:v>
                </c:pt>
                <c:pt idx="5759">
                  <c:v>9.1612977856017732E-11</c:v>
                </c:pt>
                <c:pt idx="5760">
                  <c:v>9.1612977856017732E-11</c:v>
                </c:pt>
                <c:pt idx="5761">
                  <c:v>9.1612977856017732E-11</c:v>
                </c:pt>
                <c:pt idx="5762">
                  <c:v>9.2694720656145152E-11</c:v>
                </c:pt>
                <c:pt idx="5763">
                  <c:v>9.489645740229975E-11</c:v>
                </c:pt>
                <c:pt idx="5764">
                  <c:v>9.2694720656145152E-11</c:v>
                </c:pt>
                <c:pt idx="5765">
                  <c:v>9.2694720656145152E-11</c:v>
                </c:pt>
                <c:pt idx="5766">
                  <c:v>9.3789020443367202E-11</c:v>
                </c:pt>
                <c:pt idx="5767">
                  <c:v>9.6016970695884383E-11</c:v>
                </c:pt>
                <c:pt idx="5768">
                  <c:v>9.2694720656145152E-11</c:v>
                </c:pt>
                <c:pt idx="5769">
                  <c:v>9.3789020443367202E-11</c:v>
                </c:pt>
                <c:pt idx="5770">
                  <c:v>9.3789020443367202E-11</c:v>
                </c:pt>
                <c:pt idx="5771">
                  <c:v>9.2694720656145152E-11</c:v>
                </c:pt>
                <c:pt idx="5772">
                  <c:v>9.2694720656145152E-11</c:v>
                </c:pt>
                <c:pt idx="5773">
                  <c:v>9.2694720656145152E-11</c:v>
                </c:pt>
                <c:pt idx="5774">
                  <c:v>9.1612977856017732E-11</c:v>
                </c:pt>
                <c:pt idx="5775">
                  <c:v>9.3789020443367202E-11</c:v>
                </c:pt>
                <c:pt idx="5776">
                  <c:v>9.489645740229975E-11</c:v>
                </c:pt>
                <c:pt idx="5777">
                  <c:v>9.2694720656145152E-11</c:v>
                </c:pt>
                <c:pt idx="5778">
                  <c:v>9.489645740229975E-11</c:v>
                </c:pt>
                <c:pt idx="5779">
                  <c:v>9.489645740229975E-11</c:v>
                </c:pt>
                <c:pt idx="5780">
                  <c:v>9.1612977856017732E-11</c:v>
                </c:pt>
                <c:pt idx="5781">
                  <c:v>9.2694720656145152E-11</c:v>
                </c:pt>
                <c:pt idx="5782">
                  <c:v>9.1612977856017732E-11</c:v>
                </c:pt>
                <c:pt idx="5783">
                  <c:v>9.1612977856017732E-11</c:v>
                </c:pt>
                <c:pt idx="5784">
                  <c:v>9.489645740229975E-11</c:v>
                </c:pt>
                <c:pt idx="5785">
                  <c:v>9.3789020443367202E-11</c:v>
                </c:pt>
                <c:pt idx="5786">
                  <c:v>9.3789020443367202E-11</c:v>
                </c:pt>
                <c:pt idx="5787">
                  <c:v>9.3789020443367202E-11</c:v>
                </c:pt>
                <c:pt idx="5788">
                  <c:v>9.3789020443367202E-11</c:v>
                </c:pt>
                <c:pt idx="5789">
                  <c:v>9.489645740229975E-11</c:v>
                </c:pt>
                <c:pt idx="5790">
                  <c:v>9.3789020443367202E-11</c:v>
                </c:pt>
                <c:pt idx="5791">
                  <c:v>9.3789020443367202E-11</c:v>
                </c:pt>
                <c:pt idx="5792">
                  <c:v>9.2694720656145152E-11</c:v>
                </c:pt>
                <c:pt idx="5793">
                  <c:v>9.2694720656145152E-11</c:v>
                </c:pt>
                <c:pt idx="5794">
                  <c:v>9.3789020443367202E-11</c:v>
                </c:pt>
                <c:pt idx="5795">
                  <c:v>9.2694720656145152E-11</c:v>
                </c:pt>
                <c:pt idx="5796">
                  <c:v>9.1612977856017732E-11</c:v>
                </c:pt>
                <c:pt idx="5797">
                  <c:v>9.489645740229975E-11</c:v>
                </c:pt>
                <c:pt idx="5798">
                  <c:v>9.489645740229975E-11</c:v>
                </c:pt>
                <c:pt idx="5799">
                  <c:v>9.1612977856017732E-11</c:v>
                </c:pt>
                <c:pt idx="5800">
                  <c:v>9.2694720656145152E-11</c:v>
                </c:pt>
                <c:pt idx="5801">
                  <c:v>9.2694720656145152E-11</c:v>
                </c:pt>
                <c:pt idx="5802">
                  <c:v>9.489645740229975E-11</c:v>
                </c:pt>
                <c:pt idx="5803">
                  <c:v>9.3789020443367202E-11</c:v>
                </c:pt>
                <c:pt idx="5804">
                  <c:v>9.489645740229975E-11</c:v>
                </c:pt>
                <c:pt idx="5805">
                  <c:v>9.2694720656145152E-11</c:v>
                </c:pt>
                <c:pt idx="5806">
                  <c:v>9.7150714726163113E-11</c:v>
                </c:pt>
                <c:pt idx="5807">
                  <c:v>8.8442905203885788E-11</c:v>
                </c:pt>
                <c:pt idx="5808">
                  <c:v>9.2694720656145152E-11</c:v>
                </c:pt>
                <c:pt idx="5809">
                  <c:v>9.3789020443367202E-11</c:v>
                </c:pt>
                <c:pt idx="5810">
                  <c:v>9.2694720656145152E-11</c:v>
                </c:pt>
                <c:pt idx="5811">
                  <c:v>9.489645740229975E-11</c:v>
                </c:pt>
                <c:pt idx="5812">
                  <c:v>9.6016970695884383E-11</c:v>
                </c:pt>
                <c:pt idx="5813">
                  <c:v>9.0543858940803469E-11</c:v>
                </c:pt>
                <c:pt idx="5814">
                  <c:v>9.2694720656145152E-11</c:v>
                </c:pt>
                <c:pt idx="5815">
                  <c:v>9.1612977856017732E-11</c:v>
                </c:pt>
                <c:pt idx="5816">
                  <c:v>9.0543858940803469E-11</c:v>
                </c:pt>
                <c:pt idx="5817">
                  <c:v>9.489645740229975E-11</c:v>
                </c:pt>
                <c:pt idx="5818">
                  <c:v>9.2694720656145152E-11</c:v>
                </c:pt>
                <c:pt idx="5819">
                  <c:v>9.1612977856017732E-11</c:v>
                </c:pt>
                <c:pt idx="5820">
                  <c:v>9.489645740229975E-11</c:v>
                </c:pt>
                <c:pt idx="5821">
                  <c:v>9.3789020443367202E-11</c:v>
                </c:pt>
                <c:pt idx="5822">
                  <c:v>9.1612977856017732E-11</c:v>
                </c:pt>
                <c:pt idx="5823">
                  <c:v>9.2694720656145152E-11</c:v>
                </c:pt>
                <c:pt idx="5824">
                  <c:v>8.948721659039069E-11</c:v>
                </c:pt>
                <c:pt idx="5825">
                  <c:v>9.0543858940803469E-11</c:v>
                </c:pt>
                <c:pt idx="5826">
                  <c:v>8.8442905203885788E-11</c:v>
                </c:pt>
                <c:pt idx="5827">
                  <c:v>9.1612977856017732E-11</c:v>
                </c:pt>
                <c:pt idx="5828">
                  <c:v>9.3789020443367202E-11</c:v>
                </c:pt>
                <c:pt idx="5829">
                  <c:v>9.2694720656145152E-11</c:v>
                </c:pt>
                <c:pt idx="5830">
                  <c:v>9.0543858940803469E-11</c:v>
                </c:pt>
                <c:pt idx="5831">
                  <c:v>9.2694720656145152E-11</c:v>
                </c:pt>
                <c:pt idx="5832">
                  <c:v>9.1612977856017732E-11</c:v>
                </c:pt>
                <c:pt idx="5833">
                  <c:v>9.3789020443367202E-11</c:v>
                </c:pt>
                <c:pt idx="5834">
                  <c:v>9.489645740229975E-11</c:v>
                </c:pt>
                <c:pt idx="5835">
                  <c:v>8.948721659039069E-11</c:v>
                </c:pt>
                <c:pt idx="5836">
                  <c:v>9.2694720656145152E-11</c:v>
                </c:pt>
                <c:pt idx="5837">
                  <c:v>9.0543858940803469E-11</c:v>
                </c:pt>
                <c:pt idx="5838">
                  <c:v>9.1612977856017732E-11</c:v>
                </c:pt>
                <c:pt idx="5839">
                  <c:v>9.1612977856017732E-11</c:v>
                </c:pt>
                <c:pt idx="5840">
                  <c:v>9.1612977856017732E-11</c:v>
                </c:pt>
                <c:pt idx="5841">
                  <c:v>9.6016970695884383E-11</c:v>
                </c:pt>
                <c:pt idx="5842">
                  <c:v>9.1612977856017732E-11</c:v>
                </c:pt>
                <c:pt idx="5843">
                  <c:v>9.1612977856017732E-11</c:v>
                </c:pt>
                <c:pt idx="5844">
                  <c:v>9.1612977856017732E-11</c:v>
                </c:pt>
                <c:pt idx="5845">
                  <c:v>9.0543858940803469E-11</c:v>
                </c:pt>
                <c:pt idx="5846">
                  <c:v>9.3789020443367202E-11</c:v>
                </c:pt>
                <c:pt idx="5847">
                  <c:v>9.3789020443367202E-11</c:v>
                </c:pt>
                <c:pt idx="5848">
                  <c:v>9.2694720656145152E-11</c:v>
                </c:pt>
                <c:pt idx="5849">
                  <c:v>9.2694720656145152E-11</c:v>
                </c:pt>
                <c:pt idx="5850">
                  <c:v>9.6016970695884383E-11</c:v>
                </c:pt>
                <c:pt idx="5851">
                  <c:v>9.1612977856017732E-11</c:v>
                </c:pt>
                <c:pt idx="5852">
                  <c:v>9.2694720656145152E-11</c:v>
                </c:pt>
                <c:pt idx="5853">
                  <c:v>9.1612977856017732E-11</c:v>
                </c:pt>
                <c:pt idx="5854">
                  <c:v>9.1612977856017732E-11</c:v>
                </c:pt>
                <c:pt idx="5855">
                  <c:v>9.489645740229975E-11</c:v>
                </c:pt>
                <c:pt idx="5856">
                  <c:v>9.2694720656145152E-11</c:v>
                </c:pt>
                <c:pt idx="5857">
                  <c:v>9.1612977856017732E-11</c:v>
                </c:pt>
                <c:pt idx="5858">
                  <c:v>9.489645740229975E-11</c:v>
                </c:pt>
                <c:pt idx="5859">
                  <c:v>8.948721659039069E-11</c:v>
                </c:pt>
                <c:pt idx="5860">
                  <c:v>9.1612977856017732E-11</c:v>
                </c:pt>
                <c:pt idx="5861">
                  <c:v>9.1612977856017732E-11</c:v>
                </c:pt>
                <c:pt idx="5862">
                  <c:v>9.489645740229975E-11</c:v>
                </c:pt>
                <c:pt idx="5863">
                  <c:v>9.3789020443367202E-11</c:v>
                </c:pt>
                <c:pt idx="5864">
                  <c:v>9.3789020443367202E-11</c:v>
                </c:pt>
                <c:pt idx="5865">
                  <c:v>9.3789020443367202E-11</c:v>
                </c:pt>
                <c:pt idx="5866">
                  <c:v>9.2694720656145152E-11</c:v>
                </c:pt>
                <c:pt idx="5867">
                  <c:v>9.2694720656145152E-11</c:v>
                </c:pt>
                <c:pt idx="5868">
                  <c:v>9.2694720656145152E-11</c:v>
                </c:pt>
                <c:pt idx="5869">
                  <c:v>9.2694720656145152E-11</c:v>
                </c:pt>
                <c:pt idx="5870">
                  <c:v>9.489645740229975E-11</c:v>
                </c:pt>
                <c:pt idx="5871">
                  <c:v>9.1612977856017732E-11</c:v>
                </c:pt>
                <c:pt idx="5872">
                  <c:v>9.0543858940803469E-11</c:v>
                </c:pt>
                <c:pt idx="5873">
                  <c:v>9.489645740229975E-11</c:v>
                </c:pt>
                <c:pt idx="5874">
                  <c:v>9.2694720656145152E-11</c:v>
                </c:pt>
                <c:pt idx="5875">
                  <c:v>9.2694720656145152E-11</c:v>
                </c:pt>
                <c:pt idx="5876">
                  <c:v>9.2694720656145152E-11</c:v>
                </c:pt>
                <c:pt idx="5877">
                  <c:v>9.3789020443367202E-11</c:v>
                </c:pt>
                <c:pt idx="5878">
                  <c:v>8.948721659039069E-11</c:v>
                </c:pt>
                <c:pt idx="5879">
                  <c:v>9.1612977856017732E-11</c:v>
                </c:pt>
                <c:pt idx="5880">
                  <c:v>9.2694720656145152E-11</c:v>
                </c:pt>
                <c:pt idx="5881">
                  <c:v>9.2694720656145152E-11</c:v>
                </c:pt>
                <c:pt idx="5882">
                  <c:v>9.489645740229975E-11</c:v>
                </c:pt>
                <c:pt idx="5883">
                  <c:v>9.1612977856017732E-11</c:v>
                </c:pt>
                <c:pt idx="5884">
                  <c:v>9.2694720656145152E-11</c:v>
                </c:pt>
                <c:pt idx="5885">
                  <c:v>9.489645740229975E-11</c:v>
                </c:pt>
                <c:pt idx="5886">
                  <c:v>9.3789020443367202E-11</c:v>
                </c:pt>
                <c:pt idx="5887">
                  <c:v>9.3789020443367202E-11</c:v>
                </c:pt>
                <c:pt idx="5888">
                  <c:v>9.2694720656145152E-11</c:v>
                </c:pt>
                <c:pt idx="5889">
                  <c:v>9.3789020443367202E-11</c:v>
                </c:pt>
                <c:pt idx="5890">
                  <c:v>9.1612977856017732E-11</c:v>
                </c:pt>
                <c:pt idx="5891">
                  <c:v>9.489645740229975E-11</c:v>
                </c:pt>
                <c:pt idx="5892">
                  <c:v>8.8442905203885788E-11</c:v>
                </c:pt>
                <c:pt idx="5893">
                  <c:v>9.0543858940803469E-11</c:v>
                </c:pt>
                <c:pt idx="5894">
                  <c:v>9.2694720656145152E-11</c:v>
                </c:pt>
                <c:pt idx="5895">
                  <c:v>9.0543858940803469E-11</c:v>
                </c:pt>
                <c:pt idx="5896">
                  <c:v>9.1612977856017732E-11</c:v>
                </c:pt>
                <c:pt idx="5897">
                  <c:v>9.2694720656145152E-11</c:v>
                </c:pt>
                <c:pt idx="5898">
                  <c:v>9.3789020443367202E-11</c:v>
                </c:pt>
                <c:pt idx="5899">
                  <c:v>9.3789020443367202E-11</c:v>
                </c:pt>
                <c:pt idx="5900">
                  <c:v>9.1612977856017732E-11</c:v>
                </c:pt>
                <c:pt idx="5901">
                  <c:v>9.2694720656145152E-11</c:v>
                </c:pt>
                <c:pt idx="5902">
                  <c:v>9.489645740229975E-11</c:v>
                </c:pt>
                <c:pt idx="5903">
                  <c:v>9.2694720656145152E-11</c:v>
                </c:pt>
                <c:pt idx="5904">
                  <c:v>9.2694720656145152E-11</c:v>
                </c:pt>
                <c:pt idx="5905">
                  <c:v>9.2694720656145152E-11</c:v>
                </c:pt>
                <c:pt idx="5906">
                  <c:v>9.2694720656145152E-11</c:v>
                </c:pt>
                <c:pt idx="5907">
                  <c:v>9.2694720656145152E-11</c:v>
                </c:pt>
                <c:pt idx="5908">
                  <c:v>9.2694720656145152E-11</c:v>
                </c:pt>
                <c:pt idx="5909">
                  <c:v>9.489645740229975E-11</c:v>
                </c:pt>
                <c:pt idx="5910">
                  <c:v>9.1612977856017732E-11</c:v>
                </c:pt>
                <c:pt idx="5911">
                  <c:v>9.3789020443367202E-11</c:v>
                </c:pt>
                <c:pt idx="5912">
                  <c:v>9.2694720656145152E-11</c:v>
                </c:pt>
                <c:pt idx="5913">
                  <c:v>9.2694720656145152E-11</c:v>
                </c:pt>
                <c:pt idx="5914">
                  <c:v>9.2694720656145152E-11</c:v>
                </c:pt>
                <c:pt idx="5915">
                  <c:v>9.2694720656145152E-11</c:v>
                </c:pt>
                <c:pt idx="5916">
                  <c:v>9.1612977856017732E-11</c:v>
                </c:pt>
                <c:pt idx="5917">
                  <c:v>9.1612977856017732E-11</c:v>
                </c:pt>
                <c:pt idx="5918">
                  <c:v>9.3789020443367202E-11</c:v>
                </c:pt>
                <c:pt idx="5919">
                  <c:v>9.1612977856017732E-11</c:v>
                </c:pt>
                <c:pt idx="5920">
                  <c:v>9.2694720656145152E-11</c:v>
                </c:pt>
                <c:pt idx="5921">
                  <c:v>9.1612977856017732E-11</c:v>
                </c:pt>
                <c:pt idx="5922">
                  <c:v>9.489645740229975E-11</c:v>
                </c:pt>
                <c:pt idx="5923">
                  <c:v>9.2694720656145152E-11</c:v>
                </c:pt>
                <c:pt idx="5924">
                  <c:v>9.489645740229975E-11</c:v>
                </c:pt>
                <c:pt idx="5925">
                  <c:v>9.489645740229975E-11</c:v>
                </c:pt>
                <c:pt idx="5926">
                  <c:v>9.2694720656145152E-11</c:v>
                </c:pt>
                <c:pt idx="5927">
                  <c:v>9.2694720656145152E-11</c:v>
                </c:pt>
                <c:pt idx="5928">
                  <c:v>9.2694720656145152E-11</c:v>
                </c:pt>
                <c:pt idx="5929">
                  <c:v>9.2694720656145152E-11</c:v>
                </c:pt>
                <c:pt idx="5930">
                  <c:v>9.489645740229975E-11</c:v>
                </c:pt>
                <c:pt idx="5931">
                  <c:v>9.2694720656145152E-11</c:v>
                </c:pt>
                <c:pt idx="5932">
                  <c:v>9.2694720656145152E-11</c:v>
                </c:pt>
                <c:pt idx="5933">
                  <c:v>9.1612977856017732E-11</c:v>
                </c:pt>
                <c:pt idx="5934">
                  <c:v>9.2694720656145152E-11</c:v>
                </c:pt>
                <c:pt idx="5935">
                  <c:v>9.489645740229975E-11</c:v>
                </c:pt>
                <c:pt idx="5936">
                  <c:v>9.2694720656145152E-11</c:v>
                </c:pt>
                <c:pt idx="5937">
                  <c:v>9.1612977856017732E-11</c:v>
                </c:pt>
                <c:pt idx="5938">
                  <c:v>9.2694720656145152E-11</c:v>
                </c:pt>
                <c:pt idx="5939">
                  <c:v>9.3789020443367202E-11</c:v>
                </c:pt>
                <c:pt idx="5940">
                  <c:v>9.2694720656145152E-11</c:v>
                </c:pt>
                <c:pt idx="5941">
                  <c:v>9.0543858940803469E-11</c:v>
                </c:pt>
                <c:pt idx="5942">
                  <c:v>9.489645740229975E-11</c:v>
                </c:pt>
                <c:pt idx="5943">
                  <c:v>9.2694720656145152E-11</c:v>
                </c:pt>
                <c:pt idx="5944">
                  <c:v>9.1612977856017732E-11</c:v>
                </c:pt>
                <c:pt idx="5945">
                  <c:v>8.948721659039069E-11</c:v>
                </c:pt>
                <c:pt idx="5946">
                  <c:v>9.3789020443367202E-11</c:v>
                </c:pt>
                <c:pt idx="5947">
                  <c:v>9.2694720656145152E-11</c:v>
                </c:pt>
                <c:pt idx="5948">
                  <c:v>9.2694720656145152E-11</c:v>
                </c:pt>
                <c:pt idx="5949">
                  <c:v>9.1612977856017732E-11</c:v>
                </c:pt>
                <c:pt idx="5950">
                  <c:v>9.1612977856017732E-11</c:v>
                </c:pt>
                <c:pt idx="5951">
                  <c:v>9.3789020443367202E-11</c:v>
                </c:pt>
                <c:pt idx="5952">
                  <c:v>9.2694720656145152E-11</c:v>
                </c:pt>
                <c:pt idx="5953">
                  <c:v>9.1612977856017732E-11</c:v>
                </c:pt>
                <c:pt idx="5954">
                  <c:v>9.2694720656145152E-11</c:v>
                </c:pt>
                <c:pt idx="5955">
                  <c:v>9.489645740229975E-11</c:v>
                </c:pt>
                <c:pt idx="5956">
                  <c:v>9.1612977856017732E-11</c:v>
                </c:pt>
                <c:pt idx="5957">
                  <c:v>9.2694720656145152E-11</c:v>
                </c:pt>
                <c:pt idx="5958">
                  <c:v>8.948721659039069E-11</c:v>
                </c:pt>
                <c:pt idx="5959">
                  <c:v>9.1612977856017732E-11</c:v>
                </c:pt>
                <c:pt idx="5960">
                  <c:v>9.0543858940803469E-11</c:v>
                </c:pt>
                <c:pt idx="5961">
                  <c:v>9.3789020443367202E-11</c:v>
                </c:pt>
                <c:pt idx="5962">
                  <c:v>9.2694720656145152E-11</c:v>
                </c:pt>
                <c:pt idx="5963">
                  <c:v>9.2694720656145152E-11</c:v>
                </c:pt>
                <c:pt idx="5964">
                  <c:v>9.2694720656145152E-11</c:v>
                </c:pt>
                <c:pt idx="5965">
                  <c:v>9.3789020443367202E-11</c:v>
                </c:pt>
                <c:pt idx="5966">
                  <c:v>8.948721659039069E-11</c:v>
                </c:pt>
                <c:pt idx="5967">
                  <c:v>9.0543858940803469E-11</c:v>
                </c:pt>
                <c:pt idx="5968">
                  <c:v>9.0543858940803469E-11</c:v>
                </c:pt>
                <c:pt idx="5969">
                  <c:v>9.2694720656145152E-11</c:v>
                </c:pt>
                <c:pt idx="5970">
                  <c:v>9.1612977856017732E-11</c:v>
                </c:pt>
                <c:pt idx="5971">
                  <c:v>9.0543858940803469E-11</c:v>
                </c:pt>
                <c:pt idx="5972">
                  <c:v>9.0543858940803469E-11</c:v>
                </c:pt>
                <c:pt idx="5973">
                  <c:v>9.1612977856017732E-11</c:v>
                </c:pt>
                <c:pt idx="5974">
                  <c:v>9.6016970695884383E-11</c:v>
                </c:pt>
                <c:pt idx="5975">
                  <c:v>9.1612977856017732E-11</c:v>
                </c:pt>
                <c:pt idx="5976">
                  <c:v>9.3789020443367202E-11</c:v>
                </c:pt>
                <c:pt idx="5977">
                  <c:v>9.2694720656145152E-11</c:v>
                </c:pt>
                <c:pt idx="5978">
                  <c:v>9.1612977856017732E-11</c:v>
                </c:pt>
                <c:pt idx="5979">
                  <c:v>8.8442905203885788E-11</c:v>
                </c:pt>
                <c:pt idx="5980">
                  <c:v>9.0543858940803469E-11</c:v>
                </c:pt>
                <c:pt idx="5981">
                  <c:v>8.948721659039069E-11</c:v>
                </c:pt>
                <c:pt idx="5982">
                  <c:v>8.948721659039069E-11</c:v>
                </c:pt>
                <c:pt idx="5983">
                  <c:v>9.2694720656145152E-11</c:v>
                </c:pt>
                <c:pt idx="5984">
                  <c:v>9.6016970695884383E-11</c:v>
                </c:pt>
                <c:pt idx="5985">
                  <c:v>9.1612977856017732E-11</c:v>
                </c:pt>
                <c:pt idx="5986">
                  <c:v>9.1612977856017732E-11</c:v>
                </c:pt>
                <c:pt idx="5987">
                  <c:v>8.948721659039069E-11</c:v>
                </c:pt>
                <c:pt idx="5988">
                  <c:v>9.1612977856017732E-11</c:v>
                </c:pt>
                <c:pt idx="5989">
                  <c:v>9.2694720656145152E-11</c:v>
                </c:pt>
                <c:pt idx="5990">
                  <c:v>9.0543858940803469E-11</c:v>
                </c:pt>
                <c:pt idx="5991">
                  <c:v>9.1612977856017732E-11</c:v>
                </c:pt>
                <c:pt idx="5992">
                  <c:v>8.948721659039069E-11</c:v>
                </c:pt>
                <c:pt idx="5993">
                  <c:v>8.948721659039069E-11</c:v>
                </c:pt>
                <c:pt idx="5994">
                  <c:v>9.1612977856017732E-11</c:v>
                </c:pt>
                <c:pt idx="5995">
                  <c:v>9.2694720656145152E-11</c:v>
                </c:pt>
                <c:pt idx="5996">
                  <c:v>9.3789020443367202E-11</c:v>
                </c:pt>
                <c:pt idx="5997">
                  <c:v>9.2694720656145152E-11</c:v>
                </c:pt>
                <c:pt idx="5998">
                  <c:v>8.948721659039069E-11</c:v>
                </c:pt>
                <c:pt idx="5999">
                  <c:v>9.1612977856017732E-11</c:v>
                </c:pt>
                <c:pt idx="6000">
                  <c:v>9.1612977856017732E-11</c:v>
                </c:pt>
                <c:pt idx="6001">
                  <c:v>9.0543858940803469E-11</c:v>
                </c:pt>
                <c:pt idx="6002">
                  <c:v>8.948721659039069E-11</c:v>
                </c:pt>
                <c:pt idx="6003">
                  <c:v>8.8442905203885788E-11</c:v>
                </c:pt>
                <c:pt idx="6004">
                  <c:v>9.1612977856017732E-11</c:v>
                </c:pt>
                <c:pt idx="6005">
                  <c:v>9.2694720656145152E-11</c:v>
                </c:pt>
                <c:pt idx="6006">
                  <c:v>9.2694720656145152E-11</c:v>
                </c:pt>
                <c:pt idx="6007">
                  <c:v>9.2694720656145152E-11</c:v>
                </c:pt>
                <c:pt idx="6008">
                  <c:v>8.948721659039069E-11</c:v>
                </c:pt>
                <c:pt idx="6009">
                  <c:v>8.948721659039069E-11</c:v>
                </c:pt>
                <c:pt idx="6010">
                  <c:v>9.3789020443367202E-11</c:v>
                </c:pt>
                <c:pt idx="6011">
                  <c:v>9.1612977856017732E-11</c:v>
                </c:pt>
                <c:pt idx="6012">
                  <c:v>9.1612977856017732E-11</c:v>
                </c:pt>
                <c:pt idx="6013">
                  <c:v>9.1612977856017732E-11</c:v>
                </c:pt>
                <c:pt idx="6014">
                  <c:v>9.0543858940803469E-11</c:v>
                </c:pt>
                <c:pt idx="6015">
                  <c:v>9.2694720656145152E-11</c:v>
                </c:pt>
                <c:pt idx="6016">
                  <c:v>9.0543858940803469E-11</c:v>
                </c:pt>
                <c:pt idx="6017">
                  <c:v>9.1612977856017732E-11</c:v>
                </c:pt>
                <c:pt idx="6018">
                  <c:v>9.1612977856017732E-11</c:v>
                </c:pt>
                <c:pt idx="6019">
                  <c:v>8.948721659039069E-11</c:v>
                </c:pt>
                <c:pt idx="6020">
                  <c:v>9.1612977856017732E-11</c:v>
                </c:pt>
                <c:pt idx="6021">
                  <c:v>9.0543858940803469E-11</c:v>
                </c:pt>
                <c:pt idx="6022">
                  <c:v>9.2694720656145152E-11</c:v>
                </c:pt>
                <c:pt idx="6023">
                  <c:v>9.2694720656145152E-11</c:v>
                </c:pt>
                <c:pt idx="6024">
                  <c:v>9.1612977856017732E-11</c:v>
                </c:pt>
                <c:pt idx="6025">
                  <c:v>9.0543858940803469E-11</c:v>
                </c:pt>
                <c:pt idx="6026">
                  <c:v>9.2694720656145152E-11</c:v>
                </c:pt>
                <c:pt idx="6027">
                  <c:v>9.1612977856017732E-11</c:v>
                </c:pt>
                <c:pt idx="6028">
                  <c:v>9.0543858940803469E-11</c:v>
                </c:pt>
                <c:pt idx="6029">
                  <c:v>9.1612977856017732E-11</c:v>
                </c:pt>
                <c:pt idx="6030">
                  <c:v>9.1612977856017732E-11</c:v>
                </c:pt>
                <c:pt idx="6031">
                  <c:v>9.2694720656145152E-11</c:v>
                </c:pt>
                <c:pt idx="6032">
                  <c:v>8.8442905203885788E-11</c:v>
                </c:pt>
                <c:pt idx="6033">
                  <c:v>8.948721659039069E-11</c:v>
                </c:pt>
                <c:pt idx="6034">
                  <c:v>9.2694720656145152E-11</c:v>
                </c:pt>
                <c:pt idx="6035">
                  <c:v>9.1612977856017732E-11</c:v>
                </c:pt>
                <c:pt idx="6036">
                  <c:v>9.2694720656145152E-11</c:v>
                </c:pt>
                <c:pt idx="6037">
                  <c:v>8.948721659039069E-11</c:v>
                </c:pt>
                <c:pt idx="6038">
                  <c:v>9.1612977856017732E-11</c:v>
                </c:pt>
                <c:pt idx="6039">
                  <c:v>9.1612977856017732E-11</c:v>
                </c:pt>
                <c:pt idx="6040">
                  <c:v>9.1612977856017732E-11</c:v>
                </c:pt>
                <c:pt idx="6041">
                  <c:v>9.2694720656145152E-11</c:v>
                </c:pt>
                <c:pt idx="6042">
                  <c:v>9.2694720656145152E-11</c:v>
                </c:pt>
                <c:pt idx="6043">
                  <c:v>9.0543858940803469E-11</c:v>
                </c:pt>
                <c:pt idx="6044">
                  <c:v>9.0543858940803469E-11</c:v>
                </c:pt>
                <c:pt idx="6045">
                  <c:v>9.0543858940803469E-11</c:v>
                </c:pt>
                <c:pt idx="6046">
                  <c:v>9.1612977856017732E-11</c:v>
                </c:pt>
                <c:pt idx="6047">
                  <c:v>9.2694720656145152E-11</c:v>
                </c:pt>
                <c:pt idx="6048">
                  <c:v>9.0543858940803469E-11</c:v>
                </c:pt>
                <c:pt idx="6049">
                  <c:v>9.2694720656145152E-11</c:v>
                </c:pt>
                <c:pt idx="6050">
                  <c:v>9.2694720656145152E-11</c:v>
                </c:pt>
                <c:pt idx="6051">
                  <c:v>9.0543858940803469E-11</c:v>
                </c:pt>
                <c:pt idx="6052">
                  <c:v>8.948721659039069E-11</c:v>
                </c:pt>
                <c:pt idx="6053">
                  <c:v>8.948721659039069E-11</c:v>
                </c:pt>
                <c:pt idx="6054">
                  <c:v>9.1612977856017732E-11</c:v>
                </c:pt>
                <c:pt idx="6055">
                  <c:v>9.489645740229975E-11</c:v>
                </c:pt>
                <c:pt idx="6056">
                  <c:v>9.1612977856017732E-11</c:v>
                </c:pt>
                <c:pt idx="6057">
                  <c:v>9.1612977856017732E-11</c:v>
                </c:pt>
                <c:pt idx="6058">
                  <c:v>9.0543858940803469E-11</c:v>
                </c:pt>
                <c:pt idx="6059">
                  <c:v>8.948721659039069E-11</c:v>
                </c:pt>
                <c:pt idx="6060">
                  <c:v>9.3789020443367202E-11</c:v>
                </c:pt>
                <c:pt idx="6061">
                  <c:v>9.2694720656145152E-11</c:v>
                </c:pt>
                <c:pt idx="6062">
                  <c:v>9.2694720656145152E-11</c:v>
                </c:pt>
                <c:pt idx="6063">
                  <c:v>9.0543858940803469E-11</c:v>
                </c:pt>
                <c:pt idx="6064">
                  <c:v>9.0543858940803469E-11</c:v>
                </c:pt>
                <c:pt idx="6065">
                  <c:v>9.2694720656145152E-11</c:v>
                </c:pt>
                <c:pt idx="6066">
                  <c:v>9.0543858940803469E-11</c:v>
                </c:pt>
                <c:pt idx="6067">
                  <c:v>9.1612977856017732E-11</c:v>
                </c:pt>
                <c:pt idx="6068">
                  <c:v>9.0543858940803469E-11</c:v>
                </c:pt>
                <c:pt idx="6069">
                  <c:v>9.2694720656145152E-11</c:v>
                </c:pt>
                <c:pt idx="6070">
                  <c:v>9.2694720656145152E-11</c:v>
                </c:pt>
                <c:pt idx="6071">
                  <c:v>9.2694720656145152E-11</c:v>
                </c:pt>
                <c:pt idx="6072">
                  <c:v>9.1612977856017732E-11</c:v>
                </c:pt>
                <c:pt idx="6073">
                  <c:v>9.0543858940803469E-11</c:v>
                </c:pt>
                <c:pt idx="6074">
                  <c:v>8.948721659039069E-11</c:v>
                </c:pt>
                <c:pt idx="6075">
                  <c:v>9.2694720656145152E-11</c:v>
                </c:pt>
                <c:pt idx="6076">
                  <c:v>9.489645740229975E-11</c:v>
                </c:pt>
                <c:pt idx="6077">
                  <c:v>9.2694720656145152E-11</c:v>
                </c:pt>
                <c:pt idx="6078">
                  <c:v>9.0543858940803469E-11</c:v>
                </c:pt>
                <c:pt idx="6079">
                  <c:v>8.948721659039069E-11</c:v>
                </c:pt>
                <c:pt idx="6080">
                  <c:v>9.2694720656145152E-11</c:v>
                </c:pt>
                <c:pt idx="6081">
                  <c:v>9.1612977856017732E-11</c:v>
                </c:pt>
                <c:pt idx="6082">
                  <c:v>9.2694720656145152E-11</c:v>
                </c:pt>
                <c:pt idx="6083">
                  <c:v>9.2694720656145152E-11</c:v>
                </c:pt>
                <c:pt idx="6084">
                  <c:v>9.2694720656145152E-11</c:v>
                </c:pt>
                <c:pt idx="6085">
                  <c:v>9.1612977856017732E-11</c:v>
                </c:pt>
                <c:pt idx="6086">
                  <c:v>9.0543858940803469E-11</c:v>
                </c:pt>
                <c:pt idx="6087">
                  <c:v>8.8442905203885788E-11</c:v>
                </c:pt>
                <c:pt idx="6088">
                  <c:v>8.8442905203885788E-11</c:v>
                </c:pt>
                <c:pt idx="6089">
                  <c:v>8.948721659039069E-11</c:v>
                </c:pt>
                <c:pt idx="6090">
                  <c:v>9.1612977856017732E-11</c:v>
                </c:pt>
                <c:pt idx="6091">
                  <c:v>9.1612977856017732E-11</c:v>
                </c:pt>
                <c:pt idx="6092">
                  <c:v>9.2694720656145152E-11</c:v>
                </c:pt>
                <c:pt idx="6093">
                  <c:v>9.2694720656145152E-11</c:v>
                </c:pt>
                <c:pt idx="6094">
                  <c:v>9.2694720656145152E-11</c:v>
                </c:pt>
                <c:pt idx="6095">
                  <c:v>9.2694720656145152E-11</c:v>
                </c:pt>
                <c:pt idx="6096">
                  <c:v>9.3789020443367202E-11</c:v>
                </c:pt>
                <c:pt idx="6097">
                  <c:v>9.1612977856017732E-11</c:v>
                </c:pt>
                <c:pt idx="6098">
                  <c:v>9.2694720656145152E-11</c:v>
                </c:pt>
                <c:pt idx="6099">
                  <c:v>8.948721659039069E-11</c:v>
                </c:pt>
                <c:pt idx="6100">
                  <c:v>9.2694720656145152E-11</c:v>
                </c:pt>
                <c:pt idx="6101">
                  <c:v>9.0543858940803469E-11</c:v>
                </c:pt>
                <c:pt idx="6102">
                  <c:v>9.1612977856017732E-11</c:v>
                </c:pt>
                <c:pt idx="6103">
                  <c:v>9.0543858940803469E-11</c:v>
                </c:pt>
                <c:pt idx="6104">
                  <c:v>9.2694720656145152E-11</c:v>
                </c:pt>
                <c:pt idx="6105">
                  <c:v>9.2694720656145152E-11</c:v>
                </c:pt>
                <c:pt idx="6106">
                  <c:v>9.3789020443367202E-11</c:v>
                </c:pt>
                <c:pt idx="6107">
                  <c:v>9.0543858940803469E-11</c:v>
                </c:pt>
                <c:pt idx="6108">
                  <c:v>9.3789020443367202E-11</c:v>
                </c:pt>
                <c:pt idx="6109">
                  <c:v>9.1612977856017732E-11</c:v>
                </c:pt>
                <c:pt idx="6110">
                  <c:v>9.0543858940803469E-11</c:v>
                </c:pt>
                <c:pt idx="6111">
                  <c:v>9.0543858940803469E-11</c:v>
                </c:pt>
                <c:pt idx="6112">
                  <c:v>9.2694720656145152E-11</c:v>
                </c:pt>
                <c:pt idx="6113">
                  <c:v>9.1612977856017732E-11</c:v>
                </c:pt>
                <c:pt idx="6114">
                  <c:v>9.0543858940803469E-11</c:v>
                </c:pt>
                <c:pt idx="6115">
                  <c:v>9.1612977856017732E-11</c:v>
                </c:pt>
                <c:pt idx="6116">
                  <c:v>8.948721659039069E-11</c:v>
                </c:pt>
                <c:pt idx="6117">
                  <c:v>8.948721659039069E-11</c:v>
                </c:pt>
                <c:pt idx="6118">
                  <c:v>9.0543858940803469E-11</c:v>
                </c:pt>
                <c:pt idx="6119">
                  <c:v>9.2694720656145152E-11</c:v>
                </c:pt>
                <c:pt idx="6120">
                  <c:v>8.948721659039069E-11</c:v>
                </c:pt>
                <c:pt idx="6121">
                  <c:v>9.2694720656145152E-11</c:v>
                </c:pt>
                <c:pt idx="6122">
                  <c:v>9.1612977856017732E-11</c:v>
                </c:pt>
                <c:pt idx="6123">
                  <c:v>9.2694720656145152E-11</c:v>
                </c:pt>
                <c:pt idx="6124">
                  <c:v>8.948721659039069E-11</c:v>
                </c:pt>
                <c:pt idx="6125">
                  <c:v>9.0543858940803469E-11</c:v>
                </c:pt>
                <c:pt idx="6126">
                  <c:v>9.2694720656145152E-11</c:v>
                </c:pt>
                <c:pt idx="6127">
                  <c:v>9.1612977856017732E-11</c:v>
                </c:pt>
                <c:pt idx="6128">
                  <c:v>9.0543858940803469E-11</c:v>
                </c:pt>
                <c:pt idx="6129">
                  <c:v>9.0543858940803469E-11</c:v>
                </c:pt>
                <c:pt idx="6130">
                  <c:v>8.948721659039069E-11</c:v>
                </c:pt>
                <c:pt idx="6131">
                  <c:v>8.8442905203885788E-11</c:v>
                </c:pt>
                <c:pt idx="6132">
                  <c:v>9.2694720656145152E-11</c:v>
                </c:pt>
                <c:pt idx="6133">
                  <c:v>9.0543858940803469E-11</c:v>
                </c:pt>
                <c:pt idx="6134">
                  <c:v>9.2694720656145152E-11</c:v>
                </c:pt>
                <c:pt idx="6135">
                  <c:v>9.2694720656145152E-11</c:v>
                </c:pt>
                <c:pt idx="6136">
                  <c:v>9.0543858940803469E-11</c:v>
                </c:pt>
                <c:pt idx="6137">
                  <c:v>9.3789020443367202E-11</c:v>
                </c:pt>
                <c:pt idx="6138">
                  <c:v>9.1612977856017732E-11</c:v>
                </c:pt>
                <c:pt idx="6139">
                  <c:v>9.2694720656145152E-11</c:v>
                </c:pt>
                <c:pt idx="6140">
                  <c:v>9.0543858940803469E-11</c:v>
                </c:pt>
                <c:pt idx="6141">
                  <c:v>9.2694720656145152E-11</c:v>
                </c:pt>
                <c:pt idx="6142">
                  <c:v>9.2694720656145152E-11</c:v>
                </c:pt>
                <c:pt idx="6143">
                  <c:v>9.2694720656145152E-11</c:v>
                </c:pt>
                <c:pt idx="6144">
                  <c:v>9.2694720656145152E-11</c:v>
                </c:pt>
                <c:pt idx="6145">
                  <c:v>9.2694720656145152E-11</c:v>
                </c:pt>
                <c:pt idx="6146">
                  <c:v>9.0543858940803469E-11</c:v>
                </c:pt>
                <c:pt idx="6147">
                  <c:v>9.0543858940803469E-11</c:v>
                </c:pt>
                <c:pt idx="6148">
                  <c:v>8.8442905203885788E-11</c:v>
                </c:pt>
                <c:pt idx="6149">
                  <c:v>9.0543858940803469E-11</c:v>
                </c:pt>
                <c:pt idx="6150">
                  <c:v>9.0543858940803469E-11</c:v>
                </c:pt>
                <c:pt idx="6151">
                  <c:v>8.948721659039069E-11</c:v>
                </c:pt>
                <c:pt idx="6152">
                  <c:v>9.2694720656145152E-11</c:v>
                </c:pt>
                <c:pt idx="6153">
                  <c:v>9.1612977856017732E-11</c:v>
                </c:pt>
                <c:pt idx="6154">
                  <c:v>9.2694720656145152E-11</c:v>
                </c:pt>
                <c:pt idx="6155">
                  <c:v>8.948721659039069E-11</c:v>
                </c:pt>
                <c:pt idx="6156">
                  <c:v>9.0543858940803469E-11</c:v>
                </c:pt>
                <c:pt idx="6157">
                  <c:v>8.948721659039069E-11</c:v>
                </c:pt>
                <c:pt idx="6158">
                  <c:v>9.2694720656145152E-11</c:v>
                </c:pt>
                <c:pt idx="6159">
                  <c:v>9.2694720656145152E-11</c:v>
                </c:pt>
                <c:pt idx="6160">
                  <c:v>9.2694720656145152E-11</c:v>
                </c:pt>
                <c:pt idx="6161">
                  <c:v>9.2694720656145152E-11</c:v>
                </c:pt>
                <c:pt idx="6162">
                  <c:v>9.2694720656145152E-11</c:v>
                </c:pt>
                <c:pt idx="6163">
                  <c:v>9.2694720656145152E-11</c:v>
                </c:pt>
                <c:pt idx="6164">
                  <c:v>9.0543858940803469E-11</c:v>
                </c:pt>
                <c:pt idx="6165">
                  <c:v>9.2694720656145152E-11</c:v>
                </c:pt>
                <c:pt idx="6166">
                  <c:v>9.2694720656145152E-11</c:v>
                </c:pt>
                <c:pt idx="6167">
                  <c:v>9.1612977856017732E-11</c:v>
                </c:pt>
                <c:pt idx="6168">
                  <c:v>9.2694720656145152E-11</c:v>
                </c:pt>
                <c:pt idx="6169">
                  <c:v>9.0543858940803469E-11</c:v>
                </c:pt>
                <c:pt idx="6170">
                  <c:v>9.2694720656145152E-11</c:v>
                </c:pt>
                <c:pt idx="6171">
                  <c:v>9.1612977856017732E-11</c:v>
                </c:pt>
                <c:pt idx="6172">
                  <c:v>8.8442905203885788E-11</c:v>
                </c:pt>
                <c:pt idx="6173">
                  <c:v>9.1612977856017732E-11</c:v>
                </c:pt>
                <c:pt idx="6174">
                  <c:v>9.0543858940803469E-11</c:v>
                </c:pt>
                <c:pt idx="6175">
                  <c:v>9.3789020443367202E-11</c:v>
                </c:pt>
                <c:pt idx="6176">
                  <c:v>8.948721659039069E-11</c:v>
                </c:pt>
                <c:pt idx="6177">
                  <c:v>9.1612977856017732E-11</c:v>
                </c:pt>
                <c:pt idx="6178">
                  <c:v>9.0543858940803469E-11</c:v>
                </c:pt>
                <c:pt idx="6179">
                  <c:v>9.1612977856017732E-11</c:v>
                </c:pt>
                <c:pt idx="6180">
                  <c:v>9.2694720656145152E-11</c:v>
                </c:pt>
                <c:pt idx="6181">
                  <c:v>8.8442905203885788E-11</c:v>
                </c:pt>
                <c:pt idx="6182">
                  <c:v>8.948721659039069E-11</c:v>
                </c:pt>
                <c:pt idx="6183">
                  <c:v>9.1612977856017732E-11</c:v>
                </c:pt>
                <c:pt idx="6184">
                  <c:v>9.2694720656145152E-11</c:v>
                </c:pt>
                <c:pt idx="6185">
                  <c:v>9.2694720656145152E-11</c:v>
                </c:pt>
                <c:pt idx="6186">
                  <c:v>9.2694720656145152E-11</c:v>
                </c:pt>
                <c:pt idx="6187">
                  <c:v>8.948721659039069E-11</c:v>
                </c:pt>
                <c:pt idx="6188">
                  <c:v>9.2694720656145152E-11</c:v>
                </c:pt>
                <c:pt idx="6189">
                  <c:v>9.0543858940803469E-11</c:v>
                </c:pt>
                <c:pt idx="6190">
                  <c:v>9.1612977856017732E-11</c:v>
                </c:pt>
                <c:pt idx="6191">
                  <c:v>9.2694720656145152E-11</c:v>
                </c:pt>
                <c:pt idx="6192">
                  <c:v>9.0543858940803469E-11</c:v>
                </c:pt>
                <c:pt idx="6193">
                  <c:v>9.2694720656145152E-11</c:v>
                </c:pt>
                <c:pt idx="6194">
                  <c:v>9.1612977856017732E-11</c:v>
                </c:pt>
                <c:pt idx="6195">
                  <c:v>9.1612977856017732E-11</c:v>
                </c:pt>
                <c:pt idx="6196">
                  <c:v>9.0543858940803469E-11</c:v>
                </c:pt>
                <c:pt idx="6197">
                  <c:v>9.2694720656145152E-11</c:v>
                </c:pt>
                <c:pt idx="6198">
                  <c:v>8.948721659039069E-11</c:v>
                </c:pt>
                <c:pt idx="6199">
                  <c:v>9.0543858940803469E-11</c:v>
                </c:pt>
                <c:pt idx="6200">
                  <c:v>8.948721659039069E-11</c:v>
                </c:pt>
                <c:pt idx="6201">
                  <c:v>8.948721659039069E-11</c:v>
                </c:pt>
                <c:pt idx="6202">
                  <c:v>9.0543858940803469E-11</c:v>
                </c:pt>
                <c:pt idx="6203">
                  <c:v>9.0543858940803469E-11</c:v>
                </c:pt>
                <c:pt idx="6204">
                  <c:v>8.948721659039069E-11</c:v>
                </c:pt>
                <c:pt idx="6205">
                  <c:v>8.7410982150543379E-11</c:v>
                </c:pt>
                <c:pt idx="6206">
                  <c:v>9.0543858940803469E-11</c:v>
                </c:pt>
                <c:pt idx="6207">
                  <c:v>9.0543858940803469E-11</c:v>
                </c:pt>
                <c:pt idx="6208">
                  <c:v>8.948721659039069E-11</c:v>
                </c:pt>
                <c:pt idx="6209">
                  <c:v>9.3789020443367202E-11</c:v>
                </c:pt>
                <c:pt idx="6210">
                  <c:v>9.1612977856017732E-11</c:v>
                </c:pt>
                <c:pt idx="6211">
                  <c:v>8.8442905203885788E-11</c:v>
                </c:pt>
                <c:pt idx="6212">
                  <c:v>8.948721659039069E-11</c:v>
                </c:pt>
                <c:pt idx="6213">
                  <c:v>9.2694720656145152E-11</c:v>
                </c:pt>
                <c:pt idx="6214">
                  <c:v>8.8442905203885788E-11</c:v>
                </c:pt>
                <c:pt idx="6215">
                  <c:v>9.2694720656145152E-11</c:v>
                </c:pt>
                <c:pt idx="6216">
                  <c:v>9.3789020443367202E-11</c:v>
                </c:pt>
                <c:pt idx="6217">
                  <c:v>9.0543858940803469E-11</c:v>
                </c:pt>
                <c:pt idx="6218">
                  <c:v>9.0543858940803469E-11</c:v>
                </c:pt>
                <c:pt idx="6219">
                  <c:v>9.1612977856017732E-11</c:v>
                </c:pt>
                <c:pt idx="6220">
                  <c:v>8.948721659039069E-11</c:v>
                </c:pt>
                <c:pt idx="6221">
                  <c:v>9.0543858940803469E-11</c:v>
                </c:pt>
                <c:pt idx="6222">
                  <c:v>9.0543858940803469E-11</c:v>
                </c:pt>
                <c:pt idx="6223">
                  <c:v>9.1612977856017732E-11</c:v>
                </c:pt>
                <c:pt idx="6224">
                  <c:v>9.1612977856017732E-11</c:v>
                </c:pt>
                <c:pt idx="6225">
                  <c:v>9.0543858940803469E-11</c:v>
                </c:pt>
                <c:pt idx="6226">
                  <c:v>8.948721659039069E-11</c:v>
                </c:pt>
                <c:pt idx="6227">
                  <c:v>8.7410982150543379E-11</c:v>
                </c:pt>
                <c:pt idx="6228">
                  <c:v>9.0543858940803469E-11</c:v>
                </c:pt>
                <c:pt idx="6229">
                  <c:v>8.948721659039069E-11</c:v>
                </c:pt>
                <c:pt idx="6230">
                  <c:v>8.948721659039069E-11</c:v>
                </c:pt>
                <c:pt idx="6231">
                  <c:v>9.2694720656145152E-11</c:v>
                </c:pt>
                <c:pt idx="6232">
                  <c:v>8.7410982150543379E-11</c:v>
                </c:pt>
                <c:pt idx="6233">
                  <c:v>9.1612977856017732E-11</c:v>
                </c:pt>
                <c:pt idx="6234">
                  <c:v>9.0543858940803469E-11</c:v>
                </c:pt>
                <c:pt idx="6235">
                  <c:v>9.2694720656145152E-11</c:v>
                </c:pt>
                <c:pt idx="6236">
                  <c:v>9.0543858940803469E-11</c:v>
                </c:pt>
                <c:pt idx="6237">
                  <c:v>9.2694720656145152E-11</c:v>
                </c:pt>
                <c:pt idx="6238">
                  <c:v>9.2694720656145152E-11</c:v>
                </c:pt>
                <c:pt idx="6239">
                  <c:v>9.2694720656145152E-11</c:v>
                </c:pt>
                <c:pt idx="6240">
                  <c:v>9.2694720656145152E-11</c:v>
                </c:pt>
                <c:pt idx="6241">
                  <c:v>9.0543858940803469E-11</c:v>
                </c:pt>
                <c:pt idx="6242">
                  <c:v>9.1612977856017732E-11</c:v>
                </c:pt>
                <c:pt idx="6243">
                  <c:v>8.8442905203885788E-11</c:v>
                </c:pt>
                <c:pt idx="6244">
                  <c:v>9.1612977856017732E-11</c:v>
                </c:pt>
                <c:pt idx="6245">
                  <c:v>9.0543858940803469E-11</c:v>
                </c:pt>
                <c:pt idx="6246">
                  <c:v>9.2694720656145152E-11</c:v>
                </c:pt>
                <c:pt idx="6247">
                  <c:v>9.1612977856017732E-11</c:v>
                </c:pt>
                <c:pt idx="6248">
                  <c:v>8.8442905203885788E-11</c:v>
                </c:pt>
                <c:pt idx="6249">
                  <c:v>9.3789020443367202E-11</c:v>
                </c:pt>
                <c:pt idx="6250">
                  <c:v>9.0543858940803469E-11</c:v>
                </c:pt>
                <c:pt idx="6251">
                  <c:v>8.8442905203885788E-11</c:v>
                </c:pt>
                <c:pt idx="6252">
                  <c:v>9.2694720656145152E-11</c:v>
                </c:pt>
                <c:pt idx="6253">
                  <c:v>9.2694720656145152E-11</c:v>
                </c:pt>
                <c:pt idx="6254">
                  <c:v>9.2694720656145152E-11</c:v>
                </c:pt>
                <c:pt idx="6255">
                  <c:v>8.948721659039069E-11</c:v>
                </c:pt>
                <c:pt idx="6256">
                  <c:v>9.1612977856017732E-11</c:v>
                </c:pt>
                <c:pt idx="6257">
                  <c:v>9.3789020443367202E-11</c:v>
                </c:pt>
                <c:pt idx="6258">
                  <c:v>9.2694720656145152E-11</c:v>
                </c:pt>
                <c:pt idx="6259">
                  <c:v>9.0543858940803469E-11</c:v>
                </c:pt>
                <c:pt idx="6260">
                  <c:v>8.8442905203885788E-11</c:v>
                </c:pt>
                <c:pt idx="6261">
                  <c:v>9.0543858940803469E-11</c:v>
                </c:pt>
                <c:pt idx="6262">
                  <c:v>9.2694720656145152E-11</c:v>
                </c:pt>
                <c:pt idx="6263">
                  <c:v>9.1612977856017732E-11</c:v>
                </c:pt>
                <c:pt idx="6264">
                  <c:v>9.0543858940803469E-11</c:v>
                </c:pt>
                <c:pt idx="6265">
                  <c:v>9.1612977856017732E-11</c:v>
                </c:pt>
                <c:pt idx="6266">
                  <c:v>9.2694720656145152E-11</c:v>
                </c:pt>
                <c:pt idx="6267">
                  <c:v>8.948721659039069E-11</c:v>
                </c:pt>
                <c:pt idx="6268">
                  <c:v>9.1612977856017732E-11</c:v>
                </c:pt>
                <c:pt idx="6269">
                  <c:v>9.0543858940803469E-11</c:v>
                </c:pt>
                <c:pt idx="6270">
                  <c:v>8.8442905203885788E-11</c:v>
                </c:pt>
                <c:pt idx="6271">
                  <c:v>8.948721659039069E-11</c:v>
                </c:pt>
                <c:pt idx="6272">
                  <c:v>9.2694720656145152E-11</c:v>
                </c:pt>
                <c:pt idx="6273">
                  <c:v>8.948721659039069E-11</c:v>
                </c:pt>
                <c:pt idx="6274">
                  <c:v>9.2694720656145152E-11</c:v>
                </c:pt>
                <c:pt idx="6275">
                  <c:v>9.1612977856017732E-11</c:v>
                </c:pt>
                <c:pt idx="6276">
                  <c:v>9.1612977856017732E-11</c:v>
                </c:pt>
                <c:pt idx="6277">
                  <c:v>9.0543858940803469E-11</c:v>
                </c:pt>
                <c:pt idx="6278">
                  <c:v>9.0543858940803469E-11</c:v>
                </c:pt>
                <c:pt idx="6279">
                  <c:v>8.948721659039069E-11</c:v>
                </c:pt>
                <c:pt idx="6280">
                  <c:v>9.1612977856017732E-11</c:v>
                </c:pt>
                <c:pt idx="6281">
                  <c:v>8.8442905203885788E-11</c:v>
                </c:pt>
                <c:pt idx="6282">
                  <c:v>9.0543858940803469E-11</c:v>
                </c:pt>
                <c:pt idx="6283">
                  <c:v>8.8442905203885788E-11</c:v>
                </c:pt>
                <c:pt idx="6284">
                  <c:v>9.0543858940803469E-11</c:v>
                </c:pt>
                <c:pt idx="6285">
                  <c:v>9.2694720656145152E-11</c:v>
                </c:pt>
                <c:pt idx="6286">
                  <c:v>9.3789020443367202E-11</c:v>
                </c:pt>
                <c:pt idx="6287">
                  <c:v>8.948721659039069E-11</c:v>
                </c:pt>
                <c:pt idx="6288">
                  <c:v>9.0543858940803469E-11</c:v>
                </c:pt>
                <c:pt idx="6289">
                  <c:v>9.2694720656145152E-11</c:v>
                </c:pt>
                <c:pt idx="6290">
                  <c:v>8.7410982150543379E-11</c:v>
                </c:pt>
                <c:pt idx="6291">
                  <c:v>8.8442905203885788E-11</c:v>
                </c:pt>
                <c:pt idx="6292">
                  <c:v>8.8442905203885788E-11</c:v>
                </c:pt>
                <c:pt idx="6293">
                  <c:v>9.0543858940803469E-11</c:v>
                </c:pt>
                <c:pt idx="6294">
                  <c:v>8.948721659039069E-11</c:v>
                </c:pt>
                <c:pt idx="6295">
                  <c:v>9.1612977856017732E-11</c:v>
                </c:pt>
                <c:pt idx="6296">
                  <c:v>9.3789020443367202E-11</c:v>
                </c:pt>
                <c:pt idx="6297">
                  <c:v>8.948721659039069E-11</c:v>
                </c:pt>
                <c:pt idx="6298">
                  <c:v>9.0543858940803469E-11</c:v>
                </c:pt>
                <c:pt idx="6299">
                  <c:v>9.2694720656145152E-11</c:v>
                </c:pt>
                <c:pt idx="6300">
                  <c:v>9.2694720656145152E-11</c:v>
                </c:pt>
                <c:pt idx="6301">
                  <c:v>9.1612977856017732E-11</c:v>
                </c:pt>
                <c:pt idx="6302">
                  <c:v>9.0543858940803469E-11</c:v>
                </c:pt>
                <c:pt idx="6303">
                  <c:v>9.1612977856017732E-11</c:v>
                </c:pt>
                <c:pt idx="6304">
                  <c:v>9.2694720656145152E-11</c:v>
                </c:pt>
                <c:pt idx="6305">
                  <c:v>8.948721659039069E-11</c:v>
                </c:pt>
                <c:pt idx="6306">
                  <c:v>8.948721659039069E-11</c:v>
                </c:pt>
                <c:pt idx="6307">
                  <c:v>9.2694720656145152E-11</c:v>
                </c:pt>
                <c:pt idx="6308">
                  <c:v>9.0543858940803469E-11</c:v>
                </c:pt>
                <c:pt idx="6309">
                  <c:v>9.0543858940803469E-11</c:v>
                </c:pt>
                <c:pt idx="6310">
                  <c:v>8.8442905203885788E-11</c:v>
                </c:pt>
                <c:pt idx="6311">
                  <c:v>9.1612977856017732E-11</c:v>
                </c:pt>
                <c:pt idx="6312">
                  <c:v>9.0543858940803469E-11</c:v>
                </c:pt>
                <c:pt idx="6313">
                  <c:v>9.2694720656145152E-11</c:v>
                </c:pt>
                <c:pt idx="6314">
                  <c:v>9.1612977856017732E-11</c:v>
                </c:pt>
                <c:pt idx="6315">
                  <c:v>9.0543858940803469E-11</c:v>
                </c:pt>
                <c:pt idx="6316">
                  <c:v>9.0543858940803469E-11</c:v>
                </c:pt>
                <c:pt idx="6317">
                  <c:v>8.948721659039069E-11</c:v>
                </c:pt>
                <c:pt idx="6318">
                  <c:v>9.1612977856017732E-11</c:v>
                </c:pt>
                <c:pt idx="6319">
                  <c:v>9.2694720656145152E-11</c:v>
                </c:pt>
                <c:pt idx="6320">
                  <c:v>9.2694720656145152E-11</c:v>
                </c:pt>
                <c:pt idx="6321">
                  <c:v>9.2694720656145152E-11</c:v>
                </c:pt>
                <c:pt idx="6322">
                  <c:v>8.8442905203885788E-11</c:v>
                </c:pt>
                <c:pt idx="6323">
                  <c:v>9.1612977856017732E-11</c:v>
                </c:pt>
                <c:pt idx="6324">
                  <c:v>8.7410982150543379E-11</c:v>
                </c:pt>
                <c:pt idx="6325">
                  <c:v>9.0543858940803469E-11</c:v>
                </c:pt>
                <c:pt idx="6326">
                  <c:v>9.0543858940803469E-11</c:v>
                </c:pt>
                <c:pt idx="6327">
                  <c:v>9.2694720656145152E-11</c:v>
                </c:pt>
                <c:pt idx="6328">
                  <c:v>9.0543858940803469E-11</c:v>
                </c:pt>
                <c:pt idx="6329">
                  <c:v>8.948721659039069E-11</c:v>
                </c:pt>
                <c:pt idx="6330">
                  <c:v>9.0543858940803469E-11</c:v>
                </c:pt>
                <c:pt idx="6331">
                  <c:v>8.8442905203885788E-11</c:v>
                </c:pt>
                <c:pt idx="6332">
                  <c:v>9.2694720656145152E-11</c:v>
                </c:pt>
                <c:pt idx="6333">
                  <c:v>8.7410982150543379E-11</c:v>
                </c:pt>
                <c:pt idx="6334">
                  <c:v>9.1612977856017732E-11</c:v>
                </c:pt>
                <c:pt idx="6335">
                  <c:v>9.0543858940803469E-11</c:v>
                </c:pt>
                <c:pt idx="6336">
                  <c:v>8.8442905203885788E-11</c:v>
                </c:pt>
                <c:pt idx="6337">
                  <c:v>9.2694720656145152E-11</c:v>
                </c:pt>
                <c:pt idx="6338">
                  <c:v>9.0543858940803469E-11</c:v>
                </c:pt>
                <c:pt idx="6339">
                  <c:v>9.0543858940803469E-11</c:v>
                </c:pt>
                <c:pt idx="6340">
                  <c:v>8.948721659039069E-11</c:v>
                </c:pt>
                <c:pt idx="6341">
                  <c:v>8.8442905203885788E-11</c:v>
                </c:pt>
                <c:pt idx="6342">
                  <c:v>8.948721659039069E-11</c:v>
                </c:pt>
                <c:pt idx="6343">
                  <c:v>9.0543858940803469E-11</c:v>
                </c:pt>
                <c:pt idx="6344">
                  <c:v>8.948721659039069E-11</c:v>
                </c:pt>
                <c:pt idx="6345">
                  <c:v>9.2694720656145152E-11</c:v>
                </c:pt>
                <c:pt idx="6346">
                  <c:v>8.8442905203885788E-11</c:v>
                </c:pt>
                <c:pt idx="6347">
                  <c:v>9.3789020443367202E-11</c:v>
                </c:pt>
                <c:pt idx="6348">
                  <c:v>9.0543858940803469E-11</c:v>
                </c:pt>
                <c:pt idx="6349">
                  <c:v>9.0543858940803469E-11</c:v>
                </c:pt>
                <c:pt idx="6350">
                  <c:v>9.0543858940803469E-11</c:v>
                </c:pt>
                <c:pt idx="6351">
                  <c:v>9.0543858940803469E-11</c:v>
                </c:pt>
                <c:pt idx="6352">
                  <c:v>8.7410982150543379E-11</c:v>
                </c:pt>
                <c:pt idx="6353">
                  <c:v>9.2694720656145152E-11</c:v>
                </c:pt>
                <c:pt idx="6354">
                  <c:v>9.0543858940803469E-11</c:v>
                </c:pt>
                <c:pt idx="6355">
                  <c:v>9.1612977856017732E-11</c:v>
                </c:pt>
                <c:pt idx="6356">
                  <c:v>9.0543858940803469E-11</c:v>
                </c:pt>
                <c:pt idx="6357">
                  <c:v>9.2694720656145152E-11</c:v>
                </c:pt>
                <c:pt idx="6358">
                  <c:v>8.948721659039069E-11</c:v>
                </c:pt>
                <c:pt idx="6359">
                  <c:v>9.0543858940803469E-11</c:v>
                </c:pt>
                <c:pt idx="6360">
                  <c:v>9.1612977856017732E-11</c:v>
                </c:pt>
                <c:pt idx="6361">
                  <c:v>9.1612977856017732E-11</c:v>
                </c:pt>
                <c:pt idx="6362">
                  <c:v>9.2694720656145152E-11</c:v>
                </c:pt>
                <c:pt idx="6363">
                  <c:v>8.948721659039069E-11</c:v>
                </c:pt>
                <c:pt idx="6364">
                  <c:v>8.8442905203885788E-11</c:v>
                </c:pt>
                <c:pt idx="6365">
                  <c:v>8.948721659039069E-11</c:v>
                </c:pt>
                <c:pt idx="6366">
                  <c:v>8.8442905203885788E-11</c:v>
                </c:pt>
                <c:pt idx="6367">
                  <c:v>8.948721659039069E-11</c:v>
                </c:pt>
                <c:pt idx="6368">
                  <c:v>8.8442905203885788E-11</c:v>
                </c:pt>
                <c:pt idx="6369">
                  <c:v>8.948721659039069E-11</c:v>
                </c:pt>
                <c:pt idx="6370">
                  <c:v>9.0543858940803469E-11</c:v>
                </c:pt>
                <c:pt idx="6371">
                  <c:v>9.1612977856017732E-11</c:v>
                </c:pt>
                <c:pt idx="6372">
                  <c:v>9.2694720656145152E-11</c:v>
                </c:pt>
                <c:pt idx="6373">
                  <c:v>9.2694720656145152E-11</c:v>
                </c:pt>
                <c:pt idx="6374">
                  <c:v>9.2694720656145152E-11</c:v>
                </c:pt>
                <c:pt idx="6375">
                  <c:v>9.1612977856017732E-11</c:v>
                </c:pt>
                <c:pt idx="6376">
                  <c:v>8.948721659039069E-11</c:v>
                </c:pt>
                <c:pt idx="6377">
                  <c:v>9.3789020443367202E-11</c:v>
                </c:pt>
                <c:pt idx="6378">
                  <c:v>9.2694720656145152E-11</c:v>
                </c:pt>
                <c:pt idx="6379">
                  <c:v>9.2694720656145152E-11</c:v>
                </c:pt>
                <c:pt idx="6380">
                  <c:v>9.1612977856017732E-11</c:v>
                </c:pt>
                <c:pt idx="6381">
                  <c:v>8.8442905203885788E-11</c:v>
                </c:pt>
                <c:pt idx="6382">
                  <c:v>8.7410982150543379E-11</c:v>
                </c:pt>
                <c:pt idx="6383">
                  <c:v>9.1612977856017732E-11</c:v>
                </c:pt>
                <c:pt idx="6384">
                  <c:v>9.2694720656145152E-11</c:v>
                </c:pt>
                <c:pt idx="6385">
                  <c:v>8.948721659039069E-11</c:v>
                </c:pt>
                <c:pt idx="6386">
                  <c:v>9.0543858940803469E-11</c:v>
                </c:pt>
                <c:pt idx="6387">
                  <c:v>9.0543858940803469E-11</c:v>
                </c:pt>
                <c:pt idx="6388">
                  <c:v>9.1612977856017732E-11</c:v>
                </c:pt>
                <c:pt idx="6389">
                  <c:v>8.948721659039069E-11</c:v>
                </c:pt>
                <c:pt idx="6390">
                  <c:v>9.1612977856017732E-11</c:v>
                </c:pt>
                <c:pt idx="6391">
                  <c:v>9.2694720656145152E-11</c:v>
                </c:pt>
                <c:pt idx="6392">
                  <c:v>8.948721659039069E-11</c:v>
                </c:pt>
                <c:pt idx="6393">
                  <c:v>9.2694720656145152E-11</c:v>
                </c:pt>
                <c:pt idx="6394">
                  <c:v>9.0543858940803469E-11</c:v>
                </c:pt>
                <c:pt idx="6395">
                  <c:v>9.2694720656145152E-11</c:v>
                </c:pt>
                <c:pt idx="6396">
                  <c:v>9.2694720656145152E-11</c:v>
                </c:pt>
                <c:pt idx="6397">
                  <c:v>9.1612977856017732E-11</c:v>
                </c:pt>
                <c:pt idx="6398">
                  <c:v>9.0543858940803469E-11</c:v>
                </c:pt>
                <c:pt idx="6399">
                  <c:v>9.2694720656145152E-11</c:v>
                </c:pt>
                <c:pt idx="6400">
                  <c:v>9.0543858940803469E-11</c:v>
                </c:pt>
                <c:pt idx="6401">
                  <c:v>8.8442905203885788E-11</c:v>
                </c:pt>
                <c:pt idx="6402">
                  <c:v>9.0543858940803469E-11</c:v>
                </c:pt>
                <c:pt idx="6403">
                  <c:v>8.8442905203885788E-11</c:v>
                </c:pt>
                <c:pt idx="6404">
                  <c:v>9.1612977856017732E-11</c:v>
                </c:pt>
                <c:pt idx="6405">
                  <c:v>9.0543858940803469E-11</c:v>
                </c:pt>
                <c:pt idx="6406">
                  <c:v>9.2694720656145152E-11</c:v>
                </c:pt>
                <c:pt idx="6407">
                  <c:v>9.1612977856017732E-11</c:v>
                </c:pt>
                <c:pt idx="6408">
                  <c:v>8.948721659039069E-11</c:v>
                </c:pt>
                <c:pt idx="6409">
                  <c:v>9.2694720656145152E-11</c:v>
                </c:pt>
                <c:pt idx="6410">
                  <c:v>9.1612977856017732E-11</c:v>
                </c:pt>
                <c:pt idx="6411">
                  <c:v>9.3789020443367202E-11</c:v>
                </c:pt>
                <c:pt idx="6412">
                  <c:v>9.2694720656145152E-11</c:v>
                </c:pt>
                <c:pt idx="6413">
                  <c:v>9.1612977856017732E-11</c:v>
                </c:pt>
                <c:pt idx="6414">
                  <c:v>8.8442905203885788E-11</c:v>
                </c:pt>
                <c:pt idx="6415">
                  <c:v>9.0543858940803469E-11</c:v>
                </c:pt>
                <c:pt idx="6416">
                  <c:v>9.1612977856017732E-11</c:v>
                </c:pt>
                <c:pt idx="6417">
                  <c:v>8.948721659039069E-11</c:v>
                </c:pt>
                <c:pt idx="6418">
                  <c:v>9.1612977856017732E-11</c:v>
                </c:pt>
                <c:pt idx="6419">
                  <c:v>9.1612977856017732E-11</c:v>
                </c:pt>
                <c:pt idx="6420">
                  <c:v>8.948721659039069E-11</c:v>
                </c:pt>
                <c:pt idx="6421">
                  <c:v>9.2694720656145152E-11</c:v>
                </c:pt>
                <c:pt idx="6422">
                  <c:v>8.948721659039069E-11</c:v>
                </c:pt>
                <c:pt idx="6423">
                  <c:v>9.1612977856017732E-11</c:v>
                </c:pt>
                <c:pt idx="6424">
                  <c:v>9.2694720656145152E-11</c:v>
                </c:pt>
                <c:pt idx="6425">
                  <c:v>8.948721659039069E-11</c:v>
                </c:pt>
                <c:pt idx="6426">
                  <c:v>8.948721659039069E-11</c:v>
                </c:pt>
                <c:pt idx="6427">
                  <c:v>9.1612977856017732E-11</c:v>
                </c:pt>
                <c:pt idx="6428">
                  <c:v>9.3789020443367202E-11</c:v>
                </c:pt>
                <c:pt idx="6429">
                  <c:v>9.1612977856017732E-11</c:v>
                </c:pt>
                <c:pt idx="6430">
                  <c:v>8.948721659039069E-11</c:v>
                </c:pt>
                <c:pt idx="6431">
                  <c:v>9.0543858940803469E-11</c:v>
                </c:pt>
                <c:pt idx="6432">
                  <c:v>9.0543858940803469E-11</c:v>
                </c:pt>
                <c:pt idx="6433">
                  <c:v>9.2694720656145152E-11</c:v>
                </c:pt>
                <c:pt idx="6434">
                  <c:v>9.0543858940803469E-11</c:v>
                </c:pt>
                <c:pt idx="6435">
                  <c:v>9.0543858940803469E-11</c:v>
                </c:pt>
                <c:pt idx="6436">
                  <c:v>9.1612977856017732E-11</c:v>
                </c:pt>
                <c:pt idx="6437">
                  <c:v>9.0543858940803469E-11</c:v>
                </c:pt>
                <c:pt idx="6438">
                  <c:v>9.2694720656145152E-11</c:v>
                </c:pt>
                <c:pt idx="6439">
                  <c:v>8.8442905203885788E-11</c:v>
                </c:pt>
                <c:pt idx="6440">
                  <c:v>9.2694720656145152E-11</c:v>
                </c:pt>
                <c:pt idx="6441">
                  <c:v>9.3789020443367202E-11</c:v>
                </c:pt>
                <c:pt idx="6442">
                  <c:v>8.948721659039069E-11</c:v>
                </c:pt>
                <c:pt idx="6443">
                  <c:v>9.2694720656145152E-11</c:v>
                </c:pt>
                <c:pt idx="6444">
                  <c:v>9.0543858940803469E-11</c:v>
                </c:pt>
                <c:pt idx="6445">
                  <c:v>8.948721659039069E-11</c:v>
                </c:pt>
                <c:pt idx="6446">
                  <c:v>9.2694720656145152E-11</c:v>
                </c:pt>
                <c:pt idx="6447">
                  <c:v>9.0543858940803469E-11</c:v>
                </c:pt>
                <c:pt idx="6448">
                  <c:v>8.948721659039069E-11</c:v>
                </c:pt>
                <c:pt idx="6449">
                  <c:v>9.1612977856017732E-11</c:v>
                </c:pt>
                <c:pt idx="6450">
                  <c:v>9.1612977856017732E-11</c:v>
                </c:pt>
                <c:pt idx="6451">
                  <c:v>9.0543858940803469E-11</c:v>
                </c:pt>
                <c:pt idx="6452">
                  <c:v>9.1612977856017732E-11</c:v>
                </c:pt>
                <c:pt idx="6453">
                  <c:v>8.948721659039069E-11</c:v>
                </c:pt>
                <c:pt idx="6454">
                  <c:v>9.3789020443367202E-11</c:v>
                </c:pt>
                <c:pt idx="6455">
                  <c:v>8.948721659039069E-11</c:v>
                </c:pt>
                <c:pt idx="6456">
                  <c:v>8.8442905203885788E-11</c:v>
                </c:pt>
                <c:pt idx="6457">
                  <c:v>8.948721659039069E-11</c:v>
                </c:pt>
                <c:pt idx="6458">
                  <c:v>9.1612977856017732E-11</c:v>
                </c:pt>
                <c:pt idx="6459">
                  <c:v>9.0543858940803469E-11</c:v>
                </c:pt>
                <c:pt idx="6460">
                  <c:v>9.1612977856017732E-11</c:v>
                </c:pt>
                <c:pt idx="6461">
                  <c:v>9.2694720656145152E-11</c:v>
                </c:pt>
                <c:pt idx="6462">
                  <c:v>8.7410982150543379E-11</c:v>
                </c:pt>
                <c:pt idx="6463">
                  <c:v>9.2694720656145152E-11</c:v>
                </c:pt>
                <c:pt idx="6464">
                  <c:v>9.2694720656145152E-11</c:v>
                </c:pt>
                <c:pt idx="6465">
                  <c:v>8.948721659039069E-11</c:v>
                </c:pt>
                <c:pt idx="6466">
                  <c:v>8.8442905203885788E-11</c:v>
                </c:pt>
                <c:pt idx="6467">
                  <c:v>9.2694720656145152E-11</c:v>
                </c:pt>
                <c:pt idx="6468">
                  <c:v>8.8442905203885788E-11</c:v>
                </c:pt>
                <c:pt idx="6469">
                  <c:v>9.1612977856017732E-11</c:v>
                </c:pt>
                <c:pt idx="6470">
                  <c:v>9.2694720656145152E-11</c:v>
                </c:pt>
                <c:pt idx="6471">
                  <c:v>8.948721659039069E-11</c:v>
                </c:pt>
                <c:pt idx="6472">
                  <c:v>9.3789020443367202E-11</c:v>
                </c:pt>
                <c:pt idx="6473">
                  <c:v>9.1612977856017732E-11</c:v>
                </c:pt>
                <c:pt idx="6474">
                  <c:v>9.2694720656145152E-11</c:v>
                </c:pt>
                <c:pt idx="6475">
                  <c:v>9.2694720656145152E-11</c:v>
                </c:pt>
                <c:pt idx="6476">
                  <c:v>8.8442905203885788E-11</c:v>
                </c:pt>
                <c:pt idx="6477">
                  <c:v>9.3789020443367202E-11</c:v>
                </c:pt>
                <c:pt idx="6478">
                  <c:v>9.2694720656145152E-11</c:v>
                </c:pt>
                <c:pt idx="6479">
                  <c:v>9.2694720656145152E-11</c:v>
                </c:pt>
                <c:pt idx="6480">
                  <c:v>8.948721659039069E-11</c:v>
                </c:pt>
                <c:pt idx="6481">
                  <c:v>9.2694720656145152E-11</c:v>
                </c:pt>
                <c:pt idx="6482">
                  <c:v>9.1612977856017732E-11</c:v>
                </c:pt>
                <c:pt idx="6483">
                  <c:v>9.1612977856017732E-11</c:v>
                </c:pt>
                <c:pt idx="6484">
                  <c:v>9.2694720656145152E-11</c:v>
                </c:pt>
                <c:pt idx="6485">
                  <c:v>9.1612977856017732E-11</c:v>
                </c:pt>
                <c:pt idx="6486">
                  <c:v>9.2694720656145152E-11</c:v>
                </c:pt>
                <c:pt idx="6487">
                  <c:v>9.2694720656145152E-11</c:v>
                </c:pt>
                <c:pt idx="6488">
                  <c:v>9.2694720656145152E-11</c:v>
                </c:pt>
                <c:pt idx="6489">
                  <c:v>9.2694720656145152E-11</c:v>
                </c:pt>
                <c:pt idx="6490">
                  <c:v>9.1612977856017732E-11</c:v>
                </c:pt>
                <c:pt idx="6491">
                  <c:v>9.1612977856017732E-11</c:v>
                </c:pt>
                <c:pt idx="6492">
                  <c:v>9.1612977856017732E-11</c:v>
                </c:pt>
                <c:pt idx="6493">
                  <c:v>9.1612977856017732E-11</c:v>
                </c:pt>
                <c:pt idx="6494">
                  <c:v>9.1612977856017732E-11</c:v>
                </c:pt>
                <c:pt idx="6495">
                  <c:v>8.948721659039069E-11</c:v>
                </c:pt>
                <c:pt idx="6496">
                  <c:v>9.2694720656145152E-11</c:v>
                </c:pt>
                <c:pt idx="6497">
                  <c:v>8.8442905203885788E-11</c:v>
                </c:pt>
                <c:pt idx="6498">
                  <c:v>9.0543858940803469E-11</c:v>
                </c:pt>
                <c:pt idx="6499">
                  <c:v>9.0543858940803469E-11</c:v>
                </c:pt>
                <c:pt idx="6500">
                  <c:v>9.1612977856017732E-11</c:v>
                </c:pt>
                <c:pt idx="6501">
                  <c:v>8.7410982150543379E-11</c:v>
                </c:pt>
                <c:pt idx="6502">
                  <c:v>9.1612977856017732E-11</c:v>
                </c:pt>
                <c:pt idx="6503">
                  <c:v>9.2694720656145152E-11</c:v>
                </c:pt>
                <c:pt idx="6504">
                  <c:v>9.1612977856017732E-11</c:v>
                </c:pt>
                <c:pt idx="6505">
                  <c:v>9.2694720656145152E-11</c:v>
                </c:pt>
                <c:pt idx="6506">
                  <c:v>9.0543858940803469E-11</c:v>
                </c:pt>
                <c:pt idx="6507">
                  <c:v>9.1612977856017732E-11</c:v>
                </c:pt>
                <c:pt idx="6508">
                  <c:v>9.0543858940803469E-11</c:v>
                </c:pt>
                <c:pt idx="6509">
                  <c:v>8.8442905203885788E-11</c:v>
                </c:pt>
                <c:pt idx="6510">
                  <c:v>9.2694720656145152E-11</c:v>
                </c:pt>
                <c:pt idx="6511">
                  <c:v>9.0543858940803469E-11</c:v>
                </c:pt>
                <c:pt idx="6512">
                  <c:v>9.2694720656145152E-11</c:v>
                </c:pt>
                <c:pt idx="6513">
                  <c:v>9.0543858940803469E-11</c:v>
                </c:pt>
                <c:pt idx="6514">
                  <c:v>9.0543858940803469E-11</c:v>
                </c:pt>
                <c:pt idx="6515">
                  <c:v>9.1612977856017732E-11</c:v>
                </c:pt>
                <c:pt idx="6516">
                  <c:v>9.0543858940803469E-11</c:v>
                </c:pt>
                <c:pt idx="6517">
                  <c:v>8.948721659039069E-11</c:v>
                </c:pt>
                <c:pt idx="6518">
                  <c:v>9.0543858940803469E-11</c:v>
                </c:pt>
                <c:pt idx="6519">
                  <c:v>9.2694720656145152E-11</c:v>
                </c:pt>
                <c:pt idx="6520">
                  <c:v>9.1612977856017732E-11</c:v>
                </c:pt>
                <c:pt idx="6521">
                  <c:v>9.2694720656145152E-11</c:v>
                </c:pt>
                <c:pt idx="6522">
                  <c:v>9.2694720656145152E-11</c:v>
                </c:pt>
                <c:pt idx="6523">
                  <c:v>9.2694720656145152E-11</c:v>
                </c:pt>
                <c:pt idx="6524">
                  <c:v>8.7410982150543379E-11</c:v>
                </c:pt>
                <c:pt idx="6525">
                  <c:v>9.0543858940803469E-11</c:v>
                </c:pt>
                <c:pt idx="6526">
                  <c:v>9.0543858940803469E-11</c:v>
                </c:pt>
                <c:pt idx="6527">
                  <c:v>9.0543858940803469E-11</c:v>
                </c:pt>
                <c:pt idx="6528">
                  <c:v>9.0543858940803469E-11</c:v>
                </c:pt>
                <c:pt idx="6529">
                  <c:v>9.1612977856017732E-11</c:v>
                </c:pt>
                <c:pt idx="6530">
                  <c:v>9.2694720656145152E-11</c:v>
                </c:pt>
                <c:pt idx="6531">
                  <c:v>9.2694720656145152E-11</c:v>
                </c:pt>
                <c:pt idx="6532">
                  <c:v>8.8442905203885788E-11</c:v>
                </c:pt>
                <c:pt idx="6533">
                  <c:v>8.948721659039069E-11</c:v>
                </c:pt>
                <c:pt idx="6534">
                  <c:v>8.8442905203885788E-11</c:v>
                </c:pt>
                <c:pt idx="6535">
                  <c:v>8.8442905203885788E-11</c:v>
                </c:pt>
                <c:pt idx="6536">
                  <c:v>8.948721659039069E-11</c:v>
                </c:pt>
                <c:pt idx="6537">
                  <c:v>9.2694720656145152E-11</c:v>
                </c:pt>
                <c:pt idx="6538">
                  <c:v>9.1612977856017732E-11</c:v>
                </c:pt>
                <c:pt idx="6539">
                  <c:v>9.1612977856017732E-11</c:v>
                </c:pt>
                <c:pt idx="6540">
                  <c:v>9.1612977856017732E-11</c:v>
                </c:pt>
                <c:pt idx="6541">
                  <c:v>8.948721659039069E-11</c:v>
                </c:pt>
                <c:pt idx="6542">
                  <c:v>9.0543858940803469E-11</c:v>
                </c:pt>
                <c:pt idx="6543">
                  <c:v>9.0543858940803469E-11</c:v>
                </c:pt>
                <c:pt idx="6544">
                  <c:v>9.2694720656145152E-11</c:v>
                </c:pt>
                <c:pt idx="6545">
                  <c:v>8.8442905203885788E-11</c:v>
                </c:pt>
                <c:pt idx="6546">
                  <c:v>9.0543858940803469E-11</c:v>
                </c:pt>
                <c:pt idx="6547">
                  <c:v>8.8442905203885788E-11</c:v>
                </c:pt>
                <c:pt idx="6548">
                  <c:v>8.7410982150543379E-11</c:v>
                </c:pt>
                <c:pt idx="6549">
                  <c:v>8.7410982150543379E-11</c:v>
                </c:pt>
                <c:pt idx="6550">
                  <c:v>8.8442905203885788E-11</c:v>
                </c:pt>
                <c:pt idx="6551">
                  <c:v>9.2694720656145152E-11</c:v>
                </c:pt>
                <c:pt idx="6552">
                  <c:v>9.0543858940803469E-11</c:v>
                </c:pt>
                <c:pt idx="6553">
                  <c:v>8.948721659039069E-11</c:v>
                </c:pt>
                <c:pt idx="6554">
                  <c:v>9.0543858940803469E-11</c:v>
                </c:pt>
                <c:pt idx="6555">
                  <c:v>9.0543858940803469E-11</c:v>
                </c:pt>
                <c:pt idx="6556">
                  <c:v>8.8442905203885788E-11</c:v>
                </c:pt>
                <c:pt idx="6557">
                  <c:v>9.0543858940803469E-11</c:v>
                </c:pt>
                <c:pt idx="6558">
                  <c:v>9.1612977856017732E-11</c:v>
                </c:pt>
                <c:pt idx="6559">
                  <c:v>9.0543858940803469E-11</c:v>
                </c:pt>
                <c:pt idx="6560">
                  <c:v>9.2694720656145152E-11</c:v>
                </c:pt>
                <c:pt idx="6561">
                  <c:v>9.1612977856017732E-11</c:v>
                </c:pt>
                <c:pt idx="6562">
                  <c:v>9.0543858940803469E-11</c:v>
                </c:pt>
                <c:pt idx="6563">
                  <c:v>8.8442905203885788E-11</c:v>
                </c:pt>
                <c:pt idx="6564">
                  <c:v>8.7410982150543379E-11</c:v>
                </c:pt>
                <c:pt idx="6565">
                  <c:v>8.7410982150543379E-11</c:v>
                </c:pt>
                <c:pt idx="6566">
                  <c:v>9.0543858940803469E-11</c:v>
                </c:pt>
                <c:pt idx="6567">
                  <c:v>8.948721659039069E-11</c:v>
                </c:pt>
                <c:pt idx="6568">
                  <c:v>9.0543858940803469E-11</c:v>
                </c:pt>
                <c:pt idx="6569">
                  <c:v>9.1612977856017732E-11</c:v>
                </c:pt>
                <c:pt idx="6570">
                  <c:v>9.1612977856017732E-11</c:v>
                </c:pt>
                <c:pt idx="6571">
                  <c:v>9.0543858940803469E-11</c:v>
                </c:pt>
                <c:pt idx="6572">
                  <c:v>9.0543858940803469E-11</c:v>
                </c:pt>
                <c:pt idx="6573">
                  <c:v>8.948721659039069E-11</c:v>
                </c:pt>
                <c:pt idx="6574">
                  <c:v>8.7410982150543379E-11</c:v>
                </c:pt>
                <c:pt idx="6575">
                  <c:v>8.948721659039069E-11</c:v>
                </c:pt>
                <c:pt idx="6576">
                  <c:v>8.7410982150543379E-11</c:v>
                </c:pt>
                <c:pt idx="6577">
                  <c:v>9.0543858940803469E-11</c:v>
                </c:pt>
                <c:pt idx="6578">
                  <c:v>9.1612977856017732E-11</c:v>
                </c:pt>
                <c:pt idx="6579">
                  <c:v>8.7410982150543379E-11</c:v>
                </c:pt>
                <c:pt idx="6580">
                  <c:v>9.1612977856017732E-11</c:v>
                </c:pt>
                <c:pt idx="6581">
                  <c:v>9.2694720656145152E-11</c:v>
                </c:pt>
                <c:pt idx="6582">
                  <c:v>9.0543858940803469E-11</c:v>
                </c:pt>
                <c:pt idx="6583">
                  <c:v>9.2694720656145152E-11</c:v>
                </c:pt>
                <c:pt idx="6584">
                  <c:v>9.1612977856017732E-11</c:v>
                </c:pt>
                <c:pt idx="6585">
                  <c:v>8.7410982150543379E-11</c:v>
                </c:pt>
                <c:pt idx="6586">
                  <c:v>8.948721659039069E-11</c:v>
                </c:pt>
                <c:pt idx="6587">
                  <c:v>8.7410982150543379E-11</c:v>
                </c:pt>
                <c:pt idx="6588">
                  <c:v>9.1612977856017732E-11</c:v>
                </c:pt>
                <c:pt idx="6589">
                  <c:v>9.1612977856017732E-11</c:v>
                </c:pt>
                <c:pt idx="6590">
                  <c:v>9.0543858940803469E-11</c:v>
                </c:pt>
                <c:pt idx="6591">
                  <c:v>9.0543858940803469E-11</c:v>
                </c:pt>
                <c:pt idx="6592">
                  <c:v>8.948721659039069E-11</c:v>
                </c:pt>
                <c:pt idx="6593">
                  <c:v>8.8442905203885788E-11</c:v>
                </c:pt>
                <c:pt idx="6594">
                  <c:v>9.0543858940803469E-11</c:v>
                </c:pt>
                <c:pt idx="6595">
                  <c:v>8.948721659039069E-11</c:v>
                </c:pt>
                <c:pt idx="6596">
                  <c:v>8.8442905203885788E-11</c:v>
                </c:pt>
                <c:pt idx="6597">
                  <c:v>9.2694720656145152E-11</c:v>
                </c:pt>
                <c:pt idx="6598">
                  <c:v>9.0543858940803469E-11</c:v>
                </c:pt>
                <c:pt idx="6599">
                  <c:v>9.1612977856017732E-11</c:v>
                </c:pt>
                <c:pt idx="6600">
                  <c:v>9.0543858940803469E-11</c:v>
                </c:pt>
                <c:pt idx="6601">
                  <c:v>9.1612977856017732E-11</c:v>
                </c:pt>
                <c:pt idx="6602">
                  <c:v>8.948721659039069E-11</c:v>
                </c:pt>
                <c:pt idx="6603">
                  <c:v>9.0543858940803469E-11</c:v>
                </c:pt>
                <c:pt idx="6604">
                  <c:v>9.0543858940803469E-11</c:v>
                </c:pt>
                <c:pt idx="6605">
                  <c:v>9.2694720656145152E-11</c:v>
                </c:pt>
                <c:pt idx="6606">
                  <c:v>9.1612977856017732E-11</c:v>
                </c:pt>
                <c:pt idx="6607">
                  <c:v>9.1612977856017732E-11</c:v>
                </c:pt>
                <c:pt idx="6608">
                  <c:v>9.0543858940803469E-11</c:v>
                </c:pt>
                <c:pt idx="6609">
                  <c:v>9.1612977856017732E-11</c:v>
                </c:pt>
                <c:pt idx="6610">
                  <c:v>8.7410982150543379E-11</c:v>
                </c:pt>
                <c:pt idx="6611">
                  <c:v>9.1612977856017732E-11</c:v>
                </c:pt>
                <c:pt idx="6612">
                  <c:v>8.7410982150543379E-11</c:v>
                </c:pt>
                <c:pt idx="6613">
                  <c:v>9.0543858940803469E-11</c:v>
                </c:pt>
                <c:pt idx="6614">
                  <c:v>9.1612977856017732E-11</c:v>
                </c:pt>
                <c:pt idx="6615">
                  <c:v>8.8442905203885788E-11</c:v>
                </c:pt>
                <c:pt idx="6616">
                  <c:v>8.948721659039069E-11</c:v>
                </c:pt>
                <c:pt idx="6617">
                  <c:v>9.1612977856017732E-11</c:v>
                </c:pt>
                <c:pt idx="6618">
                  <c:v>8.8442905203885788E-11</c:v>
                </c:pt>
                <c:pt idx="6619">
                  <c:v>8.8442905203885788E-11</c:v>
                </c:pt>
                <c:pt idx="6620">
                  <c:v>9.0543858940803469E-11</c:v>
                </c:pt>
                <c:pt idx="6621">
                  <c:v>9.0543858940803469E-11</c:v>
                </c:pt>
                <c:pt idx="6622">
                  <c:v>8.948721659039069E-11</c:v>
                </c:pt>
                <c:pt idx="6623">
                  <c:v>9.0543858940803469E-11</c:v>
                </c:pt>
                <c:pt idx="6624">
                  <c:v>8.8442905203885788E-11</c:v>
                </c:pt>
                <c:pt idx="6625">
                  <c:v>9.0543858940803469E-11</c:v>
                </c:pt>
                <c:pt idx="6626">
                  <c:v>8.948721659039069E-11</c:v>
                </c:pt>
                <c:pt idx="6627">
                  <c:v>8.8442905203885788E-11</c:v>
                </c:pt>
                <c:pt idx="6628">
                  <c:v>8.7410982150543379E-11</c:v>
                </c:pt>
                <c:pt idx="6629">
                  <c:v>9.0543858940803469E-11</c:v>
                </c:pt>
                <c:pt idx="6630">
                  <c:v>8.8442905203885788E-11</c:v>
                </c:pt>
                <c:pt idx="6631">
                  <c:v>9.0543858940803469E-11</c:v>
                </c:pt>
                <c:pt idx="6632">
                  <c:v>9.0543858940803469E-11</c:v>
                </c:pt>
                <c:pt idx="6633">
                  <c:v>9.0543858940803469E-11</c:v>
                </c:pt>
                <c:pt idx="6634">
                  <c:v>8.7410982150543379E-11</c:v>
                </c:pt>
                <c:pt idx="6635">
                  <c:v>9.0543858940803469E-11</c:v>
                </c:pt>
                <c:pt idx="6636">
                  <c:v>8.948721659039069E-11</c:v>
                </c:pt>
                <c:pt idx="6637">
                  <c:v>8.948721659039069E-11</c:v>
                </c:pt>
                <c:pt idx="6638">
                  <c:v>8.7410982150543379E-11</c:v>
                </c:pt>
                <c:pt idx="6639">
                  <c:v>8.8442905203885788E-11</c:v>
                </c:pt>
                <c:pt idx="6640">
                  <c:v>9.2694720656145152E-11</c:v>
                </c:pt>
                <c:pt idx="6641">
                  <c:v>8.8442905203885788E-11</c:v>
                </c:pt>
                <c:pt idx="6642">
                  <c:v>9.1612977856017732E-11</c:v>
                </c:pt>
                <c:pt idx="6643">
                  <c:v>9.0543858940803469E-11</c:v>
                </c:pt>
                <c:pt idx="6644">
                  <c:v>8.948721659039069E-11</c:v>
                </c:pt>
                <c:pt idx="6645">
                  <c:v>8.8442905203885788E-11</c:v>
                </c:pt>
                <c:pt idx="6646">
                  <c:v>9.0543858940803469E-11</c:v>
                </c:pt>
                <c:pt idx="6647">
                  <c:v>8.8442905203885788E-11</c:v>
                </c:pt>
                <c:pt idx="6648">
                  <c:v>8.7410982150543379E-11</c:v>
                </c:pt>
                <c:pt idx="6649">
                  <c:v>9.0543858940803469E-11</c:v>
                </c:pt>
                <c:pt idx="6650">
                  <c:v>8.7410982150543379E-11</c:v>
                </c:pt>
                <c:pt idx="6651">
                  <c:v>8.948721659039069E-11</c:v>
                </c:pt>
                <c:pt idx="6652">
                  <c:v>8.8442905203885788E-11</c:v>
                </c:pt>
                <c:pt idx="6653">
                  <c:v>9.1612977856017732E-11</c:v>
                </c:pt>
                <c:pt idx="6654">
                  <c:v>8.948721659039069E-11</c:v>
                </c:pt>
                <c:pt idx="6655">
                  <c:v>8.948721659039069E-11</c:v>
                </c:pt>
                <c:pt idx="6656">
                  <c:v>9.0543858940803469E-11</c:v>
                </c:pt>
                <c:pt idx="6657">
                  <c:v>8.8442905203885788E-11</c:v>
                </c:pt>
                <c:pt idx="6658">
                  <c:v>9.0543858940803469E-11</c:v>
                </c:pt>
                <c:pt idx="6659">
                  <c:v>9.0543858940803469E-11</c:v>
                </c:pt>
                <c:pt idx="6660">
                  <c:v>8.8442905203885788E-11</c:v>
                </c:pt>
                <c:pt idx="6661">
                  <c:v>8.8442905203885788E-11</c:v>
                </c:pt>
                <c:pt idx="6662">
                  <c:v>8.8442905203885788E-11</c:v>
                </c:pt>
                <c:pt idx="6663">
                  <c:v>8.8442905203885788E-11</c:v>
                </c:pt>
                <c:pt idx="6664">
                  <c:v>8.8442905203885788E-11</c:v>
                </c:pt>
                <c:pt idx="6665">
                  <c:v>8.8442905203885788E-11</c:v>
                </c:pt>
                <c:pt idx="6666">
                  <c:v>9.3789020443367202E-11</c:v>
                </c:pt>
                <c:pt idx="6667">
                  <c:v>8.8442905203885788E-11</c:v>
                </c:pt>
                <c:pt idx="6668">
                  <c:v>8.8442905203885788E-11</c:v>
                </c:pt>
                <c:pt idx="6669">
                  <c:v>8.948721659039069E-11</c:v>
                </c:pt>
                <c:pt idx="6670">
                  <c:v>8.948721659039069E-11</c:v>
                </c:pt>
                <c:pt idx="6671">
                  <c:v>9.0543858940803469E-11</c:v>
                </c:pt>
                <c:pt idx="6672">
                  <c:v>9.2694720656145152E-11</c:v>
                </c:pt>
                <c:pt idx="6673">
                  <c:v>9.0543858940803469E-11</c:v>
                </c:pt>
                <c:pt idx="6674">
                  <c:v>8.8442905203885788E-11</c:v>
                </c:pt>
                <c:pt idx="6675">
                  <c:v>9.0543858940803469E-11</c:v>
                </c:pt>
                <c:pt idx="6676">
                  <c:v>8.8442905203885788E-11</c:v>
                </c:pt>
                <c:pt idx="6677">
                  <c:v>9.1612977856017732E-11</c:v>
                </c:pt>
                <c:pt idx="6678">
                  <c:v>9.0543858940803469E-11</c:v>
                </c:pt>
                <c:pt idx="6679">
                  <c:v>8.8442905203885788E-11</c:v>
                </c:pt>
                <c:pt idx="6680">
                  <c:v>8.8442905203885788E-11</c:v>
                </c:pt>
                <c:pt idx="6681">
                  <c:v>9.0543858940803469E-11</c:v>
                </c:pt>
                <c:pt idx="6682">
                  <c:v>8.8442905203885788E-11</c:v>
                </c:pt>
                <c:pt idx="6683">
                  <c:v>8.8442905203885788E-11</c:v>
                </c:pt>
                <c:pt idx="6684">
                  <c:v>9.0543858940803469E-11</c:v>
                </c:pt>
                <c:pt idx="6685">
                  <c:v>9.0543858940803469E-11</c:v>
                </c:pt>
                <c:pt idx="6686">
                  <c:v>8.8442905203885788E-11</c:v>
                </c:pt>
                <c:pt idx="6687">
                  <c:v>9.0543858940803469E-11</c:v>
                </c:pt>
                <c:pt idx="6688">
                  <c:v>8.8442905203885788E-11</c:v>
                </c:pt>
                <c:pt idx="6689">
                  <c:v>9.1612977856017732E-11</c:v>
                </c:pt>
                <c:pt idx="6690">
                  <c:v>8.948721659039069E-11</c:v>
                </c:pt>
                <c:pt idx="6691">
                  <c:v>8.8442905203885788E-11</c:v>
                </c:pt>
                <c:pt idx="6692">
                  <c:v>8.7410982150543379E-11</c:v>
                </c:pt>
                <c:pt idx="6693">
                  <c:v>8.948721659039069E-11</c:v>
                </c:pt>
                <c:pt idx="6694">
                  <c:v>8.8442905203885788E-11</c:v>
                </c:pt>
                <c:pt idx="6695">
                  <c:v>8.948721659039069E-11</c:v>
                </c:pt>
                <c:pt idx="6696">
                  <c:v>9.1612977856017732E-11</c:v>
                </c:pt>
                <c:pt idx="6697">
                  <c:v>8.8442905203885788E-11</c:v>
                </c:pt>
                <c:pt idx="6698">
                  <c:v>8.7410982150543379E-11</c:v>
                </c:pt>
                <c:pt idx="6699">
                  <c:v>9.1612977856017732E-11</c:v>
                </c:pt>
                <c:pt idx="6700">
                  <c:v>8.948721659039069E-11</c:v>
                </c:pt>
                <c:pt idx="6701">
                  <c:v>8.948721659039069E-11</c:v>
                </c:pt>
                <c:pt idx="6702">
                  <c:v>9.1612977856017732E-11</c:v>
                </c:pt>
                <c:pt idx="6703">
                  <c:v>8.8442905203885788E-11</c:v>
                </c:pt>
                <c:pt idx="6704">
                  <c:v>8.8442905203885788E-11</c:v>
                </c:pt>
                <c:pt idx="6705">
                  <c:v>9.0543858940803469E-11</c:v>
                </c:pt>
                <c:pt idx="6706">
                  <c:v>8.8442905203885788E-11</c:v>
                </c:pt>
                <c:pt idx="6707">
                  <c:v>9.1612977856017732E-11</c:v>
                </c:pt>
                <c:pt idx="6708">
                  <c:v>8.7410982150543379E-11</c:v>
                </c:pt>
                <c:pt idx="6709">
                  <c:v>8.8442905203885788E-11</c:v>
                </c:pt>
                <c:pt idx="6710">
                  <c:v>8.7410982150543379E-11</c:v>
                </c:pt>
                <c:pt idx="6711">
                  <c:v>8.8442905203885788E-11</c:v>
                </c:pt>
                <c:pt idx="6712">
                  <c:v>8.8442905203885788E-11</c:v>
                </c:pt>
                <c:pt idx="6713">
                  <c:v>8.7410982150543379E-11</c:v>
                </c:pt>
                <c:pt idx="6714">
                  <c:v>8.7410982150543379E-11</c:v>
                </c:pt>
                <c:pt idx="6715">
                  <c:v>8.8442905203885788E-11</c:v>
                </c:pt>
                <c:pt idx="6716">
                  <c:v>8.8442905203885788E-11</c:v>
                </c:pt>
                <c:pt idx="6717">
                  <c:v>8.8442905203885788E-11</c:v>
                </c:pt>
                <c:pt idx="6718">
                  <c:v>9.0543858940803469E-11</c:v>
                </c:pt>
                <c:pt idx="6719">
                  <c:v>9.2694720656145152E-11</c:v>
                </c:pt>
                <c:pt idx="6720">
                  <c:v>8.948721659039069E-11</c:v>
                </c:pt>
                <c:pt idx="6721">
                  <c:v>8.948721659039069E-11</c:v>
                </c:pt>
                <c:pt idx="6722">
                  <c:v>8.948721659039069E-11</c:v>
                </c:pt>
                <c:pt idx="6723">
                  <c:v>9.0543858940803469E-11</c:v>
                </c:pt>
                <c:pt idx="6724">
                  <c:v>9.0543858940803469E-11</c:v>
                </c:pt>
                <c:pt idx="6725">
                  <c:v>8.8442905203885788E-11</c:v>
                </c:pt>
                <c:pt idx="6726">
                  <c:v>9.0543858940803469E-11</c:v>
                </c:pt>
                <c:pt idx="6727">
                  <c:v>8.8442905203885788E-11</c:v>
                </c:pt>
                <c:pt idx="6728">
                  <c:v>8.948721659039069E-11</c:v>
                </c:pt>
                <c:pt idx="6729">
                  <c:v>8.8442905203885788E-11</c:v>
                </c:pt>
                <c:pt idx="6730">
                  <c:v>9.0543858940803469E-11</c:v>
                </c:pt>
                <c:pt idx="6731">
                  <c:v>9.0543858940803469E-11</c:v>
                </c:pt>
                <c:pt idx="6732">
                  <c:v>9.0543858940803469E-11</c:v>
                </c:pt>
                <c:pt idx="6733">
                  <c:v>9.0543858940803469E-11</c:v>
                </c:pt>
                <c:pt idx="6734">
                  <c:v>9.1612977856017732E-11</c:v>
                </c:pt>
                <c:pt idx="6735">
                  <c:v>9.0543858940803469E-11</c:v>
                </c:pt>
                <c:pt idx="6736">
                  <c:v>8.948721659039069E-11</c:v>
                </c:pt>
                <c:pt idx="6737">
                  <c:v>8.8442905203885788E-11</c:v>
                </c:pt>
                <c:pt idx="6738">
                  <c:v>9.0543858940803469E-11</c:v>
                </c:pt>
                <c:pt idx="6739">
                  <c:v>8.7410982150543379E-11</c:v>
                </c:pt>
                <c:pt idx="6740">
                  <c:v>8.7410982150543379E-11</c:v>
                </c:pt>
                <c:pt idx="6741">
                  <c:v>8.7410982150543379E-11</c:v>
                </c:pt>
                <c:pt idx="6742">
                  <c:v>9.0543858940803469E-11</c:v>
                </c:pt>
                <c:pt idx="6743">
                  <c:v>9.1612977856017732E-11</c:v>
                </c:pt>
                <c:pt idx="6744">
                  <c:v>8.948721659039069E-11</c:v>
                </c:pt>
                <c:pt idx="6745">
                  <c:v>9.0543858940803469E-11</c:v>
                </c:pt>
                <c:pt idx="6746">
                  <c:v>8.948721659039069E-11</c:v>
                </c:pt>
                <c:pt idx="6747">
                  <c:v>8.8442905203885788E-11</c:v>
                </c:pt>
                <c:pt idx="6748">
                  <c:v>8.7410982150543379E-11</c:v>
                </c:pt>
                <c:pt idx="6749">
                  <c:v>9.0543858940803469E-11</c:v>
                </c:pt>
                <c:pt idx="6750">
                  <c:v>8.8442905203885788E-11</c:v>
                </c:pt>
                <c:pt idx="6751">
                  <c:v>8.8442905203885788E-11</c:v>
                </c:pt>
                <c:pt idx="6752">
                  <c:v>8.948721659039069E-11</c:v>
                </c:pt>
                <c:pt idx="6753">
                  <c:v>9.1612977856017732E-11</c:v>
                </c:pt>
                <c:pt idx="6754">
                  <c:v>8.8442905203885788E-11</c:v>
                </c:pt>
                <c:pt idx="6755">
                  <c:v>8.8442905203885788E-11</c:v>
                </c:pt>
                <c:pt idx="6756">
                  <c:v>8.8442905203885788E-11</c:v>
                </c:pt>
                <c:pt idx="6757">
                  <c:v>9.0543858940803469E-11</c:v>
                </c:pt>
                <c:pt idx="6758">
                  <c:v>8.948721659039069E-11</c:v>
                </c:pt>
                <c:pt idx="6759">
                  <c:v>8.948721659039069E-11</c:v>
                </c:pt>
                <c:pt idx="6760">
                  <c:v>8.6390900317143426E-11</c:v>
                </c:pt>
                <c:pt idx="6761">
                  <c:v>9.0543858940803469E-11</c:v>
                </c:pt>
                <c:pt idx="6762">
                  <c:v>8.7410982150543379E-11</c:v>
                </c:pt>
                <c:pt idx="6763">
                  <c:v>9.0543858940803469E-11</c:v>
                </c:pt>
                <c:pt idx="6764">
                  <c:v>8.948721659039069E-11</c:v>
                </c:pt>
                <c:pt idx="6765">
                  <c:v>8.948721659039069E-11</c:v>
                </c:pt>
                <c:pt idx="6766">
                  <c:v>8.8442905203885788E-11</c:v>
                </c:pt>
                <c:pt idx="6767">
                  <c:v>9.2694720656145152E-11</c:v>
                </c:pt>
                <c:pt idx="6768">
                  <c:v>8.8442905203885788E-11</c:v>
                </c:pt>
                <c:pt idx="6769">
                  <c:v>8.8442905203885788E-11</c:v>
                </c:pt>
                <c:pt idx="6770">
                  <c:v>8.8442905203885788E-11</c:v>
                </c:pt>
                <c:pt idx="6771">
                  <c:v>8.948721659039069E-11</c:v>
                </c:pt>
                <c:pt idx="6772">
                  <c:v>8.6390900317143426E-11</c:v>
                </c:pt>
                <c:pt idx="6773">
                  <c:v>8.7410982150543379E-11</c:v>
                </c:pt>
                <c:pt idx="6774">
                  <c:v>9.0543858940803469E-11</c:v>
                </c:pt>
                <c:pt idx="6775">
                  <c:v>8.7410982150543379E-11</c:v>
                </c:pt>
                <c:pt idx="6776">
                  <c:v>9.1612977856017732E-11</c:v>
                </c:pt>
                <c:pt idx="6777">
                  <c:v>9.1612977856017732E-11</c:v>
                </c:pt>
                <c:pt idx="6778">
                  <c:v>8.7410982150543379E-11</c:v>
                </c:pt>
                <c:pt idx="6779">
                  <c:v>8.948721659039069E-11</c:v>
                </c:pt>
                <c:pt idx="6780">
                  <c:v>8.948721659039069E-11</c:v>
                </c:pt>
                <c:pt idx="6781">
                  <c:v>8.6390900317143426E-11</c:v>
                </c:pt>
                <c:pt idx="6782">
                  <c:v>8.8442905203885788E-11</c:v>
                </c:pt>
                <c:pt idx="6783">
                  <c:v>8.8442905203885788E-11</c:v>
                </c:pt>
                <c:pt idx="6784">
                  <c:v>9.1612977856017732E-11</c:v>
                </c:pt>
                <c:pt idx="6785">
                  <c:v>8.7410982150543379E-11</c:v>
                </c:pt>
                <c:pt idx="6786">
                  <c:v>8.7410982150543379E-11</c:v>
                </c:pt>
                <c:pt idx="6787">
                  <c:v>9.0543858940803469E-11</c:v>
                </c:pt>
                <c:pt idx="6788">
                  <c:v>8.948721659039069E-11</c:v>
                </c:pt>
                <c:pt idx="6789">
                  <c:v>8.948721659039069E-11</c:v>
                </c:pt>
                <c:pt idx="6790">
                  <c:v>8.948721659039069E-11</c:v>
                </c:pt>
                <c:pt idx="6791">
                  <c:v>9.0543858940803469E-11</c:v>
                </c:pt>
                <c:pt idx="6792">
                  <c:v>8.948721659039069E-11</c:v>
                </c:pt>
                <c:pt idx="6793">
                  <c:v>9.0543858940803469E-11</c:v>
                </c:pt>
                <c:pt idx="6794">
                  <c:v>8.7410982150543379E-11</c:v>
                </c:pt>
                <c:pt idx="6795">
                  <c:v>8.8442905203885788E-11</c:v>
                </c:pt>
                <c:pt idx="6796">
                  <c:v>8.948721659039069E-11</c:v>
                </c:pt>
                <c:pt idx="6797">
                  <c:v>8.8442905203885788E-11</c:v>
                </c:pt>
                <c:pt idx="6798">
                  <c:v>9.0543858940803469E-11</c:v>
                </c:pt>
                <c:pt idx="6799">
                  <c:v>9.0543858940803469E-11</c:v>
                </c:pt>
                <c:pt idx="6800">
                  <c:v>8.8442905203885788E-11</c:v>
                </c:pt>
                <c:pt idx="6801">
                  <c:v>8.8442905203885788E-11</c:v>
                </c:pt>
                <c:pt idx="6802">
                  <c:v>9.0543858940803469E-11</c:v>
                </c:pt>
                <c:pt idx="6803">
                  <c:v>9.1612977856017732E-11</c:v>
                </c:pt>
                <c:pt idx="6804">
                  <c:v>8.948721659039069E-11</c:v>
                </c:pt>
                <c:pt idx="6805">
                  <c:v>8.8442905203885788E-11</c:v>
                </c:pt>
                <c:pt idx="6806">
                  <c:v>8.8442905203885788E-11</c:v>
                </c:pt>
                <c:pt idx="6807">
                  <c:v>8.7410982150543379E-11</c:v>
                </c:pt>
                <c:pt idx="6808">
                  <c:v>9.0543858940803469E-11</c:v>
                </c:pt>
                <c:pt idx="6809">
                  <c:v>9.0543858940803469E-11</c:v>
                </c:pt>
                <c:pt idx="6810">
                  <c:v>8.948721659039069E-11</c:v>
                </c:pt>
                <c:pt idx="6811">
                  <c:v>8.7410982150543379E-11</c:v>
                </c:pt>
                <c:pt idx="6812">
                  <c:v>8.8442905203885788E-11</c:v>
                </c:pt>
                <c:pt idx="6813">
                  <c:v>8.8442905203885788E-11</c:v>
                </c:pt>
                <c:pt idx="6814">
                  <c:v>8.948721659039069E-11</c:v>
                </c:pt>
                <c:pt idx="6815">
                  <c:v>8.8442905203885788E-11</c:v>
                </c:pt>
                <c:pt idx="6816">
                  <c:v>8.7410982150543379E-11</c:v>
                </c:pt>
                <c:pt idx="6817">
                  <c:v>8.8442905203885788E-11</c:v>
                </c:pt>
                <c:pt idx="6818">
                  <c:v>8.7410982150543379E-11</c:v>
                </c:pt>
                <c:pt idx="6819">
                  <c:v>9.0543858940803469E-11</c:v>
                </c:pt>
                <c:pt idx="6820">
                  <c:v>8.8442905203885788E-11</c:v>
                </c:pt>
                <c:pt idx="6821">
                  <c:v>8.7410982150543379E-11</c:v>
                </c:pt>
                <c:pt idx="6822">
                  <c:v>8.8442905203885788E-11</c:v>
                </c:pt>
                <c:pt idx="6823">
                  <c:v>9.1612977856017732E-11</c:v>
                </c:pt>
                <c:pt idx="6824">
                  <c:v>8.8442905203885788E-11</c:v>
                </c:pt>
                <c:pt idx="6825">
                  <c:v>9.2694720656145152E-11</c:v>
                </c:pt>
                <c:pt idx="6826">
                  <c:v>8.8442905203885788E-11</c:v>
                </c:pt>
                <c:pt idx="6827">
                  <c:v>8.8442905203885788E-11</c:v>
                </c:pt>
                <c:pt idx="6828">
                  <c:v>9.1612977856017732E-11</c:v>
                </c:pt>
                <c:pt idx="6829">
                  <c:v>9.1612977856017732E-11</c:v>
                </c:pt>
                <c:pt idx="6830">
                  <c:v>8.7410982150543379E-11</c:v>
                </c:pt>
                <c:pt idx="6831">
                  <c:v>8.8442905203885788E-11</c:v>
                </c:pt>
                <c:pt idx="6832">
                  <c:v>9.1612977856017732E-11</c:v>
                </c:pt>
                <c:pt idx="6833">
                  <c:v>8.8442905203885788E-11</c:v>
                </c:pt>
                <c:pt idx="6834">
                  <c:v>8.8442905203885788E-11</c:v>
                </c:pt>
                <c:pt idx="6835">
                  <c:v>9.0543858940803469E-11</c:v>
                </c:pt>
                <c:pt idx="6836">
                  <c:v>8.948721659039069E-11</c:v>
                </c:pt>
                <c:pt idx="6837">
                  <c:v>8.8442905203885788E-11</c:v>
                </c:pt>
                <c:pt idx="6838">
                  <c:v>9.1612977856017732E-11</c:v>
                </c:pt>
                <c:pt idx="6839">
                  <c:v>8.8442905203885788E-11</c:v>
                </c:pt>
                <c:pt idx="6840">
                  <c:v>8.8442905203885788E-11</c:v>
                </c:pt>
                <c:pt idx="6841">
                  <c:v>8.948721659039069E-11</c:v>
                </c:pt>
                <c:pt idx="6842">
                  <c:v>8.948721659039069E-11</c:v>
                </c:pt>
                <c:pt idx="6843">
                  <c:v>8.8442905203885788E-11</c:v>
                </c:pt>
                <c:pt idx="6844">
                  <c:v>8.948721659039069E-11</c:v>
                </c:pt>
                <c:pt idx="6845">
                  <c:v>8.948721659039069E-11</c:v>
                </c:pt>
                <c:pt idx="6846">
                  <c:v>8.948721659039069E-11</c:v>
                </c:pt>
                <c:pt idx="6847">
                  <c:v>8.8442905203885788E-11</c:v>
                </c:pt>
                <c:pt idx="6848">
                  <c:v>9.0543858940803469E-11</c:v>
                </c:pt>
                <c:pt idx="6849">
                  <c:v>9.1612977856017732E-11</c:v>
                </c:pt>
                <c:pt idx="6850">
                  <c:v>9.1612977856017732E-11</c:v>
                </c:pt>
                <c:pt idx="6851">
                  <c:v>8.948721659039069E-11</c:v>
                </c:pt>
                <c:pt idx="6852">
                  <c:v>9.0543858940803469E-11</c:v>
                </c:pt>
                <c:pt idx="6853">
                  <c:v>8.8442905203885788E-11</c:v>
                </c:pt>
                <c:pt idx="6854">
                  <c:v>9.0543858940803469E-11</c:v>
                </c:pt>
                <c:pt idx="6855">
                  <c:v>8.7410982150543379E-11</c:v>
                </c:pt>
                <c:pt idx="6856">
                  <c:v>8.8442905203885788E-11</c:v>
                </c:pt>
                <c:pt idx="6857">
                  <c:v>8.7410982150543379E-11</c:v>
                </c:pt>
                <c:pt idx="6858">
                  <c:v>8.8442905203885788E-11</c:v>
                </c:pt>
                <c:pt idx="6859">
                  <c:v>8.948721659039069E-11</c:v>
                </c:pt>
                <c:pt idx="6860">
                  <c:v>8.948721659039069E-11</c:v>
                </c:pt>
                <c:pt idx="6861">
                  <c:v>8.7410982150543379E-11</c:v>
                </c:pt>
                <c:pt idx="6862">
                  <c:v>9.2694720656145152E-11</c:v>
                </c:pt>
                <c:pt idx="6863">
                  <c:v>8.8442905203885788E-11</c:v>
                </c:pt>
                <c:pt idx="6864">
                  <c:v>8.948721659039069E-11</c:v>
                </c:pt>
                <c:pt idx="6865">
                  <c:v>8.7410982150543379E-11</c:v>
                </c:pt>
                <c:pt idx="6866">
                  <c:v>8.948721659039069E-11</c:v>
                </c:pt>
                <c:pt idx="6867">
                  <c:v>8.5382722788228175E-11</c:v>
                </c:pt>
                <c:pt idx="6868">
                  <c:v>8.8442905203885788E-11</c:v>
                </c:pt>
                <c:pt idx="6869">
                  <c:v>9.0543858940803469E-11</c:v>
                </c:pt>
                <c:pt idx="6870">
                  <c:v>8.948721659039069E-11</c:v>
                </c:pt>
                <c:pt idx="6871">
                  <c:v>8.8442905203885788E-11</c:v>
                </c:pt>
                <c:pt idx="6872">
                  <c:v>9.1612977856017732E-11</c:v>
                </c:pt>
                <c:pt idx="6873">
                  <c:v>8.8442905203885788E-11</c:v>
                </c:pt>
                <c:pt idx="6874">
                  <c:v>8.8442905203885788E-11</c:v>
                </c:pt>
                <c:pt idx="6875">
                  <c:v>8.8442905203885788E-11</c:v>
                </c:pt>
                <c:pt idx="6876">
                  <c:v>8.8442905203885788E-11</c:v>
                </c:pt>
                <c:pt idx="6877">
                  <c:v>8.6390900317143426E-11</c:v>
                </c:pt>
                <c:pt idx="6878">
                  <c:v>8.8442905203885788E-11</c:v>
                </c:pt>
                <c:pt idx="6879">
                  <c:v>8.8442905203885788E-11</c:v>
                </c:pt>
                <c:pt idx="6880">
                  <c:v>9.1612977856017732E-11</c:v>
                </c:pt>
                <c:pt idx="6881">
                  <c:v>8.8442905203885788E-11</c:v>
                </c:pt>
                <c:pt idx="6882">
                  <c:v>8.948721659039069E-11</c:v>
                </c:pt>
                <c:pt idx="6883">
                  <c:v>9.1612977856017732E-11</c:v>
                </c:pt>
                <c:pt idx="6884">
                  <c:v>8.8442905203885788E-11</c:v>
                </c:pt>
                <c:pt idx="6885">
                  <c:v>9.0543858940803469E-11</c:v>
                </c:pt>
                <c:pt idx="6886">
                  <c:v>9.0543858940803469E-11</c:v>
                </c:pt>
                <c:pt idx="6887">
                  <c:v>9.0543858940803469E-11</c:v>
                </c:pt>
                <c:pt idx="6888">
                  <c:v>8.8442905203885788E-11</c:v>
                </c:pt>
                <c:pt idx="6889">
                  <c:v>8.8442905203885788E-11</c:v>
                </c:pt>
                <c:pt idx="6890">
                  <c:v>8.8442905203885788E-11</c:v>
                </c:pt>
                <c:pt idx="6891">
                  <c:v>9.0543858940803469E-11</c:v>
                </c:pt>
                <c:pt idx="6892">
                  <c:v>8.948721659039069E-11</c:v>
                </c:pt>
                <c:pt idx="6893">
                  <c:v>8.8442905203885788E-11</c:v>
                </c:pt>
                <c:pt idx="6894">
                  <c:v>9.0543858940803469E-11</c:v>
                </c:pt>
                <c:pt idx="6895">
                  <c:v>9.0543858940803469E-11</c:v>
                </c:pt>
                <c:pt idx="6896">
                  <c:v>8.948721659039069E-11</c:v>
                </c:pt>
                <c:pt idx="6897">
                  <c:v>8.8442905203885788E-11</c:v>
                </c:pt>
                <c:pt idx="6898">
                  <c:v>8.948721659039069E-11</c:v>
                </c:pt>
                <c:pt idx="6899">
                  <c:v>8.8442905203885788E-11</c:v>
                </c:pt>
                <c:pt idx="6900">
                  <c:v>8.7410982150543379E-11</c:v>
                </c:pt>
                <c:pt idx="6901">
                  <c:v>8.8442905203885788E-11</c:v>
                </c:pt>
                <c:pt idx="6902">
                  <c:v>9.0543858940803469E-11</c:v>
                </c:pt>
                <c:pt idx="6903">
                  <c:v>8.948721659039069E-11</c:v>
                </c:pt>
                <c:pt idx="6904">
                  <c:v>8.948721659039069E-11</c:v>
                </c:pt>
                <c:pt idx="6905">
                  <c:v>8.948721659039069E-11</c:v>
                </c:pt>
                <c:pt idx="6906">
                  <c:v>8.8442905203885788E-11</c:v>
                </c:pt>
                <c:pt idx="6907">
                  <c:v>8.6390900317143426E-11</c:v>
                </c:pt>
                <c:pt idx="6908">
                  <c:v>8.8442905203885788E-11</c:v>
                </c:pt>
                <c:pt idx="6909">
                  <c:v>8.8442905203885788E-11</c:v>
                </c:pt>
                <c:pt idx="6910">
                  <c:v>9.0543858940803469E-11</c:v>
                </c:pt>
                <c:pt idx="6911">
                  <c:v>8.8442905203885788E-11</c:v>
                </c:pt>
                <c:pt idx="6912">
                  <c:v>8.7410982150543379E-11</c:v>
                </c:pt>
                <c:pt idx="6913">
                  <c:v>9.2694720656145152E-11</c:v>
                </c:pt>
                <c:pt idx="6914">
                  <c:v>8.948721659039069E-11</c:v>
                </c:pt>
                <c:pt idx="6915">
                  <c:v>9.0543858940803469E-11</c:v>
                </c:pt>
                <c:pt idx="6916">
                  <c:v>8.948721659039069E-11</c:v>
                </c:pt>
                <c:pt idx="6917">
                  <c:v>8.948721659039069E-11</c:v>
                </c:pt>
                <c:pt idx="6918">
                  <c:v>8.8442905203885788E-11</c:v>
                </c:pt>
                <c:pt idx="6919">
                  <c:v>8.7410982150543379E-11</c:v>
                </c:pt>
                <c:pt idx="6920">
                  <c:v>9.0543858940803469E-11</c:v>
                </c:pt>
                <c:pt idx="6921">
                  <c:v>9.0543858940803469E-11</c:v>
                </c:pt>
                <c:pt idx="6922">
                  <c:v>8.8442905203885788E-11</c:v>
                </c:pt>
                <c:pt idx="6923">
                  <c:v>8.8442905203885788E-11</c:v>
                </c:pt>
                <c:pt idx="6924">
                  <c:v>8.948721659039069E-11</c:v>
                </c:pt>
                <c:pt idx="6925">
                  <c:v>8.7410982150543379E-11</c:v>
                </c:pt>
                <c:pt idx="6926">
                  <c:v>8.948721659039069E-11</c:v>
                </c:pt>
                <c:pt idx="6927">
                  <c:v>8.7410982150543379E-11</c:v>
                </c:pt>
                <c:pt idx="6928">
                  <c:v>8.7410982150543379E-11</c:v>
                </c:pt>
                <c:pt idx="6929">
                  <c:v>8.8442905203885788E-11</c:v>
                </c:pt>
                <c:pt idx="6930">
                  <c:v>8.948721659039069E-11</c:v>
                </c:pt>
                <c:pt idx="6931">
                  <c:v>8.7410982150543379E-11</c:v>
                </c:pt>
                <c:pt idx="6932">
                  <c:v>8.7410982150543379E-11</c:v>
                </c:pt>
                <c:pt idx="6933">
                  <c:v>8.8442905203885788E-11</c:v>
                </c:pt>
                <c:pt idx="6934">
                  <c:v>8.8442905203885788E-11</c:v>
                </c:pt>
                <c:pt idx="6935">
                  <c:v>8.948721659039069E-11</c:v>
                </c:pt>
                <c:pt idx="6936">
                  <c:v>8.7410982150543379E-11</c:v>
                </c:pt>
                <c:pt idx="6937">
                  <c:v>8.8442905203885788E-11</c:v>
                </c:pt>
                <c:pt idx="6938">
                  <c:v>8.5382722788228175E-11</c:v>
                </c:pt>
                <c:pt idx="6939">
                  <c:v>8.7410982150543379E-11</c:v>
                </c:pt>
                <c:pt idx="6940">
                  <c:v>9.2694720656145152E-11</c:v>
                </c:pt>
                <c:pt idx="6941">
                  <c:v>9.0543858940803469E-11</c:v>
                </c:pt>
                <c:pt idx="6942">
                  <c:v>8.7410982150543379E-11</c:v>
                </c:pt>
                <c:pt idx="6943">
                  <c:v>8.8442905203885788E-11</c:v>
                </c:pt>
                <c:pt idx="6944">
                  <c:v>8.6390900317143426E-11</c:v>
                </c:pt>
                <c:pt idx="6945">
                  <c:v>8.7410982150543379E-11</c:v>
                </c:pt>
                <c:pt idx="6946">
                  <c:v>9.0543858940803469E-11</c:v>
                </c:pt>
                <c:pt idx="6947">
                  <c:v>8.8442905203885788E-11</c:v>
                </c:pt>
                <c:pt idx="6948">
                  <c:v>8.5382722788228175E-11</c:v>
                </c:pt>
                <c:pt idx="6949">
                  <c:v>8.948721659039069E-11</c:v>
                </c:pt>
                <c:pt idx="6950">
                  <c:v>8.5382722788228175E-11</c:v>
                </c:pt>
                <c:pt idx="6951">
                  <c:v>8.7410982150543379E-11</c:v>
                </c:pt>
                <c:pt idx="6952">
                  <c:v>8.5382722788228175E-11</c:v>
                </c:pt>
                <c:pt idx="6953">
                  <c:v>8.7410982150543379E-11</c:v>
                </c:pt>
                <c:pt idx="6954">
                  <c:v>8.948721659039069E-11</c:v>
                </c:pt>
                <c:pt idx="6955">
                  <c:v>9.0543858940803469E-11</c:v>
                </c:pt>
                <c:pt idx="6956">
                  <c:v>8.7410982150543379E-11</c:v>
                </c:pt>
                <c:pt idx="6957">
                  <c:v>8.7410982150543379E-11</c:v>
                </c:pt>
                <c:pt idx="6958">
                  <c:v>8.948721659039069E-11</c:v>
                </c:pt>
                <c:pt idx="6959">
                  <c:v>8.8442905203885788E-11</c:v>
                </c:pt>
                <c:pt idx="6960">
                  <c:v>8.7410982150543379E-11</c:v>
                </c:pt>
                <c:pt idx="6961">
                  <c:v>9.0543858940803469E-11</c:v>
                </c:pt>
                <c:pt idx="6962">
                  <c:v>9.0543858940803469E-11</c:v>
                </c:pt>
                <c:pt idx="6963">
                  <c:v>8.6390900317143426E-11</c:v>
                </c:pt>
                <c:pt idx="6964">
                  <c:v>8.948721659039069E-11</c:v>
                </c:pt>
                <c:pt idx="6965">
                  <c:v>9.0543858940803469E-11</c:v>
                </c:pt>
                <c:pt idx="6966">
                  <c:v>9.0543858940803469E-11</c:v>
                </c:pt>
                <c:pt idx="6967">
                  <c:v>8.5382722788228175E-11</c:v>
                </c:pt>
                <c:pt idx="6968">
                  <c:v>8.948721659039069E-11</c:v>
                </c:pt>
                <c:pt idx="6969">
                  <c:v>8.8442905203885788E-11</c:v>
                </c:pt>
                <c:pt idx="6970">
                  <c:v>9.0543858940803469E-11</c:v>
                </c:pt>
                <c:pt idx="6971">
                  <c:v>9.0543858940803469E-11</c:v>
                </c:pt>
                <c:pt idx="6972">
                  <c:v>9.1612977856017732E-11</c:v>
                </c:pt>
                <c:pt idx="6973">
                  <c:v>8.948721659039069E-11</c:v>
                </c:pt>
                <c:pt idx="6974">
                  <c:v>8.8442905203885788E-11</c:v>
                </c:pt>
                <c:pt idx="6975">
                  <c:v>9.1612977856017732E-11</c:v>
                </c:pt>
                <c:pt idx="6976">
                  <c:v>9.1612977856017732E-11</c:v>
                </c:pt>
                <c:pt idx="6977">
                  <c:v>8.6390900317143426E-11</c:v>
                </c:pt>
                <c:pt idx="6978">
                  <c:v>9.1612977856017732E-11</c:v>
                </c:pt>
                <c:pt idx="6979">
                  <c:v>8.8442905203885788E-11</c:v>
                </c:pt>
                <c:pt idx="6980">
                  <c:v>8.7410982150543379E-11</c:v>
                </c:pt>
                <c:pt idx="6981">
                  <c:v>8.7410982150543379E-11</c:v>
                </c:pt>
                <c:pt idx="6982">
                  <c:v>9.0543858940803469E-11</c:v>
                </c:pt>
                <c:pt idx="6983">
                  <c:v>8.7410982150543379E-11</c:v>
                </c:pt>
                <c:pt idx="6984">
                  <c:v>8.5382722788228175E-11</c:v>
                </c:pt>
                <c:pt idx="6985">
                  <c:v>8.7410982150543379E-11</c:v>
                </c:pt>
                <c:pt idx="6986">
                  <c:v>9.1612977856017732E-11</c:v>
                </c:pt>
                <c:pt idx="6987">
                  <c:v>9.1612977856017732E-11</c:v>
                </c:pt>
                <c:pt idx="6988">
                  <c:v>9.0543858940803469E-11</c:v>
                </c:pt>
                <c:pt idx="6989">
                  <c:v>8.5382722788228175E-11</c:v>
                </c:pt>
                <c:pt idx="6990">
                  <c:v>9.0543858940803469E-11</c:v>
                </c:pt>
                <c:pt idx="6991">
                  <c:v>8.8442905203885788E-11</c:v>
                </c:pt>
                <c:pt idx="6992">
                  <c:v>8.7410982150543379E-11</c:v>
                </c:pt>
                <c:pt idx="6993">
                  <c:v>8.948721659039069E-11</c:v>
                </c:pt>
                <c:pt idx="6994">
                  <c:v>8.948721659039069E-11</c:v>
                </c:pt>
                <c:pt idx="6995">
                  <c:v>8.948721659039069E-11</c:v>
                </c:pt>
                <c:pt idx="6996">
                  <c:v>8.8442905203885788E-11</c:v>
                </c:pt>
                <c:pt idx="6997">
                  <c:v>8.8442905203885788E-11</c:v>
                </c:pt>
                <c:pt idx="6998">
                  <c:v>9.0543858940803469E-11</c:v>
                </c:pt>
                <c:pt idx="6999">
                  <c:v>8.7410982150543379E-11</c:v>
                </c:pt>
                <c:pt idx="7000">
                  <c:v>8.7410982150543379E-11</c:v>
                </c:pt>
                <c:pt idx="7001">
                  <c:v>8.7410982150543379E-11</c:v>
                </c:pt>
                <c:pt idx="7002">
                  <c:v>8.948721659039069E-11</c:v>
                </c:pt>
                <c:pt idx="7003">
                  <c:v>9.0543858940803469E-11</c:v>
                </c:pt>
                <c:pt idx="7004">
                  <c:v>8.7410982150543379E-11</c:v>
                </c:pt>
                <c:pt idx="7005">
                  <c:v>8.8442905203885788E-11</c:v>
                </c:pt>
                <c:pt idx="7006">
                  <c:v>8.5382722788228175E-11</c:v>
                </c:pt>
                <c:pt idx="7007">
                  <c:v>8.8442905203885788E-11</c:v>
                </c:pt>
                <c:pt idx="7008">
                  <c:v>8.6390900317143426E-11</c:v>
                </c:pt>
                <c:pt idx="7009">
                  <c:v>9.0543858940803469E-11</c:v>
                </c:pt>
                <c:pt idx="7010">
                  <c:v>8.5382722788228175E-11</c:v>
                </c:pt>
                <c:pt idx="7011">
                  <c:v>8.8442905203885788E-11</c:v>
                </c:pt>
                <c:pt idx="7012">
                  <c:v>8.7410982150543379E-11</c:v>
                </c:pt>
                <c:pt idx="7013">
                  <c:v>8.4386310641153892E-11</c:v>
                </c:pt>
                <c:pt idx="7014">
                  <c:v>8.6390900317143426E-11</c:v>
                </c:pt>
                <c:pt idx="7015">
                  <c:v>8.8442905203885788E-11</c:v>
                </c:pt>
                <c:pt idx="7016">
                  <c:v>8.5382722788228175E-11</c:v>
                </c:pt>
                <c:pt idx="7017">
                  <c:v>8.8442905203885788E-11</c:v>
                </c:pt>
                <c:pt idx="7018">
                  <c:v>8.948721659039069E-11</c:v>
                </c:pt>
                <c:pt idx="7019">
                  <c:v>9.0543858940803469E-11</c:v>
                </c:pt>
                <c:pt idx="7020">
                  <c:v>8.7410982150543379E-11</c:v>
                </c:pt>
                <c:pt idx="7021">
                  <c:v>8.8442905203885788E-11</c:v>
                </c:pt>
                <c:pt idx="7022">
                  <c:v>8.5382722788228175E-11</c:v>
                </c:pt>
                <c:pt idx="7023">
                  <c:v>9.0543858940803469E-11</c:v>
                </c:pt>
                <c:pt idx="7024">
                  <c:v>8.8442905203885788E-11</c:v>
                </c:pt>
                <c:pt idx="7025">
                  <c:v>8.8442905203885788E-11</c:v>
                </c:pt>
                <c:pt idx="7026">
                  <c:v>8.948721659039069E-11</c:v>
                </c:pt>
                <c:pt idx="7027">
                  <c:v>9.0543858940803469E-11</c:v>
                </c:pt>
                <c:pt idx="7028">
                  <c:v>9.1612977856017732E-11</c:v>
                </c:pt>
                <c:pt idx="7029">
                  <c:v>8.7410982150543379E-11</c:v>
                </c:pt>
                <c:pt idx="7030">
                  <c:v>8.8442905203885788E-11</c:v>
                </c:pt>
                <c:pt idx="7031">
                  <c:v>9.0543858940803469E-11</c:v>
                </c:pt>
                <c:pt idx="7032">
                  <c:v>8.8442905203885788E-11</c:v>
                </c:pt>
                <c:pt idx="7033">
                  <c:v>8.8442905203885788E-11</c:v>
                </c:pt>
                <c:pt idx="7034">
                  <c:v>8.8442905203885788E-11</c:v>
                </c:pt>
                <c:pt idx="7035">
                  <c:v>9.0543858940803469E-11</c:v>
                </c:pt>
                <c:pt idx="7036">
                  <c:v>8.8442905203885788E-11</c:v>
                </c:pt>
                <c:pt idx="7037">
                  <c:v>8.8442905203885788E-11</c:v>
                </c:pt>
                <c:pt idx="7038">
                  <c:v>9.0543858940803469E-11</c:v>
                </c:pt>
                <c:pt idx="7039">
                  <c:v>9.0543858940803469E-11</c:v>
                </c:pt>
                <c:pt idx="7040">
                  <c:v>8.8442905203885788E-11</c:v>
                </c:pt>
                <c:pt idx="7041">
                  <c:v>8.7410982150543379E-11</c:v>
                </c:pt>
                <c:pt idx="7042">
                  <c:v>9.0543858940803469E-11</c:v>
                </c:pt>
                <c:pt idx="7043">
                  <c:v>8.8442905203885788E-11</c:v>
                </c:pt>
                <c:pt idx="7044">
                  <c:v>9.1612977856017732E-11</c:v>
                </c:pt>
                <c:pt idx="7045">
                  <c:v>8.8442905203885788E-11</c:v>
                </c:pt>
                <c:pt idx="7046">
                  <c:v>8.7410982150543379E-11</c:v>
                </c:pt>
                <c:pt idx="7047">
                  <c:v>9.0543858940803469E-11</c:v>
                </c:pt>
                <c:pt idx="7048">
                  <c:v>8.8442905203885788E-11</c:v>
                </c:pt>
                <c:pt idx="7049">
                  <c:v>8.8442905203885788E-11</c:v>
                </c:pt>
                <c:pt idx="7050">
                  <c:v>9.0543858940803469E-11</c:v>
                </c:pt>
                <c:pt idx="7051">
                  <c:v>8.5382722788228175E-11</c:v>
                </c:pt>
                <c:pt idx="7052">
                  <c:v>8.8442905203885788E-11</c:v>
                </c:pt>
                <c:pt idx="7053">
                  <c:v>8.7410982150543379E-11</c:v>
                </c:pt>
                <c:pt idx="7054">
                  <c:v>8.7410982150543379E-11</c:v>
                </c:pt>
                <c:pt idx="7055">
                  <c:v>8.5382722788228175E-11</c:v>
                </c:pt>
                <c:pt idx="7056">
                  <c:v>8.8442905203885788E-11</c:v>
                </c:pt>
                <c:pt idx="7057">
                  <c:v>8.8442905203885788E-11</c:v>
                </c:pt>
                <c:pt idx="7058">
                  <c:v>8.948721659039069E-11</c:v>
                </c:pt>
                <c:pt idx="7059">
                  <c:v>8.8442905203885788E-11</c:v>
                </c:pt>
                <c:pt idx="7060">
                  <c:v>9.1612977856017732E-11</c:v>
                </c:pt>
                <c:pt idx="7061">
                  <c:v>8.8442905203885788E-11</c:v>
                </c:pt>
                <c:pt idx="7062">
                  <c:v>8.6390900317143426E-11</c:v>
                </c:pt>
                <c:pt idx="7063">
                  <c:v>8.8442905203885788E-11</c:v>
                </c:pt>
                <c:pt idx="7064">
                  <c:v>8.8442905203885788E-11</c:v>
                </c:pt>
                <c:pt idx="7065">
                  <c:v>8.8442905203885788E-11</c:v>
                </c:pt>
                <c:pt idx="7066">
                  <c:v>8.7410982150543379E-11</c:v>
                </c:pt>
                <c:pt idx="7067">
                  <c:v>8.8442905203885788E-11</c:v>
                </c:pt>
                <c:pt idx="7068">
                  <c:v>8.7410982150543379E-11</c:v>
                </c:pt>
                <c:pt idx="7069">
                  <c:v>9.0543858940803469E-11</c:v>
                </c:pt>
                <c:pt idx="7070">
                  <c:v>8.7410982150543379E-11</c:v>
                </c:pt>
                <c:pt idx="7071">
                  <c:v>9.0543858940803469E-11</c:v>
                </c:pt>
                <c:pt idx="7072">
                  <c:v>8.7410982150543379E-11</c:v>
                </c:pt>
                <c:pt idx="7073">
                  <c:v>8.5382722788228175E-11</c:v>
                </c:pt>
                <c:pt idx="7074">
                  <c:v>8.8442905203885788E-11</c:v>
                </c:pt>
                <c:pt idx="7075">
                  <c:v>9.1612977856017732E-11</c:v>
                </c:pt>
                <c:pt idx="7076">
                  <c:v>8.8442905203885788E-11</c:v>
                </c:pt>
                <c:pt idx="7077">
                  <c:v>8.5382722788228175E-11</c:v>
                </c:pt>
                <c:pt idx="7078">
                  <c:v>9.0543858940803469E-11</c:v>
                </c:pt>
                <c:pt idx="7079">
                  <c:v>8.6390900317143426E-11</c:v>
                </c:pt>
                <c:pt idx="7080">
                  <c:v>8.8442905203885788E-11</c:v>
                </c:pt>
                <c:pt idx="7081">
                  <c:v>9.0543858940803469E-11</c:v>
                </c:pt>
                <c:pt idx="7082">
                  <c:v>8.8442905203885788E-11</c:v>
                </c:pt>
                <c:pt idx="7083">
                  <c:v>8.8442905203885788E-11</c:v>
                </c:pt>
                <c:pt idx="7084">
                  <c:v>8.8442905203885788E-11</c:v>
                </c:pt>
                <c:pt idx="7085">
                  <c:v>8.5382722788228175E-11</c:v>
                </c:pt>
                <c:pt idx="7086">
                  <c:v>8.948721659039069E-11</c:v>
                </c:pt>
                <c:pt idx="7087">
                  <c:v>8.948721659039069E-11</c:v>
                </c:pt>
                <c:pt idx="7088">
                  <c:v>8.948721659039069E-11</c:v>
                </c:pt>
                <c:pt idx="7089">
                  <c:v>8.5382722788228175E-11</c:v>
                </c:pt>
                <c:pt idx="7090">
                  <c:v>9.1612977856017732E-11</c:v>
                </c:pt>
                <c:pt idx="7091">
                  <c:v>9.0543858940803469E-11</c:v>
                </c:pt>
                <c:pt idx="7092">
                  <c:v>8.8442905203885788E-11</c:v>
                </c:pt>
                <c:pt idx="7093">
                  <c:v>8.6390900317143426E-11</c:v>
                </c:pt>
                <c:pt idx="7094">
                  <c:v>9.1612977856017732E-11</c:v>
                </c:pt>
                <c:pt idx="7095">
                  <c:v>8.8442905203885788E-11</c:v>
                </c:pt>
                <c:pt idx="7096">
                  <c:v>8.8442905203885788E-11</c:v>
                </c:pt>
                <c:pt idx="7097">
                  <c:v>8.5382722788228175E-11</c:v>
                </c:pt>
                <c:pt idx="7098">
                  <c:v>9.0543858940803469E-11</c:v>
                </c:pt>
                <c:pt idx="7099">
                  <c:v>8.7410982150543379E-11</c:v>
                </c:pt>
                <c:pt idx="7100">
                  <c:v>8.8442905203885788E-11</c:v>
                </c:pt>
                <c:pt idx="7101">
                  <c:v>9.1612977856017732E-11</c:v>
                </c:pt>
                <c:pt idx="7102">
                  <c:v>9.0543858940803469E-11</c:v>
                </c:pt>
                <c:pt idx="7103">
                  <c:v>8.8442905203885788E-11</c:v>
                </c:pt>
                <c:pt idx="7104">
                  <c:v>8.8442905203885788E-11</c:v>
                </c:pt>
                <c:pt idx="7105">
                  <c:v>8.5382722788228175E-11</c:v>
                </c:pt>
                <c:pt idx="7106">
                  <c:v>8.7410982150543379E-11</c:v>
                </c:pt>
                <c:pt idx="7107">
                  <c:v>9.0543858940803469E-11</c:v>
                </c:pt>
                <c:pt idx="7108">
                  <c:v>8.8442905203885788E-11</c:v>
                </c:pt>
                <c:pt idx="7109">
                  <c:v>8.8442905203885788E-11</c:v>
                </c:pt>
                <c:pt idx="7110">
                  <c:v>8.7410982150543379E-11</c:v>
                </c:pt>
                <c:pt idx="7111">
                  <c:v>9.1612977856017732E-11</c:v>
                </c:pt>
                <c:pt idx="7112">
                  <c:v>8.948721659039069E-11</c:v>
                </c:pt>
                <c:pt idx="7113">
                  <c:v>8.4386310641153892E-11</c:v>
                </c:pt>
                <c:pt idx="7114">
                  <c:v>8.948721659039069E-11</c:v>
                </c:pt>
                <c:pt idx="7115">
                  <c:v>9.0543858940803469E-11</c:v>
                </c:pt>
                <c:pt idx="7116">
                  <c:v>8.948721659039069E-11</c:v>
                </c:pt>
                <c:pt idx="7117">
                  <c:v>8.948721659039069E-11</c:v>
                </c:pt>
                <c:pt idx="7118">
                  <c:v>8.948721659039069E-11</c:v>
                </c:pt>
                <c:pt idx="7119">
                  <c:v>9.1612977856017732E-11</c:v>
                </c:pt>
                <c:pt idx="7120">
                  <c:v>8.8442905203885788E-11</c:v>
                </c:pt>
                <c:pt idx="7121">
                  <c:v>8.8442905203885788E-11</c:v>
                </c:pt>
                <c:pt idx="7122">
                  <c:v>8.7410982150543379E-11</c:v>
                </c:pt>
                <c:pt idx="7123">
                  <c:v>8.8442905203885788E-11</c:v>
                </c:pt>
                <c:pt idx="7124">
                  <c:v>8.6390900317143426E-11</c:v>
                </c:pt>
                <c:pt idx="7125">
                  <c:v>8.8442905203885788E-11</c:v>
                </c:pt>
                <c:pt idx="7126">
                  <c:v>8.948721659039069E-11</c:v>
                </c:pt>
                <c:pt idx="7127">
                  <c:v>8.948721659039069E-11</c:v>
                </c:pt>
                <c:pt idx="7128">
                  <c:v>8.8442905203885788E-11</c:v>
                </c:pt>
                <c:pt idx="7129">
                  <c:v>8.948721659039069E-11</c:v>
                </c:pt>
                <c:pt idx="7130">
                  <c:v>8.4386310641153892E-11</c:v>
                </c:pt>
                <c:pt idx="7131">
                  <c:v>8.8442905203885788E-11</c:v>
                </c:pt>
                <c:pt idx="7132">
                  <c:v>8.8442905203885788E-11</c:v>
                </c:pt>
                <c:pt idx="7133">
                  <c:v>8.7410982150543379E-11</c:v>
                </c:pt>
                <c:pt idx="7134">
                  <c:v>8.8442905203885788E-11</c:v>
                </c:pt>
                <c:pt idx="7135">
                  <c:v>8.6390900317143426E-11</c:v>
                </c:pt>
                <c:pt idx="7136">
                  <c:v>8.948721659039069E-11</c:v>
                </c:pt>
                <c:pt idx="7137">
                  <c:v>8.8442905203885788E-11</c:v>
                </c:pt>
                <c:pt idx="7138">
                  <c:v>8.8442905203885788E-11</c:v>
                </c:pt>
                <c:pt idx="7139">
                  <c:v>8.5382722788228175E-11</c:v>
                </c:pt>
                <c:pt idx="7140">
                  <c:v>8.7410982150543379E-11</c:v>
                </c:pt>
                <c:pt idx="7141">
                  <c:v>8.5382722788228175E-11</c:v>
                </c:pt>
                <c:pt idx="7142">
                  <c:v>8.8442905203885788E-11</c:v>
                </c:pt>
                <c:pt idx="7143">
                  <c:v>8.8442905203885788E-11</c:v>
                </c:pt>
                <c:pt idx="7144">
                  <c:v>8.6390900317143426E-11</c:v>
                </c:pt>
                <c:pt idx="7145">
                  <c:v>8.8442905203885788E-11</c:v>
                </c:pt>
                <c:pt idx="7146">
                  <c:v>8.7410982150543379E-11</c:v>
                </c:pt>
                <c:pt idx="7147">
                  <c:v>8.5382722788228175E-11</c:v>
                </c:pt>
                <c:pt idx="7148">
                  <c:v>8.8442905203885788E-11</c:v>
                </c:pt>
                <c:pt idx="7149">
                  <c:v>8.7410982150543379E-11</c:v>
                </c:pt>
                <c:pt idx="7150">
                  <c:v>8.6390900317143426E-11</c:v>
                </c:pt>
                <c:pt idx="7151">
                  <c:v>8.8442905203885788E-11</c:v>
                </c:pt>
                <c:pt idx="7152">
                  <c:v>8.8442905203885788E-11</c:v>
                </c:pt>
                <c:pt idx="7153">
                  <c:v>8.8442905203885788E-11</c:v>
                </c:pt>
                <c:pt idx="7154">
                  <c:v>8.8442905203885788E-11</c:v>
                </c:pt>
                <c:pt idx="7155">
                  <c:v>8.8442905203885788E-11</c:v>
                </c:pt>
                <c:pt idx="7156">
                  <c:v>8.5382722788228175E-11</c:v>
                </c:pt>
                <c:pt idx="7157">
                  <c:v>8.7410982150543379E-11</c:v>
                </c:pt>
                <c:pt idx="7158">
                  <c:v>8.8442905203885788E-11</c:v>
                </c:pt>
                <c:pt idx="7159">
                  <c:v>9.1612977856017732E-11</c:v>
                </c:pt>
                <c:pt idx="7160">
                  <c:v>8.948721659039069E-11</c:v>
                </c:pt>
                <c:pt idx="7161">
                  <c:v>9.1612977856017732E-11</c:v>
                </c:pt>
                <c:pt idx="7162">
                  <c:v>8.948721659039069E-11</c:v>
                </c:pt>
                <c:pt idx="7163">
                  <c:v>8.8442905203885788E-11</c:v>
                </c:pt>
                <c:pt idx="7164">
                  <c:v>8.8442905203885788E-11</c:v>
                </c:pt>
                <c:pt idx="7165">
                  <c:v>9.0543858940803469E-11</c:v>
                </c:pt>
                <c:pt idx="7166">
                  <c:v>8.6390900317143426E-11</c:v>
                </c:pt>
                <c:pt idx="7167">
                  <c:v>8.7410982150543379E-11</c:v>
                </c:pt>
                <c:pt idx="7168">
                  <c:v>8.6390900317143426E-11</c:v>
                </c:pt>
                <c:pt idx="7169">
                  <c:v>8.8442905203885788E-11</c:v>
                </c:pt>
                <c:pt idx="7170">
                  <c:v>8.8442905203885788E-11</c:v>
                </c:pt>
                <c:pt idx="7171">
                  <c:v>8.6390900317143426E-11</c:v>
                </c:pt>
                <c:pt idx="7172">
                  <c:v>8.7410982150543379E-11</c:v>
                </c:pt>
                <c:pt idx="7173">
                  <c:v>8.8442905203885788E-11</c:v>
                </c:pt>
                <c:pt idx="7174">
                  <c:v>8.7410982150543379E-11</c:v>
                </c:pt>
                <c:pt idx="7175">
                  <c:v>8.8442905203885788E-11</c:v>
                </c:pt>
                <c:pt idx="7176">
                  <c:v>8.948721659039069E-11</c:v>
                </c:pt>
                <c:pt idx="7177">
                  <c:v>8.5382722788228175E-11</c:v>
                </c:pt>
                <c:pt idx="7178">
                  <c:v>8.7410982150543379E-11</c:v>
                </c:pt>
                <c:pt idx="7179">
                  <c:v>8.5382722788228175E-11</c:v>
                </c:pt>
                <c:pt idx="7180">
                  <c:v>9.0543858940803469E-11</c:v>
                </c:pt>
                <c:pt idx="7181">
                  <c:v>8.8442905203885788E-11</c:v>
                </c:pt>
                <c:pt idx="7182">
                  <c:v>8.8442905203885788E-11</c:v>
                </c:pt>
                <c:pt idx="7183">
                  <c:v>8.8442905203885788E-11</c:v>
                </c:pt>
                <c:pt idx="7184">
                  <c:v>9.0543858940803469E-11</c:v>
                </c:pt>
                <c:pt idx="7185">
                  <c:v>9.0543858940803469E-11</c:v>
                </c:pt>
                <c:pt idx="7186">
                  <c:v>8.7410982150543379E-11</c:v>
                </c:pt>
                <c:pt idx="7187">
                  <c:v>8.8442905203885788E-11</c:v>
                </c:pt>
                <c:pt idx="7188">
                  <c:v>8.6390900317143426E-11</c:v>
                </c:pt>
                <c:pt idx="7189">
                  <c:v>8.8442905203885788E-11</c:v>
                </c:pt>
                <c:pt idx="7190">
                  <c:v>8.7410982150543379E-11</c:v>
                </c:pt>
                <c:pt idx="7191">
                  <c:v>8.7410982150543379E-11</c:v>
                </c:pt>
                <c:pt idx="7192">
                  <c:v>8.7410982150543379E-11</c:v>
                </c:pt>
                <c:pt idx="7193">
                  <c:v>8.7410982150543379E-11</c:v>
                </c:pt>
                <c:pt idx="7194">
                  <c:v>9.0543858940803469E-11</c:v>
                </c:pt>
                <c:pt idx="7195">
                  <c:v>8.6390900317143426E-11</c:v>
                </c:pt>
                <c:pt idx="7196">
                  <c:v>8.8442905203885788E-11</c:v>
                </c:pt>
                <c:pt idx="7197">
                  <c:v>8.7410982150543379E-11</c:v>
                </c:pt>
                <c:pt idx="7198">
                  <c:v>8.8442905203885788E-11</c:v>
                </c:pt>
                <c:pt idx="7199">
                  <c:v>8.948721659039069E-11</c:v>
                </c:pt>
                <c:pt idx="7200">
                  <c:v>8.948721659039069E-11</c:v>
                </c:pt>
                <c:pt idx="7201">
                  <c:v>8.8442905203885788E-11</c:v>
                </c:pt>
                <c:pt idx="7202">
                  <c:v>8.7410982150543379E-11</c:v>
                </c:pt>
                <c:pt idx="7203">
                  <c:v>8.8442905203885788E-11</c:v>
                </c:pt>
                <c:pt idx="7204">
                  <c:v>8.6390900317143426E-11</c:v>
                </c:pt>
                <c:pt idx="7205">
                  <c:v>8.7410982150543379E-11</c:v>
                </c:pt>
                <c:pt idx="7206">
                  <c:v>9.0543858940803469E-11</c:v>
                </c:pt>
                <c:pt idx="7207">
                  <c:v>8.6390900317143426E-11</c:v>
                </c:pt>
                <c:pt idx="7208">
                  <c:v>8.7410982150543379E-11</c:v>
                </c:pt>
                <c:pt idx="7209">
                  <c:v>8.6390900317143426E-11</c:v>
                </c:pt>
                <c:pt idx="7210">
                  <c:v>8.6390900317143426E-11</c:v>
                </c:pt>
                <c:pt idx="7211">
                  <c:v>8.8442905203885788E-11</c:v>
                </c:pt>
                <c:pt idx="7212">
                  <c:v>8.6390900317143426E-11</c:v>
                </c:pt>
                <c:pt idx="7213">
                  <c:v>8.8442905203885788E-11</c:v>
                </c:pt>
                <c:pt idx="7214">
                  <c:v>8.5382722788228175E-11</c:v>
                </c:pt>
                <c:pt idx="7215">
                  <c:v>8.8442905203885788E-11</c:v>
                </c:pt>
                <c:pt idx="7216">
                  <c:v>8.8442905203885788E-11</c:v>
                </c:pt>
                <c:pt idx="7217">
                  <c:v>8.6390900317143426E-11</c:v>
                </c:pt>
                <c:pt idx="7218">
                  <c:v>9.0543858940803469E-11</c:v>
                </c:pt>
                <c:pt idx="7219">
                  <c:v>8.7410982150543379E-11</c:v>
                </c:pt>
                <c:pt idx="7220">
                  <c:v>8.5382722788228175E-11</c:v>
                </c:pt>
                <c:pt idx="7221">
                  <c:v>8.7410982150543379E-11</c:v>
                </c:pt>
                <c:pt idx="7222">
                  <c:v>8.8442905203885788E-11</c:v>
                </c:pt>
                <c:pt idx="7223">
                  <c:v>9.0543858940803469E-11</c:v>
                </c:pt>
                <c:pt idx="7224">
                  <c:v>9.0543858940803469E-11</c:v>
                </c:pt>
                <c:pt idx="7225">
                  <c:v>8.8442905203885788E-11</c:v>
                </c:pt>
                <c:pt idx="7226">
                  <c:v>8.7410982150543379E-11</c:v>
                </c:pt>
                <c:pt idx="7227">
                  <c:v>8.8442905203885788E-11</c:v>
                </c:pt>
                <c:pt idx="7228">
                  <c:v>8.948721659039069E-11</c:v>
                </c:pt>
                <c:pt idx="7229">
                  <c:v>9.0543858940803469E-11</c:v>
                </c:pt>
                <c:pt idx="7230">
                  <c:v>8.948721659039069E-11</c:v>
                </c:pt>
                <c:pt idx="7231">
                  <c:v>9.0543858940803469E-11</c:v>
                </c:pt>
                <c:pt idx="7232">
                  <c:v>8.6390900317143426E-11</c:v>
                </c:pt>
                <c:pt idx="7233">
                  <c:v>8.8442905203885788E-11</c:v>
                </c:pt>
                <c:pt idx="7234">
                  <c:v>8.8442905203885788E-11</c:v>
                </c:pt>
                <c:pt idx="7235">
                  <c:v>8.948721659039069E-11</c:v>
                </c:pt>
                <c:pt idx="7236">
                  <c:v>8.5382722788228175E-11</c:v>
                </c:pt>
                <c:pt idx="7237">
                  <c:v>8.8442905203885788E-11</c:v>
                </c:pt>
                <c:pt idx="7238">
                  <c:v>8.948721659039069E-11</c:v>
                </c:pt>
                <c:pt idx="7239">
                  <c:v>8.6390900317143426E-11</c:v>
                </c:pt>
                <c:pt idx="7240">
                  <c:v>8.8442905203885788E-11</c:v>
                </c:pt>
                <c:pt idx="7241">
                  <c:v>9.0543858940803469E-11</c:v>
                </c:pt>
                <c:pt idx="7242">
                  <c:v>8.8442905203885788E-11</c:v>
                </c:pt>
                <c:pt idx="7243">
                  <c:v>8.5382722788228175E-11</c:v>
                </c:pt>
                <c:pt idx="7244">
                  <c:v>8.5382722788228175E-11</c:v>
                </c:pt>
                <c:pt idx="7245">
                  <c:v>8.6390900317143426E-11</c:v>
                </c:pt>
                <c:pt idx="7246">
                  <c:v>8.8442905203885788E-11</c:v>
                </c:pt>
                <c:pt idx="7247">
                  <c:v>8.8442905203885788E-11</c:v>
                </c:pt>
                <c:pt idx="7248">
                  <c:v>8.7410982150543379E-11</c:v>
                </c:pt>
                <c:pt idx="7249">
                  <c:v>8.7410982150543379E-11</c:v>
                </c:pt>
                <c:pt idx="7250">
                  <c:v>8.6390900317143426E-11</c:v>
                </c:pt>
                <c:pt idx="7251">
                  <c:v>8.6390900317143426E-11</c:v>
                </c:pt>
                <c:pt idx="7252">
                  <c:v>8.8442905203885788E-11</c:v>
                </c:pt>
                <c:pt idx="7253">
                  <c:v>8.6390900317143426E-11</c:v>
                </c:pt>
                <c:pt idx="7254">
                  <c:v>9.0543858940803469E-11</c:v>
                </c:pt>
                <c:pt idx="7255">
                  <c:v>8.5382722788228175E-11</c:v>
                </c:pt>
                <c:pt idx="7256">
                  <c:v>8.4386310641153892E-11</c:v>
                </c:pt>
                <c:pt idx="7257">
                  <c:v>8.5382722788228175E-11</c:v>
                </c:pt>
                <c:pt idx="7258">
                  <c:v>8.5382722788228175E-11</c:v>
                </c:pt>
                <c:pt idx="7259">
                  <c:v>8.5382722788228175E-11</c:v>
                </c:pt>
                <c:pt idx="7260">
                  <c:v>8.6390900317143426E-11</c:v>
                </c:pt>
                <c:pt idx="7261">
                  <c:v>9.0543858940803469E-11</c:v>
                </c:pt>
                <c:pt idx="7262">
                  <c:v>8.5382722788228175E-11</c:v>
                </c:pt>
                <c:pt idx="7263">
                  <c:v>8.6390900317143426E-11</c:v>
                </c:pt>
                <c:pt idx="7264">
                  <c:v>8.8442905203885788E-11</c:v>
                </c:pt>
                <c:pt idx="7265">
                  <c:v>8.4386310641153892E-11</c:v>
                </c:pt>
                <c:pt idx="7266">
                  <c:v>8.8442905203885788E-11</c:v>
                </c:pt>
                <c:pt idx="7267">
                  <c:v>8.7410982150543379E-11</c:v>
                </c:pt>
                <c:pt idx="7268">
                  <c:v>8.8442905203885788E-11</c:v>
                </c:pt>
                <c:pt idx="7269">
                  <c:v>8.5382722788228175E-11</c:v>
                </c:pt>
                <c:pt idx="7270">
                  <c:v>8.5382722788228175E-11</c:v>
                </c:pt>
                <c:pt idx="7271">
                  <c:v>8.5382722788228175E-11</c:v>
                </c:pt>
                <c:pt idx="7272">
                  <c:v>8.7410982150543379E-11</c:v>
                </c:pt>
                <c:pt idx="7273">
                  <c:v>8.7410982150543379E-11</c:v>
                </c:pt>
                <c:pt idx="7274">
                  <c:v>8.5382722788228175E-11</c:v>
                </c:pt>
                <c:pt idx="7275">
                  <c:v>8.8442905203885788E-11</c:v>
                </c:pt>
                <c:pt idx="7276">
                  <c:v>8.6390900317143426E-11</c:v>
                </c:pt>
                <c:pt idx="7277">
                  <c:v>8.7410982150543379E-11</c:v>
                </c:pt>
                <c:pt idx="7278">
                  <c:v>8.7410982150543379E-11</c:v>
                </c:pt>
                <c:pt idx="7279">
                  <c:v>8.7410982150543379E-11</c:v>
                </c:pt>
                <c:pt idx="7280">
                  <c:v>8.7410982150543379E-11</c:v>
                </c:pt>
                <c:pt idx="7281">
                  <c:v>8.7410982150543379E-11</c:v>
                </c:pt>
                <c:pt idx="7282">
                  <c:v>8.6390900317143426E-11</c:v>
                </c:pt>
                <c:pt idx="7283">
                  <c:v>8.7410982150543379E-11</c:v>
                </c:pt>
                <c:pt idx="7284">
                  <c:v>8.5382722788228175E-11</c:v>
                </c:pt>
                <c:pt idx="7285">
                  <c:v>8.948721659039069E-11</c:v>
                </c:pt>
                <c:pt idx="7286">
                  <c:v>8.8442905203885788E-11</c:v>
                </c:pt>
                <c:pt idx="7287">
                  <c:v>8.948721659039069E-11</c:v>
                </c:pt>
                <c:pt idx="7288">
                  <c:v>8.7410982150543379E-11</c:v>
                </c:pt>
                <c:pt idx="7289">
                  <c:v>8.8442905203885788E-11</c:v>
                </c:pt>
                <c:pt idx="7290">
                  <c:v>8.8442905203885788E-11</c:v>
                </c:pt>
                <c:pt idx="7291">
                  <c:v>8.7410982150543379E-11</c:v>
                </c:pt>
                <c:pt idx="7292">
                  <c:v>8.6390900317143426E-11</c:v>
                </c:pt>
                <c:pt idx="7293">
                  <c:v>8.6390900317143426E-11</c:v>
                </c:pt>
                <c:pt idx="7294">
                  <c:v>8.8442905203885788E-11</c:v>
                </c:pt>
                <c:pt idx="7295">
                  <c:v>8.5382722788228175E-11</c:v>
                </c:pt>
                <c:pt idx="7296">
                  <c:v>8.8442905203885788E-11</c:v>
                </c:pt>
                <c:pt idx="7297">
                  <c:v>8.7410982150543379E-11</c:v>
                </c:pt>
                <c:pt idx="7298">
                  <c:v>8.6390900317143426E-11</c:v>
                </c:pt>
                <c:pt idx="7299">
                  <c:v>9.0543858940803469E-11</c:v>
                </c:pt>
                <c:pt idx="7300">
                  <c:v>8.6390900317143426E-11</c:v>
                </c:pt>
                <c:pt idx="7301">
                  <c:v>8.6390900317143426E-11</c:v>
                </c:pt>
                <c:pt idx="7302">
                  <c:v>8.7410982150543379E-11</c:v>
                </c:pt>
                <c:pt idx="7303">
                  <c:v>8.8442905203885788E-11</c:v>
                </c:pt>
                <c:pt idx="7304">
                  <c:v>8.7410982150543379E-11</c:v>
                </c:pt>
                <c:pt idx="7305">
                  <c:v>8.6390900317143426E-11</c:v>
                </c:pt>
                <c:pt idx="7306">
                  <c:v>8.8442905203885788E-11</c:v>
                </c:pt>
                <c:pt idx="7307">
                  <c:v>8.6390900317143426E-11</c:v>
                </c:pt>
                <c:pt idx="7308">
                  <c:v>8.8442905203885788E-11</c:v>
                </c:pt>
                <c:pt idx="7309">
                  <c:v>8.8442905203885788E-11</c:v>
                </c:pt>
                <c:pt idx="7310">
                  <c:v>9.0543858940803469E-11</c:v>
                </c:pt>
                <c:pt idx="7311">
                  <c:v>8.8442905203885788E-11</c:v>
                </c:pt>
                <c:pt idx="7312">
                  <c:v>8.5382722788228175E-11</c:v>
                </c:pt>
                <c:pt idx="7313">
                  <c:v>8.5382722788228175E-11</c:v>
                </c:pt>
                <c:pt idx="7314">
                  <c:v>8.5382722788228175E-11</c:v>
                </c:pt>
                <c:pt idx="7315">
                  <c:v>8.6390900317143426E-11</c:v>
                </c:pt>
                <c:pt idx="7316">
                  <c:v>8.6390900317143426E-11</c:v>
                </c:pt>
                <c:pt idx="7317">
                  <c:v>8.6390900317143426E-11</c:v>
                </c:pt>
                <c:pt idx="7318">
                  <c:v>8.8442905203885788E-11</c:v>
                </c:pt>
                <c:pt idx="7319">
                  <c:v>8.8442905203885788E-11</c:v>
                </c:pt>
                <c:pt idx="7320">
                  <c:v>8.5382722788228175E-11</c:v>
                </c:pt>
                <c:pt idx="7321">
                  <c:v>8.948721659039069E-11</c:v>
                </c:pt>
                <c:pt idx="7322">
                  <c:v>8.8442905203885788E-11</c:v>
                </c:pt>
                <c:pt idx="7323">
                  <c:v>8.948721659039069E-11</c:v>
                </c:pt>
                <c:pt idx="7324">
                  <c:v>8.8442905203885788E-11</c:v>
                </c:pt>
                <c:pt idx="7325">
                  <c:v>8.948721659039069E-11</c:v>
                </c:pt>
                <c:pt idx="7326">
                  <c:v>8.5382722788228175E-11</c:v>
                </c:pt>
                <c:pt idx="7327">
                  <c:v>8.8442905203885788E-11</c:v>
                </c:pt>
                <c:pt idx="7328">
                  <c:v>8.7410982150543379E-11</c:v>
                </c:pt>
                <c:pt idx="7329">
                  <c:v>8.6390900317143426E-11</c:v>
                </c:pt>
                <c:pt idx="7330">
                  <c:v>8.8442905203885788E-11</c:v>
                </c:pt>
                <c:pt idx="7331">
                  <c:v>8.948721659039069E-11</c:v>
                </c:pt>
                <c:pt idx="7332">
                  <c:v>8.5382722788228175E-11</c:v>
                </c:pt>
                <c:pt idx="7333">
                  <c:v>8.948721659039069E-11</c:v>
                </c:pt>
                <c:pt idx="7334">
                  <c:v>8.7410982150543379E-11</c:v>
                </c:pt>
                <c:pt idx="7335">
                  <c:v>8.6390900317143426E-11</c:v>
                </c:pt>
                <c:pt idx="7336">
                  <c:v>8.5382722788228175E-11</c:v>
                </c:pt>
                <c:pt idx="7337">
                  <c:v>8.7410982150543379E-11</c:v>
                </c:pt>
                <c:pt idx="7338">
                  <c:v>8.8442905203885788E-11</c:v>
                </c:pt>
                <c:pt idx="7339">
                  <c:v>8.6390900317143426E-11</c:v>
                </c:pt>
                <c:pt idx="7340">
                  <c:v>8.6390900317143426E-11</c:v>
                </c:pt>
                <c:pt idx="7341">
                  <c:v>8.6390900317143426E-11</c:v>
                </c:pt>
                <c:pt idx="7342">
                  <c:v>8.5382722788228175E-11</c:v>
                </c:pt>
                <c:pt idx="7343">
                  <c:v>8.6390900317143426E-11</c:v>
                </c:pt>
                <c:pt idx="7344">
                  <c:v>8.6390900317143426E-11</c:v>
                </c:pt>
                <c:pt idx="7345">
                  <c:v>8.7410982150543379E-11</c:v>
                </c:pt>
                <c:pt idx="7346">
                  <c:v>8.948721659039069E-11</c:v>
                </c:pt>
                <c:pt idx="7347">
                  <c:v>8.8442905203885788E-11</c:v>
                </c:pt>
                <c:pt idx="7348">
                  <c:v>8.4386310641153892E-11</c:v>
                </c:pt>
                <c:pt idx="7349">
                  <c:v>8.6390900317143426E-11</c:v>
                </c:pt>
                <c:pt idx="7350">
                  <c:v>8.6390900317143426E-11</c:v>
                </c:pt>
                <c:pt idx="7351">
                  <c:v>8.8442905203885788E-11</c:v>
                </c:pt>
                <c:pt idx="7352">
                  <c:v>8.7410982150543379E-11</c:v>
                </c:pt>
                <c:pt idx="7353">
                  <c:v>8.948721659039069E-11</c:v>
                </c:pt>
                <c:pt idx="7354">
                  <c:v>8.5382722788228175E-11</c:v>
                </c:pt>
                <c:pt idx="7355">
                  <c:v>8.5382722788228175E-11</c:v>
                </c:pt>
                <c:pt idx="7356">
                  <c:v>8.6390900317143426E-11</c:v>
                </c:pt>
                <c:pt idx="7357">
                  <c:v>8.6390900317143426E-11</c:v>
                </c:pt>
                <c:pt idx="7358">
                  <c:v>8.8442905203885788E-11</c:v>
                </c:pt>
                <c:pt idx="7359">
                  <c:v>8.7410982150543379E-11</c:v>
                </c:pt>
                <c:pt idx="7360">
                  <c:v>8.8442905203885788E-11</c:v>
                </c:pt>
                <c:pt idx="7361">
                  <c:v>8.5382722788228175E-11</c:v>
                </c:pt>
                <c:pt idx="7362">
                  <c:v>8.8442905203885788E-11</c:v>
                </c:pt>
                <c:pt idx="7363">
                  <c:v>8.8442905203885788E-11</c:v>
                </c:pt>
                <c:pt idx="7364">
                  <c:v>8.5382722788228175E-11</c:v>
                </c:pt>
                <c:pt idx="7365">
                  <c:v>8.5382722788228175E-11</c:v>
                </c:pt>
                <c:pt idx="7366">
                  <c:v>8.7410982150543379E-11</c:v>
                </c:pt>
                <c:pt idx="7367">
                  <c:v>8.5382722788228175E-11</c:v>
                </c:pt>
                <c:pt idx="7368">
                  <c:v>8.6390900317143426E-11</c:v>
                </c:pt>
                <c:pt idx="7369">
                  <c:v>8.7410982150543379E-11</c:v>
                </c:pt>
                <c:pt idx="7370">
                  <c:v>8.6390900317143426E-11</c:v>
                </c:pt>
                <c:pt idx="7371">
                  <c:v>8.7410982150543379E-11</c:v>
                </c:pt>
                <c:pt idx="7372">
                  <c:v>8.5382722788228175E-11</c:v>
                </c:pt>
                <c:pt idx="7373">
                  <c:v>8.8442905203885788E-11</c:v>
                </c:pt>
                <c:pt idx="7374">
                  <c:v>8.5382722788228175E-11</c:v>
                </c:pt>
                <c:pt idx="7375">
                  <c:v>8.948721659039069E-11</c:v>
                </c:pt>
                <c:pt idx="7376">
                  <c:v>8.5382722788228175E-11</c:v>
                </c:pt>
                <c:pt idx="7377">
                  <c:v>8.7410982150543379E-11</c:v>
                </c:pt>
                <c:pt idx="7378">
                  <c:v>8.948721659039069E-11</c:v>
                </c:pt>
                <c:pt idx="7379">
                  <c:v>8.8442905203885788E-11</c:v>
                </c:pt>
                <c:pt idx="7380">
                  <c:v>8.6390900317143426E-11</c:v>
                </c:pt>
                <c:pt idx="7381">
                  <c:v>8.7410982150543379E-11</c:v>
                </c:pt>
                <c:pt idx="7382">
                  <c:v>8.948721659039069E-11</c:v>
                </c:pt>
                <c:pt idx="7383">
                  <c:v>8.8442905203885788E-11</c:v>
                </c:pt>
                <c:pt idx="7384">
                  <c:v>8.8442905203885788E-11</c:v>
                </c:pt>
                <c:pt idx="7385">
                  <c:v>8.8442905203885788E-11</c:v>
                </c:pt>
                <c:pt idx="7386">
                  <c:v>8.8442905203885788E-11</c:v>
                </c:pt>
                <c:pt idx="7387">
                  <c:v>8.7410982150543379E-11</c:v>
                </c:pt>
                <c:pt idx="7388">
                  <c:v>8.5382722788228175E-11</c:v>
                </c:pt>
                <c:pt idx="7389">
                  <c:v>8.6390900317143426E-11</c:v>
                </c:pt>
                <c:pt idx="7390">
                  <c:v>8.5382722788228175E-11</c:v>
                </c:pt>
                <c:pt idx="7391">
                  <c:v>8.6390900317143426E-11</c:v>
                </c:pt>
                <c:pt idx="7392">
                  <c:v>8.948721659039069E-11</c:v>
                </c:pt>
                <c:pt idx="7393">
                  <c:v>8.8442905203885788E-11</c:v>
                </c:pt>
                <c:pt idx="7394">
                  <c:v>8.948721659039069E-11</c:v>
                </c:pt>
                <c:pt idx="7395">
                  <c:v>8.7410982150543379E-11</c:v>
                </c:pt>
                <c:pt idx="7396">
                  <c:v>8.8442905203885788E-11</c:v>
                </c:pt>
                <c:pt idx="7397">
                  <c:v>8.5382722788228175E-11</c:v>
                </c:pt>
                <c:pt idx="7398">
                  <c:v>8.6390900317143426E-11</c:v>
                </c:pt>
                <c:pt idx="7399">
                  <c:v>8.7410982150543379E-11</c:v>
                </c:pt>
                <c:pt idx="7400">
                  <c:v>8.5382722788228175E-11</c:v>
                </c:pt>
                <c:pt idx="7401">
                  <c:v>8.6390900317143426E-11</c:v>
                </c:pt>
                <c:pt idx="7402">
                  <c:v>8.5382722788228175E-11</c:v>
                </c:pt>
                <c:pt idx="7403">
                  <c:v>8.7410982150543379E-11</c:v>
                </c:pt>
                <c:pt idx="7404">
                  <c:v>8.8442905203885788E-11</c:v>
                </c:pt>
                <c:pt idx="7405">
                  <c:v>8.6390900317143426E-11</c:v>
                </c:pt>
                <c:pt idx="7406">
                  <c:v>8.5382722788228175E-11</c:v>
                </c:pt>
                <c:pt idx="7407">
                  <c:v>8.6390900317143426E-11</c:v>
                </c:pt>
                <c:pt idx="7408">
                  <c:v>8.7410982150543379E-11</c:v>
                </c:pt>
                <c:pt idx="7409">
                  <c:v>8.6390900317143426E-11</c:v>
                </c:pt>
                <c:pt idx="7410">
                  <c:v>8.8442905203885788E-11</c:v>
                </c:pt>
                <c:pt idx="7411">
                  <c:v>8.7410982150543379E-11</c:v>
                </c:pt>
                <c:pt idx="7412">
                  <c:v>8.8442905203885788E-11</c:v>
                </c:pt>
                <c:pt idx="7413">
                  <c:v>8.8442905203885788E-11</c:v>
                </c:pt>
                <c:pt idx="7414">
                  <c:v>8.8442905203885788E-11</c:v>
                </c:pt>
                <c:pt idx="7415">
                  <c:v>8.6390900317143426E-11</c:v>
                </c:pt>
                <c:pt idx="7416">
                  <c:v>8.5382722788228175E-11</c:v>
                </c:pt>
                <c:pt idx="7417">
                  <c:v>8.8442905203885788E-11</c:v>
                </c:pt>
                <c:pt idx="7418">
                  <c:v>8.7410982150543379E-11</c:v>
                </c:pt>
                <c:pt idx="7419">
                  <c:v>8.4386310641153892E-11</c:v>
                </c:pt>
                <c:pt idx="7420">
                  <c:v>8.5382722788228175E-11</c:v>
                </c:pt>
                <c:pt idx="7421">
                  <c:v>8.5382722788228175E-11</c:v>
                </c:pt>
                <c:pt idx="7422">
                  <c:v>8.8442905203885788E-11</c:v>
                </c:pt>
                <c:pt idx="7423">
                  <c:v>8.6390900317143426E-11</c:v>
                </c:pt>
                <c:pt idx="7424">
                  <c:v>8.7410982150543379E-11</c:v>
                </c:pt>
                <c:pt idx="7425">
                  <c:v>8.8442905203885788E-11</c:v>
                </c:pt>
                <c:pt idx="7426">
                  <c:v>8.8442905203885788E-11</c:v>
                </c:pt>
                <c:pt idx="7427">
                  <c:v>8.948721659039069E-11</c:v>
                </c:pt>
                <c:pt idx="7428">
                  <c:v>8.8442905203885788E-11</c:v>
                </c:pt>
                <c:pt idx="7429">
                  <c:v>8.7410982150543379E-11</c:v>
                </c:pt>
                <c:pt idx="7430">
                  <c:v>8.8442905203885788E-11</c:v>
                </c:pt>
                <c:pt idx="7431">
                  <c:v>8.5382722788228175E-11</c:v>
                </c:pt>
                <c:pt idx="7432">
                  <c:v>8.6390900317143426E-11</c:v>
                </c:pt>
                <c:pt idx="7433">
                  <c:v>8.5382722788228175E-11</c:v>
                </c:pt>
                <c:pt idx="7434">
                  <c:v>8.7410982150543379E-11</c:v>
                </c:pt>
                <c:pt idx="7435">
                  <c:v>8.8442905203885788E-11</c:v>
                </c:pt>
                <c:pt idx="7436">
                  <c:v>8.7410982150543379E-11</c:v>
                </c:pt>
                <c:pt idx="7437">
                  <c:v>8.6390900317143426E-11</c:v>
                </c:pt>
                <c:pt idx="7438">
                  <c:v>8.8442905203885788E-11</c:v>
                </c:pt>
                <c:pt idx="7439">
                  <c:v>8.4386310641153892E-11</c:v>
                </c:pt>
                <c:pt idx="7440">
                  <c:v>8.7410982150543379E-11</c:v>
                </c:pt>
                <c:pt idx="7441">
                  <c:v>8.5382722788228175E-11</c:v>
                </c:pt>
                <c:pt idx="7442">
                  <c:v>9.0543858940803469E-11</c:v>
                </c:pt>
                <c:pt idx="7443">
                  <c:v>8.8442905203885788E-11</c:v>
                </c:pt>
                <c:pt idx="7444">
                  <c:v>8.5382722788228175E-11</c:v>
                </c:pt>
                <c:pt idx="7445">
                  <c:v>8.7410982150543379E-11</c:v>
                </c:pt>
                <c:pt idx="7446">
                  <c:v>8.7410982150543379E-11</c:v>
                </c:pt>
                <c:pt idx="7447">
                  <c:v>8.7410982150543379E-11</c:v>
                </c:pt>
                <c:pt idx="7448">
                  <c:v>8.948721659039069E-11</c:v>
                </c:pt>
                <c:pt idx="7449">
                  <c:v>8.6390900317143426E-11</c:v>
                </c:pt>
                <c:pt idx="7450">
                  <c:v>8.8442905203885788E-11</c:v>
                </c:pt>
                <c:pt idx="7451">
                  <c:v>8.8442905203885788E-11</c:v>
                </c:pt>
                <c:pt idx="7452">
                  <c:v>8.5382722788228175E-11</c:v>
                </c:pt>
                <c:pt idx="7453">
                  <c:v>8.6390900317143426E-11</c:v>
                </c:pt>
                <c:pt idx="7454">
                  <c:v>8.5382722788228175E-11</c:v>
                </c:pt>
                <c:pt idx="7455">
                  <c:v>8.8442905203885788E-11</c:v>
                </c:pt>
                <c:pt idx="7456">
                  <c:v>8.7410982150543379E-11</c:v>
                </c:pt>
                <c:pt idx="7457">
                  <c:v>8.7410982150543379E-11</c:v>
                </c:pt>
                <c:pt idx="7458">
                  <c:v>8.948721659039069E-11</c:v>
                </c:pt>
                <c:pt idx="7459">
                  <c:v>8.7410982150543379E-11</c:v>
                </c:pt>
                <c:pt idx="7460">
                  <c:v>8.6390900317143426E-11</c:v>
                </c:pt>
                <c:pt idx="7461">
                  <c:v>8.8442905203885788E-11</c:v>
                </c:pt>
                <c:pt idx="7462">
                  <c:v>8.7410982150543379E-11</c:v>
                </c:pt>
                <c:pt idx="7463">
                  <c:v>8.6390900317143426E-11</c:v>
                </c:pt>
                <c:pt idx="7464">
                  <c:v>8.7410982150543379E-11</c:v>
                </c:pt>
                <c:pt idx="7465">
                  <c:v>8.6390900317143426E-11</c:v>
                </c:pt>
                <c:pt idx="7466">
                  <c:v>8.6390900317143426E-11</c:v>
                </c:pt>
                <c:pt idx="7467">
                  <c:v>8.8442905203885788E-11</c:v>
                </c:pt>
                <c:pt idx="7468">
                  <c:v>8.5382722788228175E-11</c:v>
                </c:pt>
                <c:pt idx="7469">
                  <c:v>8.7410982150543379E-11</c:v>
                </c:pt>
                <c:pt idx="7470">
                  <c:v>8.6390900317143426E-11</c:v>
                </c:pt>
                <c:pt idx="7471">
                  <c:v>8.5382722788228175E-11</c:v>
                </c:pt>
                <c:pt idx="7472">
                  <c:v>8.5382722788228175E-11</c:v>
                </c:pt>
                <c:pt idx="7473">
                  <c:v>8.7410982150543379E-11</c:v>
                </c:pt>
                <c:pt idx="7474">
                  <c:v>8.8442905203885788E-11</c:v>
                </c:pt>
                <c:pt idx="7475">
                  <c:v>8.5382722788228175E-11</c:v>
                </c:pt>
                <c:pt idx="7476">
                  <c:v>8.7410982150543379E-11</c:v>
                </c:pt>
                <c:pt idx="7477">
                  <c:v>8.8442905203885788E-11</c:v>
                </c:pt>
                <c:pt idx="7478">
                  <c:v>8.7410982150543379E-11</c:v>
                </c:pt>
                <c:pt idx="7479">
                  <c:v>8.948721659039069E-11</c:v>
                </c:pt>
                <c:pt idx="7480">
                  <c:v>8.8442905203885788E-11</c:v>
                </c:pt>
                <c:pt idx="7481">
                  <c:v>8.6390900317143426E-11</c:v>
                </c:pt>
                <c:pt idx="7482">
                  <c:v>8.7410982150543379E-11</c:v>
                </c:pt>
                <c:pt idx="7483">
                  <c:v>8.8442905203885788E-11</c:v>
                </c:pt>
                <c:pt idx="7484">
                  <c:v>8.6390900317143426E-11</c:v>
                </c:pt>
                <c:pt idx="7485">
                  <c:v>8.5382722788228175E-11</c:v>
                </c:pt>
                <c:pt idx="7486">
                  <c:v>8.8442905203885788E-11</c:v>
                </c:pt>
                <c:pt idx="7487">
                  <c:v>8.7410982150543379E-11</c:v>
                </c:pt>
                <c:pt idx="7488">
                  <c:v>8.7410982150543379E-11</c:v>
                </c:pt>
                <c:pt idx="7489">
                  <c:v>8.8442905203885788E-11</c:v>
                </c:pt>
                <c:pt idx="7490">
                  <c:v>8.6390900317143426E-11</c:v>
                </c:pt>
                <c:pt idx="7491">
                  <c:v>8.8442905203885788E-11</c:v>
                </c:pt>
                <c:pt idx="7492">
                  <c:v>8.7410982150543379E-11</c:v>
                </c:pt>
                <c:pt idx="7493">
                  <c:v>8.5382722788228175E-11</c:v>
                </c:pt>
                <c:pt idx="7494">
                  <c:v>8.8442905203885788E-11</c:v>
                </c:pt>
                <c:pt idx="7495">
                  <c:v>8.8442905203885788E-11</c:v>
                </c:pt>
                <c:pt idx="7496">
                  <c:v>8.948721659039069E-11</c:v>
                </c:pt>
                <c:pt idx="7497">
                  <c:v>8.6390900317143426E-11</c:v>
                </c:pt>
                <c:pt idx="7498">
                  <c:v>8.8442905203885788E-11</c:v>
                </c:pt>
                <c:pt idx="7499">
                  <c:v>8.948721659039069E-11</c:v>
                </c:pt>
                <c:pt idx="7500">
                  <c:v>8.5382722788228175E-11</c:v>
                </c:pt>
                <c:pt idx="7501">
                  <c:v>8.8442905203885788E-11</c:v>
                </c:pt>
                <c:pt idx="7502">
                  <c:v>8.6390900317143426E-11</c:v>
                </c:pt>
                <c:pt idx="7503">
                  <c:v>8.7410982150543379E-11</c:v>
                </c:pt>
                <c:pt idx="7504">
                  <c:v>8.6390900317143426E-11</c:v>
                </c:pt>
                <c:pt idx="7505">
                  <c:v>8.6390900317143426E-11</c:v>
                </c:pt>
                <c:pt idx="7506">
                  <c:v>8.8442905203885788E-11</c:v>
                </c:pt>
                <c:pt idx="7507">
                  <c:v>8.6390900317143426E-11</c:v>
                </c:pt>
                <c:pt idx="7508">
                  <c:v>8.6390900317143426E-11</c:v>
                </c:pt>
                <c:pt idx="7509">
                  <c:v>8.5382722788228175E-11</c:v>
                </c:pt>
                <c:pt idx="7510">
                  <c:v>8.8442905203885788E-11</c:v>
                </c:pt>
                <c:pt idx="7511">
                  <c:v>9.0543858940803469E-11</c:v>
                </c:pt>
                <c:pt idx="7512">
                  <c:v>8.6390900317143426E-11</c:v>
                </c:pt>
                <c:pt idx="7513">
                  <c:v>8.5382722788228175E-11</c:v>
                </c:pt>
                <c:pt idx="7514">
                  <c:v>8.5382722788228175E-11</c:v>
                </c:pt>
                <c:pt idx="7515">
                  <c:v>8.5382722788228175E-11</c:v>
                </c:pt>
                <c:pt idx="7516">
                  <c:v>8.948721659039069E-11</c:v>
                </c:pt>
                <c:pt idx="7517">
                  <c:v>8.7410982150543379E-11</c:v>
                </c:pt>
                <c:pt idx="7518">
                  <c:v>8.8442905203885788E-11</c:v>
                </c:pt>
                <c:pt idx="7519">
                  <c:v>8.5382722788228175E-11</c:v>
                </c:pt>
                <c:pt idx="7520">
                  <c:v>8.6390900317143426E-11</c:v>
                </c:pt>
                <c:pt idx="7521">
                  <c:v>8.5382722788228175E-11</c:v>
                </c:pt>
                <c:pt idx="7522">
                  <c:v>8.8442905203885788E-11</c:v>
                </c:pt>
                <c:pt idx="7523">
                  <c:v>8.948721659039069E-11</c:v>
                </c:pt>
                <c:pt idx="7524">
                  <c:v>8.6390900317143426E-11</c:v>
                </c:pt>
                <c:pt idx="7525">
                  <c:v>8.8442905203885788E-11</c:v>
                </c:pt>
                <c:pt idx="7526">
                  <c:v>8.7410982150543379E-11</c:v>
                </c:pt>
                <c:pt idx="7527">
                  <c:v>8.4386310641153892E-11</c:v>
                </c:pt>
                <c:pt idx="7528">
                  <c:v>8.8442905203885788E-11</c:v>
                </c:pt>
                <c:pt idx="7529">
                  <c:v>8.6390900317143426E-11</c:v>
                </c:pt>
                <c:pt idx="7530">
                  <c:v>8.8442905203885788E-11</c:v>
                </c:pt>
                <c:pt idx="7531">
                  <c:v>8.8442905203885788E-11</c:v>
                </c:pt>
                <c:pt idx="7532">
                  <c:v>8.948721659039069E-11</c:v>
                </c:pt>
                <c:pt idx="7533">
                  <c:v>8.5382722788228175E-11</c:v>
                </c:pt>
                <c:pt idx="7534">
                  <c:v>8.8442905203885788E-11</c:v>
                </c:pt>
                <c:pt idx="7535">
                  <c:v>8.8442905203885788E-11</c:v>
                </c:pt>
                <c:pt idx="7536">
                  <c:v>8.8442905203885788E-11</c:v>
                </c:pt>
                <c:pt idx="7537">
                  <c:v>8.8442905203885788E-11</c:v>
                </c:pt>
                <c:pt idx="7538">
                  <c:v>8.948721659039069E-11</c:v>
                </c:pt>
                <c:pt idx="7539">
                  <c:v>8.948721659039069E-11</c:v>
                </c:pt>
                <c:pt idx="7540">
                  <c:v>8.6390900317143426E-11</c:v>
                </c:pt>
                <c:pt idx="7541">
                  <c:v>8.948721659039069E-11</c:v>
                </c:pt>
                <c:pt idx="7542">
                  <c:v>8.5382722788228175E-11</c:v>
                </c:pt>
                <c:pt idx="7543">
                  <c:v>8.5382722788228175E-11</c:v>
                </c:pt>
                <c:pt idx="7544">
                  <c:v>8.948721659039069E-11</c:v>
                </c:pt>
                <c:pt idx="7545">
                  <c:v>8.8442905203885788E-11</c:v>
                </c:pt>
                <c:pt idx="7546">
                  <c:v>8.8442905203885788E-11</c:v>
                </c:pt>
                <c:pt idx="7547">
                  <c:v>8.6390900317143426E-11</c:v>
                </c:pt>
                <c:pt idx="7548">
                  <c:v>8.5382722788228175E-11</c:v>
                </c:pt>
                <c:pt idx="7549">
                  <c:v>8.6390900317143426E-11</c:v>
                </c:pt>
                <c:pt idx="7550">
                  <c:v>8.8442905203885788E-11</c:v>
                </c:pt>
                <c:pt idx="7551">
                  <c:v>8.8442905203885788E-11</c:v>
                </c:pt>
                <c:pt idx="7552">
                  <c:v>8.6390900317143426E-11</c:v>
                </c:pt>
                <c:pt idx="7553">
                  <c:v>8.6390900317143426E-11</c:v>
                </c:pt>
                <c:pt idx="7554">
                  <c:v>8.5382722788228175E-11</c:v>
                </c:pt>
                <c:pt idx="7555">
                  <c:v>8.8442905203885788E-11</c:v>
                </c:pt>
                <c:pt idx="7556">
                  <c:v>8.5382722788228175E-11</c:v>
                </c:pt>
                <c:pt idx="7557">
                  <c:v>8.6390900317143426E-11</c:v>
                </c:pt>
                <c:pt idx="7558">
                  <c:v>8.6390900317143426E-11</c:v>
                </c:pt>
                <c:pt idx="7559">
                  <c:v>8.948721659039069E-11</c:v>
                </c:pt>
                <c:pt idx="7560">
                  <c:v>8.8442905203885788E-11</c:v>
                </c:pt>
                <c:pt idx="7561">
                  <c:v>8.5382722788228175E-11</c:v>
                </c:pt>
                <c:pt idx="7562">
                  <c:v>8.7410982150543379E-11</c:v>
                </c:pt>
                <c:pt idx="7563">
                  <c:v>8.6390900317143426E-11</c:v>
                </c:pt>
                <c:pt idx="7564">
                  <c:v>8.5382722788228175E-11</c:v>
                </c:pt>
                <c:pt idx="7565">
                  <c:v>8.7410982150543379E-11</c:v>
                </c:pt>
                <c:pt idx="7566">
                  <c:v>8.6390900317143426E-11</c:v>
                </c:pt>
                <c:pt idx="7567">
                  <c:v>8.6390900317143426E-11</c:v>
                </c:pt>
                <c:pt idx="7568">
                  <c:v>8.8442905203885788E-11</c:v>
                </c:pt>
                <c:pt idx="7569">
                  <c:v>8.5382722788228175E-11</c:v>
                </c:pt>
                <c:pt idx="7570">
                  <c:v>8.6390900317143426E-11</c:v>
                </c:pt>
                <c:pt idx="7571">
                  <c:v>8.6390900317143426E-11</c:v>
                </c:pt>
                <c:pt idx="7572">
                  <c:v>8.948721659039069E-11</c:v>
                </c:pt>
                <c:pt idx="7573">
                  <c:v>8.5382722788228175E-11</c:v>
                </c:pt>
                <c:pt idx="7574">
                  <c:v>8.8442905203885788E-11</c:v>
                </c:pt>
                <c:pt idx="7575">
                  <c:v>8.4386310641153892E-11</c:v>
                </c:pt>
                <c:pt idx="7576">
                  <c:v>8.8442905203885788E-11</c:v>
                </c:pt>
                <c:pt idx="7577">
                  <c:v>8.7410982150543379E-11</c:v>
                </c:pt>
                <c:pt idx="7578">
                  <c:v>8.4386310641153892E-11</c:v>
                </c:pt>
                <c:pt idx="7579">
                  <c:v>8.6390900317143426E-11</c:v>
                </c:pt>
                <c:pt idx="7580">
                  <c:v>9.0543858940803469E-11</c:v>
                </c:pt>
                <c:pt idx="7581">
                  <c:v>8.8442905203885788E-11</c:v>
                </c:pt>
                <c:pt idx="7582">
                  <c:v>8.6390900317143426E-11</c:v>
                </c:pt>
                <c:pt idx="7583">
                  <c:v>8.5382722788228175E-11</c:v>
                </c:pt>
                <c:pt idx="7584">
                  <c:v>8.5382722788228175E-11</c:v>
                </c:pt>
                <c:pt idx="7585">
                  <c:v>8.5382722788228175E-11</c:v>
                </c:pt>
                <c:pt idx="7586">
                  <c:v>8.6390900317143426E-11</c:v>
                </c:pt>
                <c:pt idx="7587">
                  <c:v>8.6390900317143426E-11</c:v>
                </c:pt>
                <c:pt idx="7588">
                  <c:v>8.7410982150543379E-11</c:v>
                </c:pt>
                <c:pt idx="7589">
                  <c:v>8.5382722788228175E-11</c:v>
                </c:pt>
                <c:pt idx="7590">
                  <c:v>8.8442905203885788E-11</c:v>
                </c:pt>
                <c:pt idx="7591">
                  <c:v>8.6390900317143426E-11</c:v>
                </c:pt>
                <c:pt idx="7592">
                  <c:v>8.8442905203885788E-11</c:v>
                </c:pt>
                <c:pt idx="7593">
                  <c:v>8.8442905203885788E-11</c:v>
                </c:pt>
                <c:pt idx="7594">
                  <c:v>8.7410982150543379E-11</c:v>
                </c:pt>
                <c:pt idx="7595">
                  <c:v>8.6390900317143426E-11</c:v>
                </c:pt>
                <c:pt idx="7596">
                  <c:v>8.8442905203885788E-11</c:v>
                </c:pt>
                <c:pt idx="7597">
                  <c:v>8.6390900317143426E-11</c:v>
                </c:pt>
                <c:pt idx="7598">
                  <c:v>8.8442905203885788E-11</c:v>
                </c:pt>
                <c:pt idx="7599">
                  <c:v>8.6390900317143426E-11</c:v>
                </c:pt>
                <c:pt idx="7600">
                  <c:v>8.8442905203885788E-11</c:v>
                </c:pt>
                <c:pt idx="7601">
                  <c:v>8.7410982150543379E-11</c:v>
                </c:pt>
                <c:pt idx="7602">
                  <c:v>8.7410982150543379E-11</c:v>
                </c:pt>
                <c:pt idx="7603">
                  <c:v>8.8442905203885788E-11</c:v>
                </c:pt>
                <c:pt idx="7604">
                  <c:v>8.6390900317143426E-11</c:v>
                </c:pt>
                <c:pt idx="7605">
                  <c:v>8.5382722788228175E-11</c:v>
                </c:pt>
                <c:pt idx="7606">
                  <c:v>8.8442905203885788E-11</c:v>
                </c:pt>
                <c:pt idx="7607">
                  <c:v>8.5382722788228175E-11</c:v>
                </c:pt>
                <c:pt idx="7608">
                  <c:v>8.8442905203885788E-11</c:v>
                </c:pt>
                <c:pt idx="7609">
                  <c:v>8.5382722788228175E-11</c:v>
                </c:pt>
                <c:pt idx="7610">
                  <c:v>8.5382722788228175E-11</c:v>
                </c:pt>
                <c:pt idx="7611">
                  <c:v>8.5382722788228175E-11</c:v>
                </c:pt>
                <c:pt idx="7612">
                  <c:v>8.7410982150543379E-11</c:v>
                </c:pt>
                <c:pt idx="7613">
                  <c:v>8.6390900317143426E-11</c:v>
                </c:pt>
                <c:pt idx="7614">
                  <c:v>8.5382722788228175E-11</c:v>
                </c:pt>
                <c:pt idx="7615">
                  <c:v>8.8442905203885788E-11</c:v>
                </c:pt>
                <c:pt idx="7616">
                  <c:v>8.6390900317143426E-11</c:v>
                </c:pt>
                <c:pt idx="7617">
                  <c:v>8.5382722788228175E-11</c:v>
                </c:pt>
                <c:pt idx="7618">
                  <c:v>8.6390900317143426E-11</c:v>
                </c:pt>
                <c:pt idx="7619">
                  <c:v>8.6390900317143426E-11</c:v>
                </c:pt>
                <c:pt idx="7620">
                  <c:v>8.8442905203885788E-11</c:v>
                </c:pt>
                <c:pt idx="7621">
                  <c:v>8.5382722788228175E-11</c:v>
                </c:pt>
                <c:pt idx="7622">
                  <c:v>8.5382722788228175E-11</c:v>
                </c:pt>
                <c:pt idx="7623">
                  <c:v>8.7410982150543379E-11</c:v>
                </c:pt>
                <c:pt idx="7624">
                  <c:v>8.5382722788228175E-11</c:v>
                </c:pt>
                <c:pt idx="7625">
                  <c:v>8.4386310641153892E-11</c:v>
                </c:pt>
                <c:pt idx="7626">
                  <c:v>8.8442905203885788E-11</c:v>
                </c:pt>
                <c:pt idx="7627">
                  <c:v>8.8442905203885788E-11</c:v>
                </c:pt>
                <c:pt idx="7628">
                  <c:v>8.7410982150543379E-11</c:v>
                </c:pt>
                <c:pt idx="7629">
                  <c:v>8.7410982150543379E-11</c:v>
                </c:pt>
                <c:pt idx="7630">
                  <c:v>8.8442905203885788E-11</c:v>
                </c:pt>
                <c:pt idx="7631">
                  <c:v>8.7410982150543379E-11</c:v>
                </c:pt>
                <c:pt idx="7632">
                  <c:v>8.5382722788228175E-11</c:v>
                </c:pt>
                <c:pt idx="7633">
                  <c:v>8.7410982150543379E-11</c:v>
                </c:pt>
                <c:pt idx="7634">
                  <c:v>8.7410982150543379E-11</c:v>
                </c:pt>
                <c:pt idx="7635">
                  <c:v>8.4386310641153892E-11</c:v>
                </c:pt>
                <c:pt idx="7636">
                  <c:v>8.8442905203885788E-11</c:v>
                </c:pt>
                <c:pt idx="7637">
                  <c:v>8.7410982150543379E-11</c:v>
                </c:pt>
                <c:pt idx="7638">
                  <c:v>8.7410982150543379E-11</c:v>
                </c:pt>
                <c:pt idx="7639">
                  <c:v>8.8442905203885788E-11</c:v>
                </c:pt>
                <c:pt idx="7640">
                  <c:v>8.8442905203885788E-11</c:v>
                </c:pt>
                <c:pt idx="7641">
                  <c:v>8.8442905203885788E-11</c:v>
                </c:pt>
                <c:pt idx="7642">
                  <c:v>8.5382722788228175E-11</c:v>
                </c:pt>
                <c:pt idx="7643">
                  <c:v>8.3401526574496936E-11</c:v>
                </c:pt>
                <c:pt idx="7644">
                  <c:v>8.4386310641153892E-11</c:v>
                </c:pt>
                <c:pt idx="7645">
                  <c:v>8.4386310641153892E-11</c:v>
                </c:pt>
                <c:pt idx="7646">
                  <c:v>8.7410982150543379E-11</c:v>
                </c:pt>
                <c:pt idx="7647">
                  <c:v>8.5382722788228175E-11</c:v>
                </c:pt>
                <c:pt idx="7648">
                  <c:v>8.6390900317143426E-11</c:v>
                </c:pt>
                <c:pt idx="7649">
                  <c:v>8.948721659039069E-11</c:v>
                </c:pt>
                <c:pt idx="7650">
                  <c:v>8.7410982150543379E-11</c:v>
                </c:pt>
                <c:pt idx="7651">
                  <c:v>8.8442905203885788E-11</c:v>
                </c:pt>
                <c:pt idx="7652">
                  <c:v>8.5382722788228175E-11</c:v>
                </c:pt>
                <c:pt idx="7653">
                  <c:v>8.5382722788228175E-11</c:v>
                </c:pt>
                <c:pt idx="7654">
                  <c:v>8.7410982150543379E-11</c:v>
                </c:pt>
                <c:pt idx="7655">
                  <c:v>8.7410982150543379E-11</c:v>
                </c:pt>
                <c:pt idx="7656">
                  <c:v>8.3401526574496936E-11</c:v>
                </c:pt>
                <c:pt idx="7657">
                  <c:v>8.8442905203885788E-11</c:v>
                </c:pt>
                <c:pt idx="7658">
                  <c:v>8.4386310641153892E-11</c:v>
                </c:pt>
                <c:pt idx="7659">
                  <c:v>8.5382722788228175E-11</c:v>
                </c:pt>
                <c:pt idx="7660">
                  <c:v>8.8442905203885788E-11</c:v>
                </c:pt>
                <c:pt idx="7661">
                  <c:v>8.6390900317143426E-11</c:v>
                </c:pt>
                <c:pt idx="7662">
                  <c:v>8.5382722788228175E-11</c:v>
                </c:pt>
                <c:pt idx="7663">
                  <c:v>8.8442905203885788E-11</c:v>
                </c:pt>
                <c:pt idx="7664">
                  <c:v>8.5382722788228175E-11</c:v>
                </c:pt>
                <c:pt idx="7665">
                  <c:v>8.6390900317143426E-11</c:v>
                </c:pt>
                <c:pt idx="7666">
                  <c:v>8.6390900317143426E-11</c:v>
                </c:pt>
                <c:pt idx="7667">
                  <c:v>8.7410982150543379E-11</c:v>
                </c:pt>
                <c:pt idx="7668">
                  <c:v>8.6390900317143426E-11</c:v>
                </c:pt>
                <c:pt idx="7669">
                  <c:v>8.3401526574496936E-11</c:v>
                </c:pt>
                <c:pt idx="7670">
                  <c:v>8.6390900317143426E-11</c:v>
                </c:pt>
                <c:pt idx="7671">
                  <c:v>8.6390900317143426E-11</c:v>
                </c:pt>
                <c:pt idx="7672">
                  <c:v>8.7410982150543379E-11</c:v>
                </c:pt>
                <c:pt idx="7673">
                  <c:v>8.7410982150543379E-11</c:v>
                </c:pt>
                <c:pt idx="7674">
                  <c:v>8.8442905203885788E-11</c:v>
                </c:pt>
                <c:pt idx="7675">
                  <c:v>8.5382722788228175E-11</c:v>
                </c:pt>
                <c:pt idx="7676">
                  <c:v>8.6390900317143426E-11</c:v>
                </c:pt>
                <c:pt idx="7677">
                  <c:v>8.7410982150543379E-11</c:v>
                </c:pt>
                <c:pt idx="7678">
                  <c:v>8.8442905203885788E-11</c:v>
                </c:pt>
                <c:pt idx="7679">
                  <c:v>8.8442905203885788E-11</c:v>
                </c:pt>
                <c:pt idx="7680">
                  <c:v>8.948721659039069E-11</c:v>
                </c:pt>
                <c:pt idx="7681">
                  <c:v>8.8442905203885788E-11</c:v>
                </c:pt>
                <c:pt idx="7682">
                  <c:v>8.5382722788228175E-11</c:v>
                </c:pt>
                <c:pt idx="7683">
                  <c:v>8.948721659039069E-11</c:v>
                </c:pt>
                <c:pt idx="7684">
                  <c:v>8.6390900317143426E-11</c:v>
                </c:pt>
                <c:pt idx="7685">
                  <c:v>8.4386310641153892E-11</c:v>
                </c:pt>
                <c:pt idx="7686">
                  <c:v>8.5382722788228175E-11</c:v>
                </c:pt>
                <c:pt idx="7687">
                  <c:v>8.5382722788228175E-11</c:v>
                </c:pt>
                <c:pt idx="7688">
                  <c:v>8.6390900317143426E-11</c:v>
                </c:pt>
                <c:pt idx="7689">
                  <c:v>8.8442905203885788E-11</c:v>
                </c:pt>
                <c:pt idx="7690">
                  <c:v>8.948721659039069E-11</c:v>
                </c:pt>
                <c:pt idx="7691">
                  <c:v>8.5382722788228175E-11</c:v>
                </c:pt>
                <c:pt idx="7692">
                  <c:v>8.7410982150543379E-11</c:v>
                </c:pt>
                <c:pt idx="7693">
                  <c:v>8.6390900317143426E-11</c:v>
                </c:pt>
                <c:pt idx="7694">
                  <c:v>8.5382722788228175E-11</c:v>
                </c:pt>
                <c:pt idx="7695">
                  <c:v>8.8442905203885788E-11</c:v>
                </c:pt>
                <c:pt idx="7696">
                  <c:v>8.6390900317143426E-11</c:v>
                </c:pt>
                <c:pt idx="7697">
                  <c:v>8.5382722788228175E-11</c:v>
                </c:pt>
                <c:pt idx="7698">
                  <c:v>8.4386310641153892E-11</c:v>
                </c:pt>
                <c:pt idx="7699">
                  <c:v>8.8442905203885788E-11</c:v>
                </c:pt>
                <c:pt idx="7700">
                  <c:v>8.4386310641153892E-11</c:v>
                </c:pt>
                <c:pt idx="7701">
                  <c:v>8.5382722788228175E-11</c:v>
                </c:pt>
                <c:pt idx="7702">
                  <c:v>8.8442905203885788E-11</c:v>
                </c:pt>
                <c:pt idx="7703">
                  <c:v>8.7410982150543379E-11</c:v>
                </c:pt>
                <c:pt idx="7704">
                  <c:v>8.7410982150543379E-11</c:v>
                </c:pt>
                <c:pt idx="7705">
                  <c:v>8.5382722788228175E-11</c:v>
                </c:pt>
                <c:pt idx="7706">
                  <c:v>8.6390900317143426E-11</c:v>
                </c:pt>
                <c:pt idx="7707">
                  <c:v>8.7410982150543379E-11</c:v>
                </c:pt>
                <c:pt idx="7708">
                  <c:v>8.6390900317143426E-11</c:v>
                </c:pt>
                <c:pt idx="7709">
                  <c:v>8.3401526574496936E-11</c:v>
                </c:pt>
                <c:pt idx="7710">
                  <c:v>8.4386310641153892E-11</c:v>
                </c:pt>
                <c:pt idx="7711">
                  <c:v>8.8442905203885788E-11</c:v>
                </c:pt>
                <c:pt idx="7712">
                  <c:v>8.5382722788228175E-11</c:v>
                </c:pt>
                <c:pt idx="7713">
                  <c:v>8.4386310641153892E-11</c:v>
                </c:pt>
                <c:pt idx="7714">
                  <c:v>8.5382722788228175E-11</c:v>
                </c:pt>
                <c:pt idx="7715">
                  <c:v>8.948721659039069E-11</c:v>
                </c:pt>
                <c:pt idx="7716">
                  <c:v>8.3401526574496936E-11</c:v>
                </c:pt>
                <c:pt idx="7717">
                  <c:v>8.3401526574496936E-11</c:v>
                </c:pt>
                <c:pt idx="7718">
                  <c:v>8.7410982150543379E-11</c:v>
                </c:pt>
                <c:pt idx="7719">
                  <c:v>8.5382722788228175E-11</c:v>
                </c:pt>
                <c:pt idx="7720">
                  <c:v>8.948721659039069E-11</c:v>
                </c:pt>
                <c:pt idx="7721">
                  <c:v>8.4386310641153892E-11</c:v>
                </c:pt>
                <c:pt idx="7722">
                  <c:v>8.6390900317143426E-11</c:v>
                </c:pt>
                <c:pt idx="7723">
                  <c:v>8.8442905203885788E-11</c:v>
                </c:pt>
                <c:pt idx="7724">
                  <c:v>8.948721659039069E-11</c:v>
                </c:pt>
                <c:pt idx="7725">
                  <c:v>8.6390900317143426E-11</c:v>
                </c:pt>
                <c:pt idx="7726">
                  <c:v>8.7410982150543379E-11</c:v>
                </c:pt>
                <c:pt idx="7727">
                  <c:v>8.8442905203885788E-11</c:v>
                </c:pt>
                <c:pt idx="7728">
                  <c:v>8.7410982150543379E-11</c:v>
                </c:pt>
                <c:pt idx="7729">
                  <c:v>8.6390900317143426E-11</c:v>
                </c:pt>
                <c:pt idx="7730">
                  <c:v>8.6390900317143426E-11</c:v>
                </c:pt>
                <c:pt idx="7731">
                  <c:v>8.5382722788228175E-11</c:v>
                </c:pt>
                <c:pt idx="7732">
                  <c:v>8.5382722788228175E-11</c:v>
                </c:pt>
                <c:pt idx="7733">
                  <c:v>8.948721659039069E-11</c:v>
                </c:pt>
                <c:pt idx="7734">
                  <c:v>8.8442905203885788E-11</c:v>
                </c:pt>
                <c:pt idx="7735">
                  <c:v>8.7410982150543379E-11</c:v>
                </c:pt>
                <c:pt idx="7736">
                  <c:v>8.8442905203885788E-11</c:v>
                </c:pt>
                <c:pt idx="7737">
                  <c:v>8.6390900317143426E-11</c:v>
                </c:pt>
                <c:pt idx="7738">
                  <c:v>8.4386310641153892E-11</c:v>
                </c:pt>
                <c:pt idx="7739">
                  <c:v>8.8442905203885788E-11</c:v>
                </c:pt>
                <c:pt idx="7740">
                  <c:v>8.4386310641153892E-11</c:v>
                </c:pt>
                <c:pt idx="7741">
                  <c:v>8.8442905203885788E-11</c:v>
                </c:pt>
                <c:pt idx="7742">
                  <c:v>8.5382722788228175E-11</c:v>
                </c:pt>
                <c:pt idx="7743">
                  <c:v>8.7410982150543379E-11</c:v>
                </c:pt>
                <c:pt idx="7744">
                  <c:v>8.8442905203885788E-11</c:v>
                </c:pt>
                <c:pt idx="7745">
                  <c:v>8.8442905203885788E-11</c:v>
                </c:pt>
                <c:pt idx="7746">
                  <c:v>8.8442905203885788E-11</c:v>
                </c:pt>
                <c:pt idx="7747">
                  <c:v>8.7410982150543379E-11</c:v>
                </c:pt>
                <c:pt idx="7748">
                  <c:v>8.7410982150543379E-11</c:v>
                </c:pt>
                <c:pt idx="7749">
                  <c:v>8.8442905203885788E-11</c:v>
                </c:pt>
                <c:pt idx="7750">
                  <c:v>8.8442905203885788E-11</c:v>
                </c:pt>
                <c:pt idx="7751">
                  <c:v>8.5382722788228175E-11</c:v>
                </c:pt>
                <c:pt idx="7752">
                  <c:v>8.3401526574496936E-11</c:v>
                </c:pt>
                <c:pt idx="7753">
                  <c:v>8.6390900317143426E-11</c:v>
                </c:pt>
                <c:pt idx="7754">
                  <c:v>8.7410982150543379E-11</c:v>
                </c:pt>
                <c:pt idx="7755">
                  <c:v>8.6390900317143426E-11</c:v>
                </c:pt>
                <c:pt idx="7756">
                  <c:v>8.8442905203885788E-11</c:v>
                </c:pt>
                <c:pt idx="7757">
                  <c:v>8.7410982150543379E-11</c:v>
                </c:pt>
                <c:pt idx="7758">
                  <c:v>8.6390900317143426E-11</c:v>
                </c:pt>
                <c:pt idx="7759">
                  <c:v>8.5382722788228175E-11</c:v>
                </c:pt>
                <c:pt idx="7760">
                  <c:v>8.948721659039069E-11</c:v>
                </c:pt>
                <c:pt idx="7761">
                  <c:v>8.6390900317143426E-11</c:v>
                </c:pt>
                <c:pt idx="7762">
                  <c:v>8.8442905203885788E-11</c:v>
                </c:pt>
                <c:pt idx="7763">
                  <c:v>8.6390900317143426E-11</c:v>
                </c:pt>
                <c:pt idx="7764">
                  <c:v>8.4386310641153892E-11</c:v>
                </c:pt>
                <c:pt idx="7765">
                  <c:v>8.6390900317143426E-11</c:v>
                </c:pt>
                <c:pt idx="7766">
                  <c:v>8.6390900317143426E-11</c:v>
                </c:pt>
                <c:pt idx="7767">
                  <c:v>8.4386310641153892E-11</c:v>
                </c:pt>
                <c:pt idx="7768">
                  <c:v>8.6390900317143426E-11</c:v>
                </c:pt>
                <c:pt idx="7769">
                  <c:v>8.4386310641153892E-11</c:v>
                </c:pt>
                <c:pt idx="7770">
                  <c:v>8.8442905203885788E-11</c:v>
                </c:pt>
                <c:pt idx="7771">
                  <c:v>8.3401526574496936E-11</c:v>
                </c:pt>
                <c:pt idx="7772">
                  <c:v>8.7410982150543379E-11</c:v>
                </c:pt>
                <c:pt idx="7773">
                  <c:v>8.5382722788228175E-11</c:v>
                </c:pt>
                <c:pt idx="7774">
                  <c:v>8.5382722788228175E-11</c:v>
                </c:pt>
                <c:pt idx="7775">
                  <c:v>8.8442905203885788E-11</c:v>
                </c:pt>
                <c:pt idx="7776">
                  <c:v>8.4386310641153892E-11</c:v>
                </c:pt>
                <c:pt idx="7777">
                  <c:v>8.4386310641153892E-11</c:v>
                </c:pt>
                <c:pt idx="7778">
                  <c:v>8.948721659039069E-11</c:v>
                </c:pt>
                <c:pt idx="7779">
                  <c:v>8.7410982150543379E-11</c:v>
                </c:pt>
                <c:pt idx="7780">
                  <c:v>8.5382722788228175E-11</c:v>
                </c:pt>
                <c:pt idx="7781">
                  <c:v>8.8442905203885788E-11</c:v>
                </c:pt>
                <c:pt idx="7782">
                  <c:v>8.6390900317143426E-11</c:v>
                </c:pt>
                <c:pt idx="7783">
                  <c:v>8.8442905203885788E-11</c:v>
                </c:pt>
                <c:pt idx="7784">
                  <c:v>8.3401526574496936E-11</c:v>
                </c:pt>
                <c:pt idx="7785">
                  <c:v>8.3401526574496936E-11</c:v>
                </c:pt>
                <c:pt idx="7786">
                  <c:v>8.5382722788228175E-11</c:v>
                </c:pt>
                <c:pt idx="7787">
                  <c:v>8.8442905203885788E-11</c:v>
                </c:pt>
                <c:pt idx="7788">
                  <c:v>8.6390900317143426E-11</c:v>
                </c:pt>
                <c:pt idx="7789">
                  <c:v>8.7410982150543379E-11</c:v>
                </c:pt>
                <c:pt idx="7790">
                  <c:v>8.948721659039069E-11</c:v>
                </c:pt>
                <c:pt idx="7791">
                  <c:v>8.8442905203885788E-11</c:v>
                </c:pt>
                <c:pt idx="7792">
                  <c:v>8.5382722788228175E-11</c:v>
                </c:pt>
                <c:pt idx="7793">
                  <c:v>8.4386310641153892E-11</c:v>
                </c:pt>
                <c:pt idx="7794">
                  <c:v>8.5382722788228175E-11</c:v>
                </c:pt>
                <c:pt idx="7795">
                  <c:v>8.5382722788228175E-11</c:v>
                </c:pt>
                <c:pt idx="7796">
                  <c:v>8.948721659039069E-11</c:v>
                </c:pt>
                <c:pt idx="7797">
                  <c:v>8.8442905203885788E-11</c:v>
                </c:pt>
                <c:pt idx="7798">
                  <c:v>8.6390900317143426E-11</c:v>
                </c:pt>
                <c:pt idx="7799">
                  <c:v>8.6390900317143426E-11</c:v>
                </c:pt>
                <c:pt idx="7800">
                  <c:v>8.7410982150543379E-11</c:v>
                </c:pt>
                <c:pt idx="7801">
                  <c:v>8.7410982150543379E-11</c:v>
                </c:pt>
                <c:pt idx="7802">
                  <c:v>8.5382722788228175E-11</c:v>
                </c:pt>
                <c:pt idx="7803">
                  <c:v>8.6390900317143426E-11</c:v>
                </c:pt>
                <c:pt idx="7804">
                  <c:v>8.948721659039069E-11</c:v>
                </c:pt>
                <c:pt idx="7805">
                  <c:v>8.5382722788228175E-11</c:v>
                </c:pt>
                <c:pt idx="7806">
                  <c:v>8.4386310641153892E-11</c:v>
                </c:pt>
                <c:pt idx="7807">
                  <c:v>8.7410982150543379E-11</c:v>
                </c:pt>
                <c:pt idx="7808">
                  <c:v>8.7410982150543379E-11</c:v>
                </c:pt>
                <c:pt idx="7809">
                  <c:v>8.6390900317143426E-11</c:v>
                </c:pt>
                <c:pt idx="7810">
                  <c:v>8.6390900317143426E-11</c:v>
                </c:pt>
                <c:pt idx="7811">
                  <c:v>8.8442905203885788E-11</c:v>
                </c:pt>
                <c:pt idx="7812">
                  <c:v>8.4386310641153892E-11</c:v>
                </c:pt>
                <c:pt idx="7813">
                  <c:v>8.4386310641153892E-11</c:v>
                </c:pt>
                <c:pt idx="7814">
                  <c:v>8.4386310641153892E-11</c:v>
                </c:pt>
                <c:pt idx="7815">
                  <c:v>8.6390900317143426E-11</c:v>
                </c:pt>
                <c:pt idx="7816">
                  <c:v>8.5382722788228175E-11</c:v>
                </c:pt>
                <c:pt idx="7817">
                  <c:v>8.5382722788228175E-11</c:v>
                </c:pt>
                <c:pt idx="7818">
                  <c:v>8.7410982150543379E-11</c:v>
                </c:pt>
                <c:pt idx="7819">
                  <c:v>8.4386310641153892E-11</c:v>
                </c:pt>
                <c:pt idx="7820">
                  <c:v>8.7410982150543379E-11</c:v>
                </c:pt>
                <c:pt idx="7821">
                  <c:v>8.6390900317143426E-11</c:v>
                </c:pt>
                <c:pt idx="7822">
                  <c:v>8.4386310641153892E-11</c:v>
                </c:pt>
                <c:pt idx="7823">
                  <c:v>8.5382722788228175E-11</c:v>
                </c:pt>
                <c:pt idx="7824">
                  <c:v>8.4386310641153892E-11</c:v>
                </c:pt>
                <c:pt idx="7825">
                  <c:v>8.8442905203885788E-11</c:v>
                </c:pt>
                <c:pt idx="7826">
                  <c:v>8.5382722788228175E-11</c:v>
                </c:pt>
                <c:pt idx="7827">
                  <c:v>8.5382722788228175E-11</c:v>
                </c:pt>
                <c:pt idx="7828">
                  <c:v>8.4386310641153892E-11</c:v>
                </c:pt>
                <c:pt idx="7829">
                  <c:v>8.5382722788228175E-11</c:v>
                </c:pt>
                <c:pt idx="7830">
                  <c:v>8.8442905203885788E-11</c:v>
                </c:pt>
                <c:pt idx="7831">
                  <c:v>8.4386310641153892E-11</c:v>
                </c:pt>
                <c:pt idx="7832">
                  <c:v>8.6390900317143426E-11</c:v>
                </c:pt>
                <c:pt idx="7833">
                  <c:v>8.7410982150543379E-11</c:v>
                </c:pt>
                <c:pt idx="7834">
                  <c:v>8.6390900317143426E-11</c:v>
                </c:pt>
                <c:pt idx="7835">
                  <c:v>8.3401526574496936E-11</c:v>
                </c:pt>
                <c:pt idx="7836">
                  <c:v>8.5382722788228175E-11</c:v>
                </c:pt>
                <c:pt idx="7837">
                  <c:v>8.7410982150543379E-11</c:v>
                </c:pt>
                <c:pt idx="7838">
                  <c:v>8.7410982150543379E-11</c:v>
                </c:pt>
                <c:pt idx="7839">
                  <c:v>8.5382722788228175E-11</c:v>
                </c:pt>
                <c:pt idx="7840">
                  <c:v>8.5382722788228175E-11</c:v>
                </c:pt>
                <c:pt idx="7841">
                  <c:v>8.8442905203885788E-11</c:v>
                </c:pt>
                <c:pt idx="7842">
                  <c:v>8.6390900317143426E-11</c:v>
                </c:pt>
                <c:pt idx="7843">
                  <c:v>8.6390900317143426E-11</c:v>
                </c:pt>
                <c:pt idx="7844">
                  <c:v>8.3401526574496936E-11</c:v>
                </c:pt>
                <c:pt idx="7845">
                  <c:v>8.8442905203885788E-11</c:v>
                </c:pt>
                <c:pt idx="7846">
                  <c:v>8.5382722788228175E-11</c:v>
                </c:pt>
                <c:pt idx="7847">
                  <c:v>8.8442905203885788E-11</c:v>
                </c:pt>
                <c:pt idx="7848">
                  <c:v>8.8442905203885788E-11</c:v>
                </c:pt>
                <c:pt idx="7849">
                  <c:v>8.8442905203885788E-11</c:v>
                </c:pt>
                <c:pt idx="7850">
                  <c:v>8.7410982150543379E-11</c:v>
                </c:pt>
                <c:pt idx="7851">
                  <c:v>8.4386310641153892E-11</c:v>
                </c:pt>
                <c:pt idx="7852">
                  <c:v>8.4386310641153892E-11</c:v>
                </c:pt>
                <c:pt idx="7853">
                  <c:v>8.5382722788228175E-11</c:v>
                </c:pt>
                <c:pt idx="7854">
                  <c:v>8.8442905203885788E-11</c:v>
                </c:pt>
                <c:pt idx="7855">
                  <c:v>8.7410982150543379E-11</c:v>
                </c:pt>
                <c:pt idx="7856">
                  <c:v>8.6390900317143426E-11</c:v>
                </c:pt>
                <c:pt idx="7857">
                  <c:v>8.4386310641153892E-11</c:v>
                </c:pt>
                <c:pt idx="7858">
                  <c:v>8.7410982150543379E-11</c:v>
                </c:pt>
                <c:pt idx="7859">
                  <c:v>8.7410982150543379E-11</c:v>
                </c:pt>
                <c:pt idx="7860">
                  <c:v>8.4386310641153892E-11</c:v>
                </c:pt>
                <c:pt idx="7861">
                  <c:v>8.7410982150543379E-11</c:v>
                </c:pt>
                <c:pt idx="7862">
                  <c:v>8.3401526574496936E-11</c:v>
                </c:pt>
                <c:pt idx="7863">
                  <c:v>8.8442905203885788E-11</c:v>
                </c:pt>
                <c:pt idx="7864">
                  <c:v>8.4386310641153892E-11</c:v>
                </c:pt>
                <c:pt idx="7865">
                  <c:v>8.5382722788228175E-11</c:v>
                </c:pt>
                <c:pt idx="7866">
                  <c:v>8.7410982150543379E-11</c:v>
                </c:pt>
                <c:pt idx="7867">
                  <c:v>8.5382722788228175E-11</c:v>
                </c:pt>
                <c:pt idx="7868">
                  <c:v>8.4386310641153892E-11</c:v>
                </c:pt>
                <c:pt idx="7869">
                  <c:v>8.3401526574496936E-11</c:v>
                </c:pt>
                <c:pt idx="7870">
                  <c:v>8.5382722788228175E-11</c:v>
                </c:pt>
                <c:pt idx="7871">
                  <c:v>8.948721659039069E-11</c:v>
                </c:pt>
                <c:pt idx="7872">
                  <c:v>8.8442905203885788E-11</c:v>
                </c:pt>
                <c:pt idx="7873">
                  <c:v>8.4386310641153892E-11</c:v>
                </c:pt>
                <c:pt idx="7874">
                  <c:v>8.8442905203885788E-11</c:v>
                </c:pt>
                <c:pt idx="7875">
                  <c:v>9.1612977856017732E-11</c:v>
                </c:pt>
                <c:pt idx="7876">
                  <c:v>8.7410982150543379E-11</c:v>
                </c:pt>
                <c:pt idx="7877">
                  <c:v>8.6390900317143426E-11</c:v>
                </c:pt>
                <c:pt idx="7878">
                  <c:v>8.6390900317143426E-11</c:v>
                </c:pt>
                <c:pt idx="7879">
                  <c:v>8.6390900317143426E-11</c:v>
                </c:pt>
                <c:pt idx="7880">
                  <c:v>8.6390900317143426E-11</c:v>
                </c:pt>
                <c:pt idx="7881">
                  <c:v>8.4386310641153892E-11</c:v>
                </c:pt>
                <c:pt idx="7882">
                  <c:v>8.6390900317143426E-11</c:v>
                </c:pt>
                <c:pt idx="7883">
                  <c:v>8.6390900317143426E-11</c:v>
                </c:pt>
                <c:pt idx="7884">
                  <c:v>8.5382722788228175E-11</c:v>
                </c:pt>
                <c:pt idx="7885">
                  <c:v>8.6390900317143426E-11</c:v>
                </c:pt>
                <c:pt idx="7886">
                  <c:v>8.8442905203885788E-11</c:v>
                </c:pt>
                <c:pt idx="7887">
                  <c:v>8.4386310641153892E-11</c:v>
                </c:pt>
                <c:pt idx="7888">
                  <c:v>8.6390900317143426E-11</c:v>
                </c:pt>
                <c:pt idx="7889">
                  <c:v>8.5382722788228175E-11</c:v>
                </c:pt>
                <c:pt idx="7890">
                  <c:v>8.948721659039069E-11</c:v>
                </c:pt>
                <c:pt idx="7891">
                  <c:v>8.7410982150543379E-11</c:v>
                </c:pt>
                <c:pt idx="7892">
                  <c:v>8.5382722788228175E-11</c:v>
                </c:pt>
                <c:pt idx="7893">
                  <c:v>8.7410982150543379E-11</c:v>
                </c:pt>
                <c:pt idx="7894">
                  <c:v>8.7410982150543379E-11</c:v>
                </c:pt>
                <c:pt idx="7895">
                  <c:v>8.4386310641153892E-11</c:v>
                </c:pt>
                <c:pt idx="7896">
                  <c:v>8.8442905203885788E-11</c:v>
                </c:pt>
                <c:pt idx="7897">
                  <c:v>8.8442905203885788E-11</c:v>
                </c:pt>
                <c:pt idx="7898">
                  <c:v>8.3401526574496936E-11</c:v>
                </c:pt>
                <c:pt idx="7899">
                  <c:v>8.948721659039069E-11</c:v>
                </c:pt>
                <c:pt idx="7900">
                  <c:v>8.4386310641153892E-11</c:v>
                </c:pt>
                <c:pt idx="7901">
                  <c:v>8.8442905203885788E-11</c:v>
                </c:pt>
                <c:pt idx="7902">
                  <c:v>8.5382722788228175E-11</c:v>
                </c:pt>
                <c:pt idx="7903">
                  <c:v>8.6390900317143426E-11</c:v>
                </c:pt>
                <c:pt idx="7904">
                  <c:v>8.7410982150543379E-11</c:v>
                </c:pt>
                <c:pt idx="7905">
                  <c:v>8.5382722788228175E-11</c:v>
                </c:pt>
                <c:pt idx="7906">
                  <c:v>8.7410982150543379E-11</c:v>
                </c:pt>
                <c:pt idx="7907">
                  <c:v>8.4386310641153892E-11</c:v>
                </c:pt>
                <c:pt idx="7908">
                  <c:v>8.7410982150543379E-11</c:v>
                </c:pt>
                <c:pt idx="7909">
                  <c:v>8.5382722788228175E-11</c:v>
                </c:pt>
                <c:pt idx="7910">
                  <c:v>8.4386310641153892E-11</c:v>
                </c:pt>
                <c:pt idx="7911">
                  <c:v>8.5382722788228175E-11</c:v>
                </c:pt>
                <c:pt idx="7912">
                  <c:v>8.7410982150543379E-11</c:v>
                </c:pt>
                <c:pt idx="7913">
                  <c:v>8.948721659039069E-11</c:v>
                </c:pt>
                <c:pt idx="7914">
                  <c:v>8.7410982150543379E-11</c:v>
                </c:pt>
                <c:pt idx="7915">
                  <c:v>8.5382722788228175E-11</c:v>
                </c:pt>
                <c:pt idx="7916">
                  <c:v>8.3401526574496936E-11</c:v>
                </c:pt>
                <c:pt idx="7917">
                  <c:v>8.6390900317143426E-11</c:v>
                </c:pt>
                <c:pt idx="7918">
                  <c:v>8.8442905203885788E-11</c:v>
                </c:pt>
                <c:pt idx="7919">
                  <c:v>8.7410982150543379E-11</c:v>
                </c:pt>
                <c:pt idx="7920">
                  <c:v>8.4386310641153892E-11</c:v>
                </c:pt>
                <c:pt idx="7921">
                  <c:v>8.8442905203885788E-11</c:v>
                </c:pt>
                <c:pt idx="7922">
                  <c:v>8.7410982150543379E-11</c:v>
                </c:pt>
                <c:pt idx="7923">
                  <c:v>8.6390900317143426E-11</c:v>
                </c:pt>
                <c:pt idx="7924">
                  <c:v>8.5382722788228175E-11</c:v>
                </c:pt>
                <c:pt idx="7925">
                  <c:v>8.4386310641153892E-11</c:v>
                </c:pt>
                <c:pt idx="7926">
                  <c:v>8.6390900317143426E-11</c:v>
                </c:pt>
                <c:pt idx="7927">
                  <c:v>8.8442905203885788E-11</c:v>
                </c:pt>
                <c:pt idx="7928">
                  <c:v>8.7410982150543379E-11</c:v>
                </c:pt>
                <c:pt idx="7929">
                  <c:v>8.5382722788228175E-11</c:v>
                </c:pt>
                <c:pt idx="7930">
                  <c:v>8.7410982150543379E-11</c:v>
                </c:pt>
                <c:pt idx="7931">
                  <c:v>8.6390900317143426E-11</c:v>
                </c:pt>
                <c:pt idx="7932">
                  <c:v>8.3401526574496936E-11</c:v>
                </c:pt>
                <c:pt idx="7933">
                  <c:v>8.6390900317143426E-11</c:v>
                </c:pt>
                <c:pt idx="7934">
                  <c:v>8.4386310641153892E-11</c:v>
                </c:pt>
                <c:pt idx="7935">
                  <c:v>8.4386310641153892E-11</c:v>
                </c:pt>
                <c:pt idx="7936">
                  <c:v>8.5382722788228175E-11</c:v>
                </c:pt>
                <c:pt idx="7937">
                  <c:v>8.5382722788228175E-11</c:v>
                </c:pt>
                <c:pt idx="7938">
                  <c:v>8.4386310641153892E-11</c:v>
                </c:pt>
                <c:pt idx="7939">
                  <c:v>8.4386310641153892E-11</c:v>
                </c:pt>
                <c:pt idx="7940">
                  <c:v>8.5382722788228175E-11</c:v>
                </c:pt>
                <c:pt idx="7941">
                  <c:v>8.4386310641153892E-11</c:v>
                </c:pt>
                <c:pt idx="7942">
                  <c:v>8.8442905203885788E-11</c:v>
                </c:pt>
                <c:pt idx="7943">
                  <c:v>8.4386310641153892E-11</c:v>
                </c:pt>
                <c:pt idx="7944">
                  <c:v>8.4386310641153892E-11</c:v>
                </c:pt>
                <c:pt idx="7945">
                  <c:v>8.4386310641153892E-11</c:v>
                </c:pt>
                <c:pt idx="7946">
                  <c:v>8.4386310641153892E-11</c:v>
                </c:pt>
                <c:pt idx="7947">
                  <c:v>8.6390900317143426E-11</c:v>
                </c:pt>
                <c:pt idx="7948">
                  <c:v>8.3401526574496936E-11</c:v>
                </c:pt>
                <c:pt idx="7949">
                  <c:v>8.4386310641153892E-11</c:v>
                </c:pt>
                <c:pt idx="7950">
                  <c:v>8.3401526574496936E-11</c:v>
                </c:pt>
                <c:pt idx="7951">
                  <c:v>8.6390900317143426E-11</c:v>
                </c:pt>
                <c:pt idx="7952">
                  <c:v>8.6390900317143426E-11</c:v>
                </c:pt>
                <c:pt idx="7953">
                  <c:v>8.6390900317143426E-11</c:v>
                </c:pt>
                <c:pt idx="7954">
                  <c:v>8.7410982150543379E-11</c:v>
                </c:pt>
                <c:pt idx="7955">
                  <c:v>8.6390900317143426E-11</c:v>
                </c:pt>
                <c:pt idx="7956">
                  <c:v>8.3401526574496936E-11</c:v>
                </c:pt>
                <c:pt idx="7957">
                  <c:v>8.7410982150543379E-11</c:v>
                </c:pt>
                <c:pt idx="7958">
                  <c:v>8.4386310641153892E-11</c:v>
                </c:pt>
                <c:pt idx="7959">
                  <c:v>8.8442905203885788E-11</c:v>
                </c:pt>
                <c:pt idx="7960">
                  <c:v>8.4386310641153892E-11</c:v>
                </c:pt>
                <c:pt idx="7961">
                  <c:v>8.3401526574496936E-11</c:v>
                </c:pt>
                <c:pt idx="7962">
                  <c:v>8.7410982150543379E-11</c:v>
                </c:pt>
                <c:pt idx="7963">
                  <c:v>8.5382722788228175E-11</c:v>
                </c:pt>
                <c:pt idx="7964">
                  <c:v>8.5382722788228175E-11</c:v>
                </c:pt>
                <c:pt idx="7965">
                  <c:v>8.5382722788228175E-11</c:v>
                </c:pt>
                <c:pt idx="7966">
                  <c:v>8.4386310641153892E-11</c:v>
                </c:pt>
                <c:pt idx="7967">
                  <c:v>8.4386310641153892E-11</c:v>
                </c:pt>
                <c:pt idx="7968">
                  <c:v>8.6390900317143426E-11</c:v>
                </c:pt>
                <c:pt idx="7969">
                  <c:v>8.4386310641153892E-11</c:v>
                </c:pt>
                <c:pt idx="7970">
                  <c:v>8.6390900317143426E-11</c:v>
                </c:pt>
                <c:pt idx="7971">
                  <c:v>8.4386310641153892E-11</c:v>
                </c:pt>
                <c:pt idx="7972">
                  <c:v>8.5382722788228175E-11</c:v>
                </c:pt>
                <c:pt idx="7973">
                  <c:v>8.8442905203885788E-11</c:v>
                </c:pt>
                <c:pt idx="7974">
                  <c:v>8.5382722788228175E-11</c:v>
                </c:pt>
                <c:pt idx="7975">
                  <c:v>8.5382722788228175E-11</c:v>
                </c:pt>
                <c:pt idx="7976">
                  <c:v>8.3401526574496936E-11</c:v>
                </c:pt>
                <c:pt idx="7977">
                  <c:v>8.7410982150543379E-11</c:v>
                </c:pt>
                <c:pt idx="7978">
                  <c:v>8.6390900317143426E-11</c:v>
                </c:pt>
                <c:pt idx="7979">
                  <c:v>8.2428424687378108E-11</c:v>
                </c:pt>
                <c:pt idx="7980">
                  <c:v>8.7410982150543379E-11</c:v>
                </c:pt>
                <c:pt idx="7981">
                  <c:v>8.5382722788228175E-11</c:v>
                </c:pt>
                <c:pt idx="7982">
                  <c:v>8.4386310641153892E-11</c:v>
                </c:pt>
                <c:pt idx="7983">
                  <c:v>8.4386310641153892E-11</c:v>
                </c:pt>
                <c:pt idx="7984">
                  <c:v>8.3401526574496936E-11</c:v>
                </c:pt>
                <c:pt idx="7985">
                  <c:v>8.948721659039069E-11</c:v>
                </c:pt>
                <c:pt idx="7986">
                  <c:v>8.7410982150543379E-11</c:v>
                </c:pt>
                <c:pt idx="7987">
                  <c:v>8.4386310641153892E-11</c:v>
                </c:pt>
                <c:pt idx="7988">
                  <c:v>8.948721659039069E-11</c:v>
                </c:pt>
                <c:pt idx="7989">
                  <c:v>8.6390900317143426E-11</c:v>
                </c:pt>
                <c:pt idx="7990">
                  <c:v>8.6390900317143426E-11</c:v>
                </c:pt>
                <c:pt idx="7991">
                  <c:v>8.6390900317143426E-11</c:v>
                </c:pt>
                <c:pt idx="7992">
                  <c:v>8.5382722788228175E-11</c:v>
                </c:pt>
                <c:pt idx="7993">
                  <c:v>8.4386310641153892E-11</c:v>
                </c:pt>
                <c:pt idx="7994">
                  <c:v>8.6390900317143426E-11</c:v>
                </c:pt>
                <c:pt idx="7995">
                  <c:v>8.4386310641153892E-11</c:v>
                </c:pt>
                <c:pt idx="7996">
                  <c:v>8.7410982150543379E-11</c:v>
                </c:pt>
                <c:pt idx="7997">
                  <c:v>8.5382722788228175E-11</c:v>
                </c:pt>
                <c:pt idx="7998">
                  <c:v>8.8442905203885788E-11</c:v>
                </c:pt>
                <c:pt idx="7999">
                  <c:v>8.5382722788228175E-11</c:v>
                </c:pt>
                <c:pt idx="8000">
                  <c:v>8.4386310641153892E-11</c:v>
                </c:pt>
                <c:pt idx="8001">
                  <c:v>8.4386310641153892E-11</c:v>
                </c:pt>
                <c:pt idx="8002">
                  <c:v>8.4386310641153892E-11</c:v>
                </c:pt>
                <c:pt idx="8003">
                  <c:v>8.8442905203885788E-11</c:v>
                </c:pt>
                <c:pt idx="8004">
                  <c:v>8.8442905203885788E-11</c:v>
                </c:pt>
                <c:pt idx="8005">
                  <c:v>8.8442905203885788E-11</c:v>
                </c:pt>
                <c:pt idx="8006">
                  <c:v>8.6390900317143426E-11</c:v>
                </c:pt>
                <c:pt idx="8007">
                  <c:v>8.6390900317143426E-11</c:v>
                </c:pt>
                <c:pt idx="8008">
                  <c:v>8.6390900317143426E-11</c:v>
                </c:pt>
                <c:pt idx="8009">
                  <c:v>8.8442905203885788E-11</c:v>
                </c:pt>
                <c:pt idx="8010">
                  <c:v>8.8442905203885788E-11</c:v>
                </c:pt>
                <c:pt idx="8011">
                  <c:v>8.6390900317143426E-11</c:v>
                </c:pt>
                <c:pt idx="8012">
                  <c:v>8.5382722788228175E-11</c:v>
                </c:pt>
                <c:pt idx="8013">
                  <c:v>8.8442905203885788E-11</c:v>
                </c:pt>
                <c:pt idx="8014">
                  <c:v>8.4386310641153892E-11</c:v>
                </c:pt>
                <c:pt idx="8015">
                  <c:v>8.5382722788228175E-11</c:v>
                </c:pt>
                <c:pt idx="8016">
                  <c:v>8.8442905203885788E-11</c:v>
                </c:pt>
                <c:pt idx="8017">
                  <c:v>8.7410982150543379E-11</c:v>
                </c:pt>
                <c:pt idx="8018">
                  <c:v>8.4386310641153892E-11</c:v>
                </c:pt>
                <c:pt idx="8019">
                  <c:v>8.7410982150543379E-11</c:v>
                </c:pt>
                <c:pt idx="8020">
                  <c:v>8.6390900317143426E-11</c:v>
                </c:pt>
                <c:pt idx="8021">
                  <c:v>8.8442905203885788E-11</c:v>
                </c:pt>
                <c:pt idx="8022">
                  <c:v>8.948721659039069E-11</c:v>
                </c:pt>
                <c:pt idx="8023">
                  <c:v>8.7410982150543379E-11</c:v>
                </c:pt>
                <c:pt idx="8024">
                  <c:v>8.6390900317143426E-11</c:v>
                </c:pt>
                <c:pt idx="8025">
                  <c:v>8.6390900317143426E-11</c:v>
                </c:pt>
                <c:pt idx="8026">
                  <c:v>8.4386310641153892E-11</c:v>
                </c:pt>
                <c:pt idx="8027">
                  <c:v>8.6390900317143426E-11</c:v>
                </c:pt>
                <c:pt idx="8028">
                  <c:v>8.4386310641153892E-11</c:v>
                </c:pt>
                <c:pt idx="8029">
                  <c:v>8.4386310641153892E-11</c:v>
                </c:pt>
                <c:pt idx="8030">
                  <c:v>8.4386310641153892E-11</c:v>
                </c:pt>
                <c:pt idx="8031">
                  <c:v>8.6390900317143426E-11</c:v>
                </c:pt>
                <c:pt idx="8032">
                  <c:v>8.8442905203885788E-11</c:v>
                </c:pt>
                <c:pt idx="8033">
                  <c:v>8.6390900317143426E-11</c:v>
                </c:pt>
                <c:pt idx="8034">
                  <c:v>8.5382722788228175E-11</c:v>
                </c:pt>
                <c:pt idx="8035">
                  <c:v>8.5382722788228175E-11</c:v>
                </c:pt>
                <c:pt idx="8036">
                  <c:v>8.3401526574496936E-11</c:v>
                </c:pt>
                <c:pt idx="8037">
                  <c:v>8.4386310641153892E-11</c:v>
                </c:pt>
                <c:pt idx="8038">
                  <c:v>8.5382722788228175E-11</c:v>
                </c:pt>
                <c:pt idx="8039">
                  <c:v>8.5382722788228175E-11</c:v>
                </c:pt>
                <c:pt idx="8040">
                  <c:v>8.4386310641153892E-11</c:v>
                </c:pt>
                <c:pt idx="8041">
                  <c:v>8.6390900317143426E-11</c:v>
                </c:pt>
                <c:pt idx="8042">
                  <c:v>8.5382722788228175E-11</c:v>
                </c:pt>
                <c:pt idx="8043">
                  <c:v>8.4386310641153892E-11</c:v>
                </c:pt>
                <c:pt idx="8044">
                  <c:v>8.6390900317143426E-11</c:v>
                </c:pt>
                <c:pt idx="8045">
                  <c:v>8.8442905203885788E-11</c:v>
                </c:pt>
                <c:pt idx="8046">
                  <c:v>8.5382722788228175E-11</c:v>
                </c:pt>
                <c:pt idx="8047">
                  <c:v>8.5382722788228175E-11</c:v>
                </c:pt>
                <c:pt idx="8048">
                  <c:v>8.5382722788228175E-11</c:v>
                </c:pt>
                <c:pt idx="8049">
                  <c:v>8.7410982150543379E-11</c:v>
                </c:pt>
                <c:pt idx="8050">
                  <c:v>8.5382722788228175E-11</c:v>
                </c:pt>
                <c:pt idx="8051">
                  <c:v>8.8442905203885788E-11</c:v>
                </c:pt>
                <c:pt idx="8052">
                  <c:v>8.4386310641153892E-11</c:v>
                </c:pt>
                <c:pt idx="8053">
                  <c:v>8.5382722788228175E-11</c:v>
                </c:pt>
                <c:pt idx="8054">
                  <c:v>8.5382722788228175E-11</c:v>
                </c:pt>
                <c:pt idx="8055">
                  <c:v>8.5382722788228175E-11</c:v>
                </c:pt>
                <c:pt idx="8056">
                  <c:v>8.6390900317143426E-11</c:v>
                </c:pt>
                <c:pt idx="8057">
                  <c:v>8.8442905203885788E-11</c:v>
                </c:pt>
                <c:pt idx="8058">
                  <c:v>8.8442905203885788E-11</c:v>
                </c:pt>
                <c:pt idx="8059">
                  <c:v>8.8442905203885788E-11</c:v>
                </c:pt>
                <c:pt idx="8060">
                  <c:v>8.3401526574496936E-11</c:v>
                </c:pt>
                <c:pt idx="8061">
                  <c:v>8.8442905203885788E-11</c:v>
                </c:pt>
                <c:pt idx="8062">
                  <c:v>8.7410982150543379E-11</c:v>
                </c:pt>
                <c:pt idx="8063">
                  <c:v>8.8442905203885788E-11</c:v>
                </c:pt>
                <c:pt idx="8064">
                  <c:v>8.6390900317143426E-11</c:v>
                </c:pt>
                <c:pt idx="8065">
                  <c:v>8.3401526574496936E-11</c:v>
                </c:pt>
                <c:pt idx="8066">
                  <c:v>8.5382722788228175E-11</c:v>
                </c:pt>
                <c:pt idx="8067">
                  <c:v>8.5382722788228175E-11</c:v>
                </c:pt>
                <c:pt idx="8068">
                  <c:v>8.5382722788228175E-11</c:v>
                </c:pt>
                <c:pt idx="8069">
                  <c:v>8.7410982150543379E-11</c:v>
                </c:pt>
                <c:pt idx="8070">
                  <c:v>8.6390900317143426E-11</c:v>
                </c:pt>
                <c:pt idx="8071">
                  <c:v>8.8442905203885788E-11</c:v>
                </c:pt>
                <c:pt idx="8072">
                  <c:v>8.7410982150543379E-11</c:v>
                </c:pt>
                <c:pt idx="8073">
                  <c:v>8.6390900317143426E-11</c:v>
                </c:pt>
                <c:pt idx="8074">
                  <c:v>8.4386310641153892E-11</c:v>
                </c:pt>
                <c:pt idx="8075">
                  <c:v>8.8442905203885788E-11</c:v>
                </c:pt>
                <c:pt idx="8076">
                  <c:v>8.6390900317143426E-11</c:v>
                </c:pt>
                <c:pt idx="8077">
                  <c:v>8.5382722788228175E-11</c:v>
                </c:pt>
                <c:pt idx="8078">
                  <c:v>8.5382722788228175E-11</c:v>
                </c:pt>
                <c:pt idx="8079">
                  <c:v>8.8442905203885788E-11</c:v>
                </c:pt>
                <c:pt idx="8080">
                  <c:v>8.3401526574496936E-11</c:v>
                </c:pt>
                <c:pt idx="8081">
                  <c:v>8.8442905203885788E-11</c:v>
                </c:pt>
                <c:pt idx="8082">
                  <c:v>8.5382722788228175E-11</c:v>
                </c:pt>
                <c:pt idx="8083">
                  <c:v>8.7410982150543379E-11</c:v>
                </c:pt>
                <c:pt idx="8084">
                  <c:v>8.6390900317143426E-11</c:v>
                </c:pt>
                <c:pt idx="8085">
                  <c:v>8.5382722788228175E-11</c:v>
                </c:pt>
                <c:pt idx="8086">
                  <c:v>8.8442905203885788E-11</c:v>
                </c:pt>
                <c:pt idx="8087">
                  <c:v>8.8442905203885788E-11</c:v>
                </c:pt>
                <c:pt idx="8088">
                  <c:v>8.6390900317143426E-11</c:v>
                </c:pt>
                <c:pt idx="8089">
                  <c:v>8.5382722788228175E-11</c:v>
                </c:pt>
                <c:pt idx="8090">
                  <c:v>8.7410982150543379E-11</c:v>
                </c:pt>
                <c:pt idx="8091">
                  <c:v>8.8442905203885788E-11</c:v>
                </c:pt>
                <c:pt idx="8092">
                  <c:v>8.6390900317143426E-11</c:v>
                </c:pt>
                <c:pt idx="8093">
                  <c:v>8.8442905203885788E-11</c:v>
                </c:pt>
                <c:pt idx="8094">
                  <c:v>8.8442905203885788E-11</c:v>
                </c:pt>
                <c:pt idx="8095">
                  <c:v>8.6390900317143426E-11</c:v>
                </c:pt>
                <c:pt idx="8096">
                  <c:v>8.4386310641153892E-11</c:v>
                </c:pt>
                <c:pt idx="8097">
                  <c:v>8.4386310641153892E-11</c:v>
                </c:pt>
                <c:pt idx="8098">
                  <c:v>8.4386310641153892E-11</c:v>
                </c:pt>
                <c:pt idx="8099">
                  <c:v>8.6390900317143426E-11</c:v>
                </c:pt>
                <c:pt idx="8100">
                  <c:v>8.6390900317143426E-11</c:v>
                </c:pt>
                <c:pt idx="8101">
                  <c:v>8.7410982150543379E-11</c:v>
                </c:pt>
                <c:pt idx="8102">
                  <c:v>8.7410982150543379E-11</c:v>
                </c:pt>
                <c:pt idx="8103">
                  <c:v>8.7410982150543379E-11</c:v>
                </c:pt>
                <c:pt idx="8104">
                  <c:v>8.7410982150543379E-11</c:v>
                </c:pt>
                <c:pt idx="8105">
                  <c:v>8.948721659039069E-11</c:v>
                </c:pt>
                <c:pt idx="8106">
                  <c:v>8.5382722788228175E-11</c:v>
                </c:pt>
                <c:pt idx="8107">
                  <c:v>8.8442905203885788E-11</c:v>
                </c:pt>
                <c:pt idx="8108">
                  <c:v>8.4386310641153892E-11</c:v>
                </c:pt>
                <c:pt idx="8109">
                  <c:v>8.7410982150543379E-11</c:v>
                </c:pt>
                <c:pt idx="8110">
                  <c:v>8.4386310641153892E-11</c:v>
                </c:pt>
                <c:pt idx="8111">
                  <c:v>8.4386310641153892E-11</c:v>
                </c:pt>
                <c:pt idx="8112">
                  <c:v>8.5382722788228175E-11</c:v>
                </c:pt>
                <c:pt idx="8113">
                  <c:v>8.8442905203885788E-11</c:v>
                </c:pt>
                <c:pt idx="8114">
                  <c:v>8.7410982150543379E-11</c:v>
                </c:pt>
                <c:pt idx="8115">
                  <c:v>8.7410982150543379E-11</c:v>
                </c:pt>
                <c:pt idx="8116">
                  <c:v>8.4386310641153892E-11</c:v>
                </c:pt>
                <c:pt idx="8117">
                  <c:v>8.6390900317143426E-11</c:v>
                </c:pt>
                <c:pt idx="8118">
                  <c:v>8.6390900317143426E-11</c:v>
                </c:pt>
                <c:pt idx="8119">
                  <c:v>8.5382722788228175E-11</c:v>
                </c:pt>
                <c:pt idx="8120">
                  <c:v>8.7410982150543379E-11</c:v>
                </c:pt>
                <c:pt idx="8121">
                  <c:v>8.6390900317143426E-11</c:v>
                </c:pt>
                <c:pt idx="8122">
                  <c:v>8.5382722788228175E-11</c:v>
                </c:pt>
                <c:pt idx="8123">
                  <c:v>8.4386310641153892E-11</c:v>
                </c:pt>
                <c:pt idx="8124">
                  <c:v>8.5382722788228175E-11</c:v>
                </c:pt>
                <c:pt idx="8125">
                  <c:v>8.6390900317143426E-11</c:v>
                </c:pt>
                <c:pt idx="8126">
                  <c:v>8.6390900317143426E-11</c:v>
                </c:pt>
                <c:pt idx="8127">
                  <c:v>8.4386310641153892E-11</c:v>
                </c:pt>
                <c:pt idx="8128">
                  <c:v>8.8442905203885788E-11</c:v>
                </c:pt>
                <c:pt idx="8129">
                  <c:v>8.7410982150543379E-11</c:v>
                </c:pt>
                <c:pt idx="8130">
                  <c:v>8.4386310641153892E-11</c:v>
                </c:pt>
                <c:pt idx="8131">
                  <c:v>8.6390900317143426E-11</c:v>
                </c:pt>
                <c:pt idx="8132">
                  <c:v>8.5382722788228175E-11</c:v>
                </c:pt>
                <c:pt idx="8133">
                  <c:v>8.4386310641153892E-11</c:v>
                </c:pt>
                <c:pt idx="8134">
                  <c:v>8.4386310641153892E-11</c:v>
                </c:pt>
                <c:pt idx="8135">
                  <c:v>8.6390900317143426E-11</c:v>
                </c:pt>
                <c:pt idx="8136">
                  <c:v>8.6390900317143426E-11</c:v>
                </c:pt>
                <c:pt idx="8137">
                  <c:v>8.5382722788228175E-11</c:v>
                </c:pt>
                <c:pt idx="8138">
                  <c:v>8.7410982150543379E-11</c:v>
                </c:pt>
                <c:pt idx="8139">
                  <c:v>8.4386310641153892E-11</c:v>
                </c:pt>
                <c:pt idx="8140">
                  <c:v>8.6390900317143426E-11</c:v>
                </c:pt>
                <c:pt idx="8141">
                  <c:v>8.4386310641153892E-11</c:v>
                </c:pt>
                <c:pt idx="8142">
                  <c:v>8.7410982150543379E-11</c:v>
                </c:pt>
                <c:pt idx="8143">
                  <c:v>8.8442905203885788E-11</c:v>
                </c:pt>
                <c:pt idx="8144">
                  <c:v>8.5382722788228175E-11</c:v>
                </c:pt>
                <c:pt idx="8145">
                  <c:v>8.7410982150543379E-11</c:v>
                </c:pt>
                <c:pt idx="8146">
                  <c:v>8.3401526574496936E-11</c:v>
                </c:pt>
                <c:pt idx="8147">
                  <c:v>8.4386310641153892E-11</c:v>
                </c:pt>
                <c:pt idx="8148">
                  <c:v>8.6390900317143426E-11</c:v>
                </c:pt>
                <c:pt idx="8149">
                  <c:v>8.8442905203885788E-11</c:v>
                </c:pt>
                <c:pt idx="8150">
                  <c:v>8.8442905203885788E-11</c:v>
                </c:pt>
                <c:pt idx="8151">
                  <c:v>8.5382722788228175E-11</c:v>
                </c:pt>
                <c:pt idx="8152">
                  <c:v>8.8442905203885788E-11</c:v>
                </c:pt>
                <c:pt idx="8153">
                  <c:v>8.5382722788228175E-11</c:v>
                </c:pt>
                <c:pt idx="8154">
                  <c:v>8.4386310641153892E-11</c:v>
                </c:pt>
                <c:pt idx="8155">
                  <c:v>8.948721659039069E-11</c:v>
                </c:pt>
                <c:pt idx="8156">
                  <c:v>8.7410982150543379E-11</c:v>
                </c:pt>
                <c:pt idx="8157">
                  <c:v>8.4386310641153892E-11</c:v>
                </c:pt>
                <c:pt idx="8158">
                  <c:v>8.7410982150543379E-11</c:v>
                </c:pt>
                <c:pt idx="8159">
                  <c:v>8.7410982150543379E-11</c:v>
                </c:pt>
                <c:pt idx="8160">
                  <c:v>8.6390900317143426E-11</c:v>
                </c:pt>
                <c:pt idx="8161">
                  <c:v>8.4386310641153892E-11</c:v>
                </c:pt>
                <c:pt idx="8162">
                  <c:v>8.5382722788228175E-11</c:v>
                </c:pt>
                <c:pt idx="8163">
                  <c:v>8.7410982150543379E-11</c:v>
                </c:pt>
                <c:pt idx="8164">
                  <c:v>8.4386310641153892E-11</c:v>
                </c:pt>
                <c:pt idx="8165">
                  <c:v>8.5382722788228175E-11</c:v>
                </c:pt>
                <c:pt idx="8166">
                  <c:v>8.4386310641153892E-11</c:v>
                </c:pt>
                <c:pt idx="8167">
                  <c:v>8.5382722788228175E-11</c:v>
                </c:pt>
                <c:pt idx="8168">
                  <c:v>8.5382722788228175E-11</c:v>
                </c:pt>
                <c:pt idx="8169">
                  <c:v>8.5382722788228175E-11</c:v>
                </c:pt>
                <c:pt idx="8170">
                  <c:v>8.7410982150543379E-11</c:v>
                </c:pt>
                <c:pt idx="8171">
                  <c:v>8.4386310641153892E-11</c:v>
                </c:pt>
                <c:pt idx="8172">
                  <c:v>8.5382722788228175E-11</c:v>
                </c:pt>
                <c:pt idx="8173">
                  <c:v>8.6390900317143426E-11</c:v>
                </c:pt>
                <c:pt idx="8174">
                  <c:v>8.4386310641153892E-11</c:v>
                </c:pt>
                <c:pt idx="8175">
                  <c:v>8.7410982150543379E-11</c:v>
                </c:pt>
                <c:pt idx="8176">
                  <c:v>8.7410982150543379E-11</c:v>
                </c:pt>
                <c:pt idx="8177">
                  <c:v>8.4386310641153892E-11</c:v>
                </c:pt>
                <c:pt idx="8178">
                  <c:v>8.8442905203885788E-11</c:v>
                </c:pt>
                <c:pt idx="8179">
                  <c:v>8.948721659039069E-11</c:v>
                </c:pt>
                <c:pt idx="8180">
                  <c:v>8.7410982150543379E-11</c:v>
                </c:pt>
                <c:pt idx="8181">
                  <c:v>8.6390900317143426E-11</c:v>
                </c:pt>
                <c:pt idx="8182">
                  <c:v>8.8442905203885788E-11</c:v>
                </c:pt>
                <c:pt idx="8183">
                  <c:v>8.6390900317143426E-11</c:v>
                </c:pt>
                <c:pt idx="8184">
                  <c:v>8.4386310641153892E-11</c:v>
                </c:pt>
                <c:pt idx="8185">
                  <c:v>8.7410982150543379E-11</c:v>
                </c:pt>
                <c:pt idx="8186">
                  <c:v>8.5382722788228175E-11</c:v>
                </c:pt>
                <c:pt idx="8187">
                  <c:v>8.6390900317143426E-11</c:v>
                </c:pt>
                <c:pt idx="8188">
                  <c:v>8.4386310641153892E-11</c:v>
                </c:pt>
                <c:pt idx="8189">
                  <c:v>8.8442905203885788E-11</c:v>
                </c:pt>
                <c:pt idx="8190">
                  <c:v>8.4386310641153892E-11</c:v>
                </c:pt>
                <c:pt idx="8191">
                  <c:v>8.5382722788228175E-11</c:v>
                </c:pt>
                <c:pt idx="8192">
                  <c:v>8.4386310641153892E-11</c:v>
                </c:pt>
                <c:pt idx="8193">
                  <c:v>8.2428424687378108E-11</c:v>
                </c:pt>
                <c:pt idx="8194">
                  <c:v>8.4386310641153892E-11</c:v>
                </c:pt>
                <c:pt idx="8195">
                  <c:v>8.6390900317143426E-11</c:v>
                </c:pt>
                <c:pt idx="8196">
                  <c:v>8.5382722788228175E-11</c:v>
                </c:pt>
                <c:pt idx="8197">
                  <c:v>8.5382722788228175E-11</c:v>
                </c:pt>
                <c:pt idx="8198">
                  <c:v>8.7410982150543379E-11</c:v>
                </c:pt>
                <c:pt idx="8199">
                  <c:v>8.7410982150543379E-11</c:v>
                </c:pt>
                <c:pt idx="8200">
                  <c:v>8.5382722788228175E-11</c:v>
                </c:pt>
                <c:pt idx="8201">
                  <c:v>8.6390900317143426E-11</c:v>
                </c:pt>
                <c:pt idx="8202">
                  <c:v>8.8442905203885788E-11</c:v>
                </c:pt>
                <c:pt idx="8203">
                  <c:v>8.6390900317143426E-11</c:v>
                </c:pt>
                <c:pt idx="8204">
                  <c:v>8.4386310641153892E-11</c:v>
                </c:pt>
                <c:pt idx="8205">
                  <c:v>8.4386310641153892E-11</c:v>
                </c:pt>
                <c:pt idx="8206">
                  <c:v>8.3401526574496936E-11</c:v>
                </c:pt>
                <c:pt idx="8207">
                  <c:v>8.8442905203885788E-11</c:v>
                </c:pt>
                <c:pt idx="8208">
                  <c:v>8.6390900317143426E-11</c:v>
                </c:pt>
                <c:pt idx="8209">
                  <c:v>8.7410982150543379E-11</c:v>
                </c:pt>
                <c:pt idx="8210">
                  <c:v>8.8442905203885788E-11</c:v>
                </c:pt>
                <c:pt idx="8211">
                  <c:v>8.4386310641153892E-11</c:v>
                </c:pt>
                <c:pt idx="8212">
                  <c:v>8.948721659039069E-11</c:v>
                </c:pt>
                <c:pt idx="8213">
                  <c:v>8.4386310641153892E-11</c:v>
                </c:pt>
                <c:pt idx="8214">
                  <c:v>8.4386310641153892E-11</c:v>
                </c:pt>
                <c:pt idx="8215">
                  <c:v>8.6390900317143426E-11</c:v>
                </c:pt>
                <c:pt idx="8216">
                  <c:v>8.5382722788228175E-11</c:v>
                </c:pt>
                <c:pt idx="8217">
                  <c:v>8.5382722788228175E-11</c:v>
                </c:pt>
                <c:pt idx="8218">
                  <c:v>8.7410982150543379E-11</c:v>
                </c:pt>
                <c:pt idx="8219">
                  <c:v>8.7410982150543379E-11</c:v>
                </c:pt>
                <c:pt idx="8220">
                  <c:v>8.4386310641153892E-11</c:v>
                </c:pt>
                <c:pt idx="8221">
                  <c:v>8.5382722788228175E-11</c:v>
                </c:pt>
                <c:pt idx="8222">
                  <c:v>8.5382722788228175E-11</c:v>
                </c:pt>
                <c:pt idx="8223">
                  <c:v>8.3401526574496936E-11</c:v>
                </c:pt>
                <c:pt idx="8224">
                  <c:v>8.6390900317143426E-11</c:v>
                </c:pt>
                <c:pt idx="8225">
                  <c:v>8.948721659039069E-11</c:v>
                </c:pt>
                <c:pt idx="8226">
                  <c:v>8.5382722788228175E-11</c:v>
                </c:pt>
                <c:pt idx="8227">
                  <c:v>8.8442905203885788E-11</c:v>
                </c:pt>
                <c:pt idx="8228">
                  <c:v>8.8442905203885788E-11</c:v>
                </c:pt>
                <c:pt idx="8229">
                  <c:v>8.8442905203885788E-11</c:v>
                </c:pt>
                <c:pt idx="8230">
                  <c:v>8.8442905203885788E-11</c:v>
                </c:pt>
                <c:pt idx="8231">
                  <c:v>8.7410982150543379E-11</c:v>
                </c:pt>
                <c:pt idx="8232">
                  <c:v>8.5382722788228175E-11</c:v>
                </c:pt>
                <c:pt idx="8233">
                  <c:v>8.7410982150543379E-11</c:v>
                </c:pt>
                <c:pt idx="8234">
                  <c:v>8.8442905203885788E-11</c:v>
                </c:pt>
                <c:pt idx="8235">
                  <c:v>8.8442905203885788E-11</c:v>
                </c:pt>
                <c:pt idx="8236">
                  <c:v>8.8442905203885788E-11</c:v>
                </c:pt>
                <c:pt idx="8237">
                  <c:v>8.5382722788228175E-11</c:v>
                </c:pt>
                <c:pt idx="8238">
                  <c:v>8.5382722788228175E-11</c:v>
                </c:pt>
                <c:pt idx="8239">
                  <c:v>8.5382722788228175E-11</c:v>
                </c:pt>
                <c:pt idx="8240">
                  <c:v>8.8442905203885788E-11</c:v>
                </c:pt>
                <c:pt idx="8241">
                  <c:v>8.7410982150543379E-11</c:v>
                </c:pt>
                <c:pt idx="8242">
                  <c:v>8.7410982150543379E-11</c:v>
                </c:pt>
                <c:pt idx="8243">
                  <c:v>8.8442905203885788E-11</c:v>
                </c:pt>
                <c:pt idx="8244">
                  <c:v>8.8442905203885788E-11</c:v>
                </c:pt>
                <c:pt idx="8245">
                  <c:v>8.8442905203885788E-11</c:v>
                </c:pt>
                <c:pt idx="8246">
                  <c:v>8.7410982150543379E-11</c:v>
                </c:pt>
                <c:pt idx="8247">
                  <c:v>8.8442905203885788E-11</c:v>
                </c:pt>
                <c:pt idx="8248">
                  <c:v>8.8442905203885788E-11</c:v>
                </c:pt>
                <c:pt idx="8249">
                  <c:v>8.7410982150543379E-11</c:v>
                </c:pt>
                <c:pt idx="8250">
                  <c:v>8.6390900317143426E-11</c:v>
                </c:pt>
                <c:pt idx="8251">
                  <c:v>9.0543858940803469E-11</c:v>
                </c:pt>
                <c:pt idx="8252">
                  <c:v>8.6390900317143426E-11</c:v>
                </c:pt>
                <c:pt idx="8253">
                  <c:v>8.6390900317143426E-11</c:v>
                </c:pt>
                <c:pt idx="8254">
                  <c:v>8.5382722788228175E-11</c:v>
                </c:pt>
                <c:pt idx="8255">
                  <c:v>8.6390900317143426E-11</c:v>
                </c:pt>
                <c:pt idx="8256">
                  <c:v>8.8442905203885788E-11</c:v>
                </c:pt>
                <c:pt idx="8257">
                  <c:v>8.7410982150543379E-11</c:v>
                </c:pt>
                <c:pt idx="8258">
                  <c:v>8.4386310641153892E-11</c:v>
                </c:pt>
                <c:pt idx="8259">
                  <c:v>8.948721659039069E-11</c:v>
                </c:pt>
                <c:pt idx="8260">
                  <c:v>8.8442905203885788E-11</c:v>
                </c:pt>
                <c:pt idx="8261">
                  <c:v>8.7410982150543379E-11</c:v>
                </c:pt>
                <c:pt idx="8262">
                  <c:v>8.8442905203885788E-11</c:v>
                </c:pt>
                <c:pt idx="8263">
                  <c:v>8.7410982150543379E-11</c:v>
                </c:pt>
                <c:pt idx="8264">
                  <c:v>8.8442905203885788E-11</c:v>
                </c:pt>
                <c:pt idx="8265">
                  <c:v>8.6390900317143426E-11</c:v>
                </c:pt>
                <c:pt idx="8266">
                  <c:v>8.7410982150543379E-11</c:v>
                </c:pt>
                <c:pt idx="8267">
                  <c:v>8.7410982150543379E-11</c:v>
                </c:pt>
                <c:pt idx="8268">
                  <c:v>8.6390900317143426E-11</c:v>
                </c:pt>
                <c:pt idx="8269">
                  <c:v>8.8442905203885788E-11</c:v>
                </c:pt>
                <c:pt idx="8270">
                  <c:v>8.8442905203885788E-11</c:v>
                </c:pt>
                <c:pt idx="8271">
                  <c:v>8.3401526574496936E-11</c:v>
                </c:pt>
                <c:pt idx="8272">
                  <c:v>8.7410982150543379E-11</c:v>
                </c:pt>
                <c:pt idx="8273">
                  <c:v>8.5382722788228175E-11</c:v>
                </c:pt>
                <c:pt idx="8274">
                  <c:v>8.7410982150543379E-11</c:v>
                </c:pt>
                <c:pt idx="8275">
                  <c:v>8.8442905203885788E-11</c:v>
                </c:pt>
                <c:pt idx="8276">
                  <c:v>8.8442905203885788E-11</c:v>
                </c:pt>
                <c:pt idx="8277">
                  <c:v>8.7410982150543379E-11</c:v>
                </c:pt>
                <c:pt idx="8278">
                  <c:v>9.0543858940803469E-11</c:v>
                </c:pt>
                <c:pt idx="8279">
                  <c:v>8.7410982150543379E-11</c:v>
                </c:pt>
                <c:pt idx="8280">
                  <c:v>8.8442905203885788E-11</c:v>
                </c:pt>
                <c:pt idx="8281">
                  <c:v>8.5382722788228175E-11</c:v>
                </c:pt>
                <c:pt idx="8282">
                  <c:v>8.6390900317143426E-11</c:v>
                </c:pt>
                <c:pt idx="8283">
                  <c:v>8.8442905203885788E-11</c:v>
                </c:pt>
                <c:pt idx="8284">
                  <c:v>8.5382722788228175E-11</c:v>
                </c:pt>
                <c:pt idx="8285">
                  <c:v>8.7410982150543379E-11</c:v>
                </c:pt>
                <c:pt idx="8286">
                  <c:v>8.8442905203885788E-11</c:v>
                </c:pt>
                <c:pt idx="8287">
                  <c:v>8.7410982150543379E-11</c:v>
                </c:pt>
                <c:pt idx="8288">
                  <c:v>8.7410982150543379E-11</c:v>
                </c:pt>
                <c:pt idx="8289">
                  <c:v>8.6390900317143426E-11</c:v>
                </c:pt>
                <c:pt idx="8290">
                  <c:v>9.1612977856017732E-11</c:v>
                </c:pt>
                <c:pt idx="8291">
                  <c:v>8.948721659039069E-11</c:v>
                </c:pt>
                <c:pt idx="8292">
                  <c:v>8.7410982150543379E-11</c:v>
                </c:pt>
                <c:pt idx="8293">
                  <c:v>8.7410982150543379E-11</c:v>
                </c:pt>
                <c:pt idx="8294">
                  <c:v>9.0543858940803469E-11</c:v>
                </c:pt>
                <c:pt idx="8295">
                  <c:v>9.2694720656145152E-11</c:v>
                </c:pt>
                <c:pt idx="8296">
                  <c:v>8.8442905203885788E-11</c:v>
                </c:pt>
                <c:pt idx="8297">
                  <c:v>8.7410982150543379E-11</c:v>
                </c:pt>
                <c:pt idx="8298">
                  <c:v>8.8442905203885788E-11</c:v>
                </c:pt>
                <c:pt idx="8299">
                  <c:v>9.0543858940803469E-11</c:v>
                </c:pt>
                <c:pt idx="8300">
                  <c:v>8.7410982150543379E-11</c:v>
                </c:pt>
                <c:pt idx="8301">
                  <c:v>8.7410982150543379E-11</c:v>
                </c:pt>
                <c:pt idx="8302">
                  <c:v>8.5382722788228175E-11</c:v>
                </c:pt>
                <c:pt idx="8303">
                  <c:v>8.948721659039069E-11</c:v>
                </c:pt>
                <c:pt idx="8304">
                  <c:v>8.5382722788228175E-11</c:v>
                </c:pt>
                <c:pt idx="8305">
                  <c:v>8.5382722788228175E-11</c:v>
                </c:pt>
                <c:pt idx="8306">
                  <c:v>8.8442905203885788E-11</c:v>
                </c:pt>
                <c:pt idx="8307">
                  <c:v>8.7410982150543379E-11</c:v>
                </c:pt>
                <c:pt idx="8308">
                  <c:v>8.948721659039069E-11</c:v>
                </c:pt>
                <c:pt idx="8309">
                  <c:v>8.5382722788228175E-11</c:v>
                </c:pt>
                <c:pt idx="8310">
                  <c:v>8.8442905203885788E-11</c:v>
                </c:pt>
                <c:pt idx="8311">
                  <c:v>8.8442905203885788E-11</c:v>
                </c:pt>
                <c:pt idx="8312">
                  <c:v>9.0543858940803469E-11</c:v>
                </c:pt>
                <c:pt idx="8313">
                  <c:v>8.7410982150543379E-11</c:v>
                </c:pt>
                <c:pt idx="8314">
                  <c:v>8.5382722788228175E-11</c:v>
                </c:pt>
                <c:pt idx="8315">
                  <c:v>8.8442905203885788E-11</c:v>
                </c:pt>
                <c:pt idx="8316">
                  <c:v>8.7410982150543379E-11</c:v>
                </c:pt>
                <c:pt idx="8317">
                  <c:v>8.8442905203885788E-11</c:v>
                </c:pt>
                <c:pt idx="8318">
                  <c:v>8.7410982150543379E-11</c:v>
                </c:pt>
                <c:pt idx="8319">
                  <c:v>8.5382722788228175E-11</c:v>
                </c:pt>
                <c:pt idx="8320">
                  <c:v>9.2694720656145152E-11</c:v>
                </c:pt>
                <c:pt idx="8321">
                  <c:v>8.7410982150543379E-11</c:v>
                </c:pt>
                <c:pt idx="8322">
                  <c:v>8.6390900317143426E-11</c:v>
                </c:pt>
                <c:pt idx="8323">
                  <c:v>8.8442905203885788E-11</c:v>
                </c:pt>
                <c:pt idx="8324">
                  <c:v>8.5382722788228175E-11</c:v>
                </c:pt>
                <c:pt idx="8325">
                  <c:v>8.8442905203885788E-11</c:v>
                </c:pt>
                <c:pt idx="8326">
                  <c:v>8.8442905203885788E-11</c:v>
                </c:pt>
                <c:pt idx="8327">
                  <c:v>8.948721659039069E-11</c:v>
                </c:pt>
                <c:pt idx="8328">
                  <c:v>9.0543858940803469E-11</c:v>
                </c:pt>
                <c:pt idx="8329">
                  <c:v>8.6390900317143426E-11</c:v>
                </c:pt>
                <c:pt idx="8330">
                  <c:v>9.1612977856017732E-11</c:v>
                </c:pt>
                <c:pt idx="8331">
                  <c:v>8.948721659039069E-11</c:v>
                </c:pt>
                <c:pt idx="8332">
                  <c:v>8.8442905203885788E-11</c:v>
                </c:pt>
                <c:pt idx="8333">
                  <c:v>8.7410982150543379E-11</c:v>
                </c:pt>
                <c:pt idx="8334">
                  <c:v>8.948721659039069E-11</c:v>
                </c:pt>
                <c:pt idx="8335">
                  <c:v>9.2694720656145152E-11</c:v>
                </c:pt>
                <c:pt idx="8336">
                  <c:v>8.8442905203885788E-11</c:v>
                </c:pt>
                <c:pt idx="8337">
                  <c:v>9.0543858940803469E-11</c:v>
                </c:pt>
                <c:pt idx="8338">
                  <c:v>8.5382722788228175E-11</c:v>
                </c:pt>
                <c:pt idx="8339">
                  <c:v>9.1612977856017732E-11</c:v>
                </c:pt>
                <c:pt idx="8340">
                  <c:v>8.6390900317143426E-11</c:v>
                </c:pt>
                <c:pt idx="8341">
                  <c:v>8.8442905203885788E-11</c:v>
                </c:pt>
                <c:pt idx="8342">
                  <c:v>9.0543858940803469E-11</c:v>
                </c:pt>
                <c:pt idx="8343">
                  <c:v>8.948721659039069E-11</c:v>
                </c:pt>
                <c:pt idx="8344">
                  <c:v>9.1612977856017732E-11</c:v>
                </c:pt>
                <c:pt idx="8345">
                  <c:v>9.2694720656145152E-11</c:v>
                </c:pt>
                <c:pt idx="8346">
                  <c:v>8.8442905203885788E-11</c:v>
                </c:pt>
                <c:pt idx="8347">
                  <c:v>8.8442905203885788E-11</c:v>
                </c:pt>
                <c:pt idx="8348">
                  <c:v>8.948721659039069E-11</c:v>
                </c:pt>
                <c:pt idx="8349">
                  <c:v>8.7410982150543379E-11</c:v>
                </c:pt>
                <c:pt idx="8350">
                  <c:v>8.6390900317143426E-11</c:v>
                </c:pt>
                <c:pt idx="8351">
                  <c:v>8.8442905203885788E-11</c:v>
                </c:pt>
                <c:pt idx="8352">
                  <c:v>8.7410982150543379E-11</c:v>
                </c:pt>
                <c:pt idx="8353">
                  <c:v>8.8442905203885788E-11</c:v>
                </c:pt>
                <c:pt idx="8354">
                  <c:v>8.8442905203885788E-11</c:v>
                </c:pt>
                <c:pt idx="8355">
                  <c:v>8.8442905203885788E-11</c:v>
                </c:pt>
                <c:pt idx="8356">
                  <c:v>9.0543858940803469E-11</c:v>
                </c:pt>
                <c:pt idx="8357">
                  <c:v>9.0543858940803469E-11</c:v>
                </c:pt>
                <c:pt idx="8358">
                  <c:v>9.1612977856017732E-11</c:v>
                </c:pt>
                <c:pt idx="8359">
                  <c:v>8.8442905203885788E-11</c:v>
                </c:pt>
                <c:pt idx="8360">
                  <c:v>9.1612977856017732E-11</c:v>
                </c:pt>
                <c:pt idx="8361">
                  <c:v>8.8442905203885788E-11</c:v>
                </c:pt>
                <c:pt idx="8362">
                  <c:v>9.0543858940803469E-11</c:v>
                </c:pt>
                <c:pt idx="8363">
                  <c:v>9.2694720656145152E-11</c:v>
                </c:pt>
                <c:pt idx="8364">
                  <c:v>8.8442905203885788E-11</c:v>
                </c:pt>
                <c:pt idx="8365">
                  <c:v>8.8442905203885788E-11</c:v>
                </c:pt>
                <c:pt idx="8366">
                  <c:v>8.948721659039069E-11</c:v>
                </c:pt>
                <c:pt idx="8367">
                  <c:v>8.8442905203885788E-11</c:v>
                </c:pt>
                <c:pt idx="8368">
                  <c:v>8.8442905203885788E-11</c:v>
                </c:pt>
                <c:pt idx="8369">
                  <c:v>9.0543858940803469E-11</c:v>
                </c:pt>
                <c:pt idx="8370">
                  <c:v>8.8442905203885788E-11</c:v>
                </c:pt>
                <c:pt idx="8371">
                  <c:v>9.1612977856017732E-11</c:v>
                </c:pt>
                <c:pt idx="8372">
                  <c:v>8.948721659039069E-11</c:v>
                </c:pt>
                <c:pt idx="8373">
                  <c:v>8.948721659039069E-11</c:v>
                </c:pt>
                <c:pt idx="8374">
                  <c:v>8.7410982150543379E-11</c:v>
                </c:pt>
                <c:pt idx="8375">
                  <c:v>9.0543858940803469E-11</c:v>
                </c:pt>
                <c:pt idx="8376">
                  <c:v>8.948721659039069E-11</c:v>
                </c:pt>
                <c:pt idx="8377">
                  <c:v>9.0543858940803469E-11</c:v>
                </c:pt>
                <c:pt idx="8378">
                  <c:v>8.5382722788228175E-11</c:v>
                </c:pt>
                <c:pt idx="8379">
                  <c:v>8.8442905203885788E-11</c:v>
                </c:pt>
                <c:pt idx="8380">
                  <c:v>9.0543858940803469E-11</c:v>
                </c:pt>
                <c:pt idx="8381">
                  <c:v>8.7410982150543379E-11</c:v>
                </c:pt>
                <c:pt idx="8382">
                  <c:v>8.8442905203885788E-11</c:v>
                </c:pt>
                <c:pt idx="8383">
                  <c:v>9.1612977856017732E-11</c:v>
                </c:pt>
                <c:pt idx="8384">
                  <c:v>9.0543858940803469E-11</c:v>
                </c:pt>
                <c:pt idx="8385">
                  <c:v>8.8442905203885788E-11</c:v>
                </c:pt>
                <c:pt idx="8386">
                  <c:v>8.8442905203885788E-11</c:v>
                </c:pt>
                <c:pt idx="8387">
                  <c:v>8.7410982150543379E-11</c:v>
                </c:pt>
                <c:pt idx="8388">
                  <c:v>8.8442905203885788E-11</c:v>
                </c:pt>
                <c:pt idx="8389">
                  <c:v>8.5382722788228175E-11</c:v>
                </c:pt>
                <c:pt idx="8390">
                  <c:v>8.8442905203885788E-11</c:v>
                </c:pt>
                <c:pt idx="8391">
                  <c:v>8.8442905203885788E-11</c:v>
                </c:pt>
                <c:pt idx="8392">
                  <c:v>8.7410982150543379E-11</c:v>
                </c:pt>
                <c:pt idx="8393">
                  <c:v>9.2694720656145152E-11</c:v>
                </c:pt>
                <c:pt idx="8394">
                  <c:v>8.948721659039069E-11</c:v>
                </c:pt>
                <c:pt idx="8395">
                  <c:v>8.948721659039069E-11</c:v>
                </c:pt>
                <c:pt idx="8396">
                  <c:v>9.1612977856017732E-11</c:v>
                </c:pt>
                <c:pt idx="8397">
                  <c:v>9.1612977856017732E-11</c:v>
                </c:pt>
                <c:pt idx="8398">
                  <c:v>8.8442905203885788E-11</c:v>
                </c:pt>
                <c:pt idx="8399">
                  <c:v>8.948721659039069E-11</c:v>
                </c:pt>
                <c:pt idx="8400">
                  <c:v>8.8442905203885788E-11</c:v>
                </c:pt>
                <c:pt idx="8401">
                  <c:v>8.6390900317143426E-11</c:v>
                </c:pt>
                <c:pt idx="8402">
                  <c:v>8.948721659039069E-11</c:v>
                </c:pt>
                <c:pt idx="8403">
                  <c:v>9.0543858940803469E-11</c:v>
                </c:pt>
                <c:pt idx="8404">
                  <c:v>8.6390900317143426E-11</c:v>
                </c:pt>
                <c:pt idx="8405">
                  <c:v>9.0543858940803469E-11</c:v>
                </c:pt>
                <c:pt idx="8406">
                  <c:v>9.0543858940803469E-11</c:v>
                </c:pt>
                <c:pt idx="8407">
                  <c:v>8.7410982150543379E-11</c:v>
                </c:pt>
                <c:pt idx="8408">
                  <c:v>8.5382722788228175E-11</c:v>
                </c:pt>
                <c:pt idx="8409">
                  <c:v>8.8442905203885788E-11</c:v>
                </c:pt>
                <c:pt idx="8410">
                  <c:v>8.7410982150543379E-11</c:v>
                </c:pt>
                <c:pt idx="8411">
                  <c:v>8.7410982150543379E-11</c:v>
                </c:pt>
                <c:pt idx="8412">
                  <c:v>9.0543858940803469E-11</c:v>
                </c:pt>
                <c:pt idx="8413">
                  <c:v>8.948721659039069E-11</c:v>
                </c:pt>
                <c:pt idx="8414">
                  <c:v>8.948721659039069E-11</c:v>
                </c:pt>
                <c:pt idx="8415">
                  <c:v>8.8442905203885788E-11</c:v>
                </c:pt>
                <c:pt idx="8416">
                  <c:v>9.1612977856017732E-11</c:v>
                </c:pt>
                <c:pt idx="8417">
                  <c:v>8.8442905203885788E-11</c:v>
                </c:pt>
                <c:pt idx="8418">
                  <c:v>8.5382722788228175E-11</c:v>
                </c:pt>
                <c:pt idx="8419">
                  <c:v>8.948721659039069E-11</c:v>
                </c:pt>
                <c:pt idx="8420">
                  <c:v>8.6390900317143426E-11</c:v>
                </c:pt>
                <c:pt idx="8545">
                  <c:v>9.7150714726163113E-11</c:v>
                </c:pt>
                <c:pt idx="8546">
                  <c:v>9.7150714726163113E-11</c:v>
                </c:pt>
                <c:pt idx="8547">
                  <c:v>9.7150714726163113E-11</c:v>
                </c:pt>
                <c:pt idx="8548">
                  <c:v>9.9458292730753552E-11</c:v>
                </c:pt>
                <c:pt idx="8549">
                  <c:v>9.3789020443367202E-11</c:v>
                </c:pt>
                <c:pt idx="8550">
                  <c:v>9.6016970695884383E-11</c:v>
                </c:pt>
                <c:pt idx="8551">
                  <c:v>9.489645740229975E-11</c:v>
                </c:pt>
                <c:pt idx="8552">
                  <c:v>9.2694720656145152E-11</c:v>
                </c:pt>
                <c:pt idx="8553">
                  <c:v>9.1612977856017732E-11</c:v>
                </c:pt>
                <c:pt idx="8554">
                  <c:v>9.6016970695884383E-11</c:v>
                </c:pt>
                <c:pt idx="8555">
                  <c:v>9.3789020443367202E-11</c:v>
                </c:pt>
                <c:pt idx="8556">
                  <c:v>9.489645740229975E-11</c:v>
                </c:pt>
                <c:pt idx="8557">
                  <c:v>9.3789020443367202E-11</c:v>
                </c:pt>
                <c:pt idx="8558">
                  <c:v>8.948721659039069E-11</c:v>
                </c:pt>
                <c:pt idx="8559">
                  <c:v>8.948721659039069E-11</c:v>
                </c:pt>
                <c:pt idx="8560">
                  <c:v>9.489645740229975E-11</c:v>
                </c:pt>
                <c:pt idx="8561">
                  <c:v>9.0543858940803469E-11</c:v>
                </c:pt>
                <c:pt idx="8562">
                  <c:v>9.0543858940803469E-11</c:v>
                </c:pt>
                <c:pt idx="8563">
                  <c:v>9.1612977856017732E-11</c:v>
                </c:pt>
                <c:pt idx="8564">
                  <c:v>9.2694720656145152E-11</c:v>
                </c:pt>
                <c:pt idx="8565">
                  <c:v>9.2694720656145152E-11</c:v>
                </c:pt>
                <c:pt idx="8566">
                  <c:v>9.0543858940803469E-11</c:v>
                </c:pt>
                <c:pt idx="8567">
                  <c:v>9.2694720656145152E-11</c:v>
                </c:pt>
                <c:pt idx="8568">
                  <c:v>8.948721659039069E-11</c:v>
                </c:pt>
                <c:pt idx="8569">
                  <c:v>9.1612977856017732E-11</c:v>
                </c:pt>
                <c:pt idx="8570">
                  <c:v>9.0543858940803469E-11</c:v>
                </c:pt>
                <c:pt idx="8571">
                  <c:v>9.2694720656145152E-11</c:v>
                </c:pt>
                <c:pt idx="8572">
                  <c:v>9.1612977856017732E-11</c:v>
                </c:pt>
                <c:pt idx="8573">
                  <c:v>9.2694720656145152E-11</c:v>
                </c:pt>
                <c:pt idx="8574">
                  <c:v>9.1612977856017732E-11</c:v>
                </c:pt>
                <c:pt idx="8575">
                  <c:v>9.0543858940803469E-11</c:v>
                </c:pt>
                <c:pt idx="8576">
                  <c:v>9.0543858940803469E-11</c:v>
                </c:pt>
                <c:pt idx="8577">
                  <c:v>8.948721659039069E-11</c:v>
                </c:pt>
                <c:pt idx="8578">
                  <c:v>8.7410982150543379E-11</c:v>
                </c:pt>
                <c:pt idx="8579">
                  <c:v>9.1612977856017732E-11</c:v>
                </c:pt>
                <c:pt idx="8580">
                  <c:v>8.948721659039069E-11</c:v>
                </c:pt>
                <c:pt idx="8581">
                  <c:v>9.0543858940803469E-11</c:v>
                </c:pt>
                <c:pt idx="8582">
                  <c:v>9.0543858940803469E-11</c:v>
                </c:pt>
                <c:pt idx="8583">
                  <c:v>9.0543858940803469E-11</c:v>
                </c:pt>
                <c:pt idx="8584">
                  <c:v>9.0543858940803469E-11</c:v>
                </c:pt>
                <c:pt idx="8585">
                  <c:v>9.3789020443367202E-11</c:v>
                </c:pt>
                <c:pt idx="8586">
                  <c:v>9.2694720656145152E-11</c:v>
                </c:pt>
                <c:pt idx="8587">
                  <c:v>8.8442905203885788E-11</c:v>
                </c:pt>
                <c:pt idx="8588">
                  <c:v>9.1612977856017732E-11</c:v>
                </c:pt>
                <c:pt idx="8589">
                  <c:v>8.8442905203885788E-11</c:v>
                </c:pt>
                <c:pt idx="8590">
                  <c:v>9.0543858940803469E-11</c:v>
                </c:pt>
                <c:pt idx="8591">
                  <c:v>8.948721659039069E-11</c:v>
                </c:pt>
                <c:pt idx="8592">
                  <c:v>9.0543858940803469E-11</c:v>
                </c:pt>
                <c:pt idx="8593">
                  <c:v>9.0543858940803469E-11</c:v>
                </c:pt>
                <c:pt idx="8594">
                  <c:v>9.1612977856017732E-11</c:v>
                </c:pt>
                <c:pt idx="8595">
                  <c:v>8.8442905203885788E-11</c:v>
                </c:pt>
                <c:pt idx="8596">
                  <c:v>9.1612977856017732E-11</c:v>
                </c:pt>
                <c:pt idx="8597">
                  <c:v>9.0543858940803469E-11</c:v>
                </c:pt>
                <c:pt idx="8598">
                  <c:v>8.948721659039069E-11</c:v>
                </c:pt>
                <c:pt idx="8599">
                  <c:v>9.0543858940803469E-11</c:v>
                </c:pt>
                <c:pt idx="8600">
                  <c:v>8.948721659039069E-11</c:v>
                </c:pt>
                <c:pt idx="8601">
                  <c:v>9.2694720656145152E-11</c:v>
                </c:pt>
                <c:pt idx="8602">
                  <c:v>9.2694720656145152E-11</c:v>
                </c:pt>
                <c:pt idx="8603">
                  <c:v>9.1612977856017732E-11</c:v>
                </c:pt>
                <c:pt idx="8604">
                  <c:v>9.2694720656145152E-11</c:v>
                </c:pt>
                <c:pt idx="8605">
                  <c:v>9.0543858940803469E-11</c:v>
                </c:pt>
                <c:pt idx="8606">
                  <c:v>8.948721659039069E-11</c:v>
                </c:pt>
                <c:pt idx="8607">
                  <c:v>9.1612977856017732E-11</c:v>
                </c:pt>
                <c:pt idx="8608">
                  <c:v>9.2694720656145152E-11</c:v>
                </c:pt>
                <c:pt idx="8609">
                  <c:v>9.2694720656145152E-11</c:v>
                </c:pt>
                <c:pt idx="8610">
                  <c:v>9.2694720656145152E-11</c:v>
                </c:pt>
                <c:pt idx="8611">
                  <c:v>8.948721659039069E-11</c:v>
                </c:pt>
                <c:pt idx="8612">
                  <c:v>9.2694720656145152E-11</c:v>
                </c:pt>
                <c:pt idx="8613">
                  <c:v>9.0543858940803469E-11</c:v>
                </c:pt>
                <c:pt idx="8614">
                  <c:v>9.1612977856017732E-11</c:v>
                </c:pt>
                <c:pt idx="8615">
                  <c:v>9.2694720656145152E-11</c:v>
                </c:pt>
                <c:pt idx="8616">
                  <c:v>9.2694720656145152E-11</c:v>
                </c:pt>
                <c:pt idx="8617">
                  <c:v>9.1612977856017732E-11</c:v>
                </c:pt>
                <c:pt idx="8618">
                  <c:v>9.2694720656145152E-11</c:v>
                </c:pt>
                <c:pt idx="8619">
                  <c:v>8.948721659039069E-11</c:v>
                </c:pt>
                <c:pt idx="8620">
                  <c:v>9.0543858940803469E-11</c:v>
                </c:pt>
                <c:pt idx="8621">
                  <c:v>9.1612977856017732E-11</c:v>
                </c:pt>
                <c:pt idx="8622">
                  <c:v>9.0543858940803469E-11</c:v>
                </c:pt>
                <c:pt idx="8623">
                  <c:v>9.2694720656145152E-11</c:v>
                </c:pt>
                <c:pt idx="8624">
                  <c:v>9.2694720656145152E-11</c:v>
                </c:pt>
                <c:pt idx="8625">
                  <c:v>9.2694720656145152E-11</c:v>
                </c:pt>
                <c:pt idx="8626">
                  <c:v>8.8442905203885788E-11</c:v>
                </c:pt>
                <c:pt idx="8627">
                  <c:v>9.2694720656145152E-11</c:v>
                </c:pt>
                <c:pt idx="8628">
                  <c:v>8.8442905203885788E-11</c:v>
                </c:pt>
                <c:pt idx="8629">
                  <c:v>8.948721659039069E-11</c:v>
                </c:pt>
                <c:pt idx="8630">
                  <c:v>8.7410982150543379E-11</c:v>
                </c:pt>
                <c:pt idx="8631">
                  <c:v>8.948721659039069E-11</c:v>
                </c:pt>
                <c:pt idx="8632">
                  <c:v>9.1612977856017732E-11</c:v>
                </c:pt>
                <c:pt idx="8633">
                  <c:v>9.0543858940803469E-11</c:v>
                </c:pt>
                <c:pt idx="8634">
                  <c:v>9.0543858940803469E-11</c:v>
                </c:pt>
                <c:pt idx="8635">
                  <c:v>9.0543858940803469E-11</c:v>
                </c:pt>
                <c:pt idx="8636">
                  <c:v>9.1612977856017732E-11</c:v>
                </c:pt>
                <c:pt idx="8637">
                  <c:v>9.0543858940803469E-11</c:v>
                </c:pt>
                <c:pt idx="8638">
                  <c:v>9.1612977856017732E-11</c:v>
                </c:pt>
                <c:pt idx="8639">
                  <c:v>9.1612977856017732E-11</c:v>
                </c:pt>
                <c:pt idx="8640">
                  <c:v>9.0543858940803469E-11</c:v>
                </c:pt>
                <c:pt idx="8641">
                  <c:v>9.1612977856017732E-11</c:v>
                </c:pt>
                <c:pt idx="8642">
                  <c:v>9.1612977856017732E-11</c:v>
                </c:pt>
                <c:pt idx="8643">
                  <c:v>9.0543858940803469E-11</c:v>
                </c:pt>
                <c:pt idx="8644">
                  <c:v>9.489645740229975E-11</c:v>
                </c:pt>
                <c:pt idx="8645">
                  <c:v>9.2694720656145152E-11</c:v>
                </c:pt>
                <c:pt idx="8646">
                  <c:v>9.1612977856017732E-11</c:v>
                </c:pt>
                <c:pt idx="8647">
                  <c:v>9.0543858940803469E-11</c:v>
                </c:pt>
                <c:pt idx="8648">
                  <c:v>8.948721659039069E-11</c:v>
                </c:pt>
                <c:pt idx="8649">
                  <c:v>8.948721659039069E-11</c:v>
                </c:pt>
                <c:pt idx="8650">
                  <c:v>9.0543858940803469E-11</c:v>
                </c:pt>
                <c:pt idx="8651">
                  <c:v>9.2694720656145152E-11</c:v>
                </c:pt>
                <c:pt idx="8652">
                  <c:v>9.2694720656145152E-11</c:v>
                </c:pt>
                <c:pt idx="8653">
                  <c:v>9.0543858940803469E-11</c:v>
                </c:pt>
                <c:pt idx="8654">
                  <c:v>9.0543858940803469E-11</c:v>
                </c:pt>
                <c:pt idx="8655">
                  <c:v>9.0543858940803469E-11</c:v>
                </c:pt>
                <c:pt idx="8656">
                  <c:v>9.0543858940803469E-11</c:v>
                </c:pt>
                <c:pt idx="8657">
                  <c:v>9.1612977856017732E-11</c:v>
                </c:pt>
                <c:pt idx="8658">
                  <c:v>9.2694720656145152E-11</c:v>
                </c:pt>
                <c:pt idx="8659">
                  <c:v>9.0543858940803469E-11</c:v>
                </c:pt>
                <c:pt idx="8660">
                  <c:v>9.1612977856017732E-11</c:v>
                </c:pt>
                <c:pt idx="8661">
                  <c:v>9.1612977856017732E-11</c:v>
                </c:pt>
                <c:pt idx="8662">
                  <c:v>9.2694720656145152E-11</c:v>
                </c:pt>
                <c:pt idx="8663">
                  <c:v>9.1612977856017732E-11</c:v>
                </c:pt>
                <c:pt idx="8664">
                  <c:v>9.1612977856017732E-11</c:v>
                </c:pt>
                <c:pt idx="8665">
                  <c:v>9.0543858940803469E-11</c:v>
                </c:pt>
                <c:pt idx="8666">
                  <c:v>8.948721659039069E-11</c:v>
                </c:pt>
                <c:pt idx="8667">
                  <c:v>8.948721659039069E-11</c:v>
                </c:pt>
                <c:pt idx="8668">
                  <c:v>9.2694720656145152E-11</c:v>
                </c:pt>
                <c:pt idx="8669">
                  <c:v>8.7410982150543379E-11</c:v>
                </c:pt>
                <c:pt idx="8670">
                  <c:v>9.2694720656145152E-11</c:v>
                </c:pt>
                <c:pt idx="8671">
                  <c:v>9.1612977856017732E-11</c:v>
                </c:pt>
                <c:pt idx="8672">
                  <c:v>9.2694720656145152E-11</c:v>
                </c:pt>
                <c:pt idx="8673">
                  <c:v>8.948721659039069E-11</c:v>
                </c:pt>
                <c:pt idx="8674">
                  <c:v>8.948721659039069E-11</c:v>
                </c:pt>
                <c:pt idx="8675">
                  <c:v>9.1612977856017732E-11</c:v>
                </c:pt>
                <c:pt idx="8676">
                  <c:v>9.1612977856017732E-11</c:v>
                </c:pt>
                <c:pt idx="8677">
                  <c:v>8.8442905203885788E-11</c:v>
                </c:pt>
                <c:pt idx="8678">
                  <c:v>9.0543858940803469E-11</c:v>
                </c:pt>
                <c:pt idx="8679">
                  <c:v>9.0543858940803469E-11</c:v>
                </c:pt>
                <c:pt idx="8680">
                  <c:v>9.2694720656145152E-11</c:v>
                </c:pt>
                <c:pt idx="8681">
                  <c:v>9.1612977856017732E-11</c:v>
                </c:pt>
                <c:pt idx="8682">
                  <c:v>8.948721659039069E-11</c:v>
                </c:pt>
                <c:pt idx="8683">
                  <c:v>8.948721659039069E-11</c:v>
                </c:pt>
                <c:pt idx="8684">
                  <c:v>8.8442905203885788E-11</c:v>
                </c:pt>
                <c:pt idx="8685">
                  <c:v>8.7410982150543379E-11</c:v>
                </c:pt>
                <c:pt idx="8686">
                  <c:v>9.0543858940803469E-11</c:v>
                </c:pt>
                <c:pt idx="8687">
                  <c:v>8.7410982150543379E-11</c:v>
                </c:pt>
                <c:pt idx="8688">
                  <c:v>8.948721659039069E-11</c:v>
                </c:pt>
                <c:pt idx="8689">
                  <c:v>8.948721659039069E-11</c:v>
                </c:pt>
                <c:pt idx="8690">
                  <c:v>9.2694720656145152E-11</c:v>
                </c:pt>
                <c:pt idx="8691">
                  <c:v>9.0543858940803469E-11</c:v>
                </c:pt>
                <c:pt idx="8692">
                  <c:v>8.7410982150543379E-11</c:v>
                </c:pt>
                <c:pt idx="8693">
                  <c:v>8.7410982150543379E-11</c:v>
                </c:pt>
                <c:pt idx="8694">
                  <c:v>8.7410982150543379E-11</c:v>
                </c:pt>
                <c:pt idx="8695">
                  <c:v>9.0543858940803469E-11</c:v>
                </c:pt>
                <c:pt idx="8696">
                  <c:v>9.0543858940803469E-11</c:v>
                </c:pt>
                <c:pt idx="8697">
                  <c:v>9.2694720656145152E-11</c:v>
                </c:pt>
                <c:pt idx="8698">
                  <c:v>8.8442905203885788E-11</c:v>
                </c:pt>
                <c:pt idx="8699">
                  <c:v>9.1612977856017732E-11</c:v>
                </c:pt>
                <c:pt idx="8700">
                  <c:v>9.0543858940803469E-11</c:v>
                </c:pt>
                <c:pt idx="8701">
                  <c:v>9.1612977856017732E-11</c:v>
                </c:pt>
                <c:pt idx="8702">
                  <c:v>8.8442905203885788E-11</c:v>
                </c:pt>
                <c:pt idx="8703">
                  <c:v>8.8442905203885788E-11</c:v>
                </c:pt>
                <c:pt idx="8704">
                  <c:v>8.8442905203885788E-11</c:v>
                </c:pt>
                <c:pt idx="8705">
                  <c:v>9.2694720656145152E-11</c:v>
                </c:pt>
                <c:pt idx="8706">
                  <c:v>9.1612977856017732E-11</c:v>
                </c:pt>
                <c:pt idx="8707">
                  <c:v>8.8442905203885788E-11</c:v>
                </c:pt>
                <c:pt idx="8708">
                  <c:v>8.8442905203885788E-11</c:v>
                </c:pt>
                <c:pt idx="8709">
                  <c:v>8.948721659039069E-11</c:v>
                </c:pt>
                <c:pt idx="8710">
                  <c:v>9.1612977856017732E-11</c:v>
                </c:pt>
                <c:pt idx="8711">
                  <c:v>8.948721659039069E-11</c:v>
                </c:pt>
                <c:pt idx="8712">
                  <c:v>9.1612977856017732E-11</c:v>
                </c:pt>
                <c:pt idx="8713">
                  <c:v>8.948721659039069E-11</c:v>
                </c:pt>
                <c:pt idx="8714">
                  <c:v>8.8442905203885788E-11</c:v>
                </c:pt>
                <c:pt idx="8715">
                  <c:v>8.8442905203885788E-11</c:v>
                </c:pt>
                <c:pt idx="8716">
                  <c:v>8.5382722788228175E-11</c:v>
                </c:pt>
                <c:pt idx="8717">
                  <c:v>8.948721659039069E-11</c:v>
                </c:pt>
                <c:pt idx="8718">
                  <c:v>8.8442905203885788E-11</c:v>
                </c:pt>
                <c:pt idx="8719">
                  <c:v>8.948721659039069E-11</c:v>
                </c:pt>
                <c:pt idx="8720">
                  <c:v>9.0543858940803469E-11</c:v>
                </c:pt>
                <c:pt idx="8721">
                  <c:v>8.7410982150543379E-11</c:v>
                </c:pt>
                <c:pt idx="8722">
                  <c:v>8.8442905203885788E-11</c:v>
                </c:pt>
                <c:pt idx="8723">
                  <c:v>9.2694720656145152E-11</c:v>
                </c:pt>
                <c:pt idx="8724">
                  <c:v>8.948721659039069E-11</c:v>
                </c:pt>
                <c:pt idx="8725">
                  <c:v>9.1612977856017732E-11</c:v>
                </c:pt>
                <c:pt idx="8726">
                  <c:v>8.948721659039069E-11</c:v>
                </c:pt>
                <c:pt idx="8727">
                  <c:v>9.1612977856017732E-11</c:v>
                </c:pt>
                <c:pt idx="8728">
                  <c:v>8.7410982150543379E-11</c:v>
                </c:pt>
                <c:pt idx="8729">
                  <c:v>9.1612977856017732E-11</c:v>
                </c:pt>
                <c:pt idx="8730">
                  <c:v>9.1612977856017732E-11</c:v>
                </c:pt>
                <c:pt idx="8731">
                  <c:v>9.0543858940803469E-11</c:v>
                </c:pt>
                <c:pt idx="8732">
                  <c:v>9.1612977856017732E-11</c:v>
                </c:pt>
                <c:pt idx="8733">
                  <c:v>9.2694720656145152E-11</c:v>
                </c:pt>
                <c:pt idx="8734">
                  <c:v>8.8442905203885788E-11</c:v>
                </c:pt>
                <c:pt idx="8735">
                  <c:v>9.2694720656145152E-11</c:v>
                </c:pt>
                <c:pt idx="8736">
                  <c:v>9.3789020443367202E-11</c:v>
                </c:pt>
                <c:pt idx="8737">
                  <c:v>9.0543858940803469E-11</c:v>
                </c:pt>
                <c:pt idx="8738">
                  <c:v>8.7410982150543379E-11</c:v>
                </c:pt>
                <c:pt idx="8739">
                  <c:v>8.8442905203885788E-11</c:v>
                </c:pt>
                <c:pt idx="8740">
                  <c:v>9.0543858940803469E-11</c:v>
                </c:pt>
                <c:pt idx="8741">
                  <c:v>9.1612977856017732E-11</c:v>
                </c:pt>
                <c:pt idx="8742">
                  <c:v>8.7410982150543379E-11</c:v>
                </c:pt>
                <c:pt idx="8743">
                  <c:v>8.8442905203885788E-11</c:v>
                </c:pt>
                <c:pt idx="8744">
                  <c:v>8.8442905203885788E-11</c:v>
                </c:pt>
                <c:pt idx="8745">
                  <c:v>9.0543858940803469E-11</c:v>
                </c:pt>
                <c:pt idx="8746">
                  <c:v>8.8442905203885788E-11</c:v>
                </c:pt>
                <c:pt idx="8747">
                  <c:v>9.0543858940803469E-11</c:v>
                </c:pt>
                <c:pt idx="8748">
                  <c:v>8.8442905203885788E-11</c:v>
                </c:pt>
                <c:pt idx="8749">
                  <c:v>8.8442905203885788E-11</c:v>
                </c:pt>
                <c:pt idx="8750">
                  <c:v>9.0543858940803469E-11</c:v>
                </c:pt>
                <c:pt idx="8751">
                  <c:v>8.8442905203885788E-11</c:v>
                </c:pt>
                <c:pt idx="8752">
                  <c:v>8.8442905203885788E-11</c:v>
                </c:pt>
                <c:pt idx="8753">
                  <c:v>9.1612977856017732E-11</c:v>
                </c:pt>
                <c:pt idx="8754">
                  <c:v>8.8442905203885788E-11</c:v>
                </c:pt>
                <c:pt idx="8755">
                  <c:v>8.8442905203885788E-11</c:v>
                </c:pt>
                <c:pt idx="8756">
                  <c:v>9.0543858940803469E-11</c:v>
                </c:pt>
                <c:pt idx="8757">
                  <c:v>8.948721659039069E-11</c:v>
                </c:pt>
                <c:pt idx="8758">
                  <c:v>8.8442905203885788E-11</c:v>
                </c:pt>
                <c:pt idx="8759">
                  <c:v>8.948721659039069E-11</c:v>
                </c:pt>
                <c:pt idx="8760">
                  <c:v>8.948721659039069E-11</c:v>
                </c:pt>
                <c:pt idx="8761">
                  <c:v>8.7410982150543379E-11</c:v>
                </c:pt>
                <c:pt idx="8762">
                  <c:v>8.948721659039069E-11</c:v>
                </c:pt>
                <c:pt idx="8763">
                  <c:v>8.7410982150543379E-11</c:v>
                </c:pt>
                <c:pt idx="8764">
                  <c:v>8.8442905203885788E-11</c:v>
                </c:pt>
                <c:pt idx="8765">
                  <c:v>8.948721659039069E-11</c:v>
                </c:pt>
                <c:pt idx="8766">
                  <c:v>9.1612977856017732E-11</c:v>
                </c:pt>
                <c:pt idx="8767">
                  <c:v>8.8442905203885788E-11</c:v>
                </c:pt>
                <c:pt idx="8768">
                  <c:v>9.1612977856017732E-11</c:v>
                </c:pt>
                <c:pt idx="8769">
                  <c:v>9.1612977856017732E-11</c:v>
                </c:pt>
                <c:pt idx="8770">
                  <c:v>8.7410982150543379E-11</c:v>
                </c:pt>
                <c:pt idx="8771">
                  <c:v>8.6390900317143426E-11</c:v>
                </c:pt>
                <c:pt idx="8772">
                  <c:v>8.948721659039069E-11</c:v>
                </c:pt>
                <c:pt idx="8773">
                  <c:v>8.8442905203885788E-11</c:v>
                </c:pt>
                <c:pt idx="8774">
                  <c:v>8.8442905203885788E-11</c:v>
                </c:pt>
                <c:pt idx="8775">
                  <c:v>8.5382722788228175E-11</c:v>
                </c:pt>
                <c:pt idx="8776">
                  <c:v>8.8442905203885788E-11</c:v>
                </c:pt>
                <c:pt idx="8777">
                  <c:v>8.7410982150543379E-11</c:v>
                </c:pt>
                <c:pt idx="8778">
                  <c:v>9.0543858940803469E-11</c:v>
                </c:pt>
                <c:pt idx="8779">
                  <c:v>9.0543858940803469E-11</c:v>
                </c:pt>
                <c:pt idx="8780">
                  <c:v>8.948721659039069E-11</c:v>
                </c:pt>
                <c:pt idx="8781">
                  <c:v>8.948721659039069E-11</c:v>
                </c:pt>
                <c:pt idx="8782">
                  <c:v>8.7410982150543379E-11</c:v>
                </c:pt>
                <c:pt idx="8783">
                  <c:v>8.8442905203885788E-11</c:v>
                </c:pt>
                <c:pt idx="8784">
                  <c:v>8.5382722788228175E-11</c:v>
                </c:pt>
                <c:pt idx="8785">
                  <c:v>9.1612977856017732E-11</c:v>
                </c:pt>
                <c:pt idx="8786">
                  <c:v>9.0543858940803469E-11</c:v>
                </c:pt>
                <c:pt idx="8787">
                  <c:v>9.1612977856017732E-11</c:v>
                </c:pt>
                <c:pt idx="8788">
                  <c:v>8.8442905203885788E-11</c:v>
                </c:pt>
                <c:pt idx="8789">
                  <c:v>8.6390900317143426E-11</c:v>
                </c:pt>
                <c:pt idx="8790">
                  <c:v>8.7410982150543379E-11</c:v>
                </c:pt>
                <c:pt idx="8791">
                  <c:v>8.8442905203885788E-11</c:v>
                </c:pt>
                <c:pt idx="8792">
                  <c:v>8.5382722788228175E-11</c:v>
                </c:pt>
                <c:pt idx="8793">
                  <c:v>8.4386310641153892E-11</c:v>
                </c:pt>
                <c:pt idx="8794">
                  <c:v>8.8442905203885788E-11</c:v>
                </c:pt>
                <c:pt idx="8795">
                  <c:v>8.6390900317143426E-11</c:v>
                </c:pt>
                <c:pt idx="8796">
                  <c:v>8.7410982150543379E-11</c:v>
                </c:pt>
                <c:pt idx="8797">
                  <c:v>8.7410982150543379E-11</c:v>
                </c:pt>
                <c:pt idx="8798">
                  <c:v>8.8442905203885788E-11</c:v>
                </c:pt>
                <c:pt idx="8799">
                  <c:v>8.6390900317143426E-11</c:v>
                </c:pt>
                <c:pt idx="8800">
                  <c:v>8.5382722788228175E-11</c:v>
                </c:pt>
                <c:pt idx="8801">
                  <c:v>8.6390900317143426E-11</c:v>
                </c:pt>
                <c:pt idx="8802">
                  <c:v>8.8442905203885788E-11</c:v>
                </c:pt>
                <c:pt idx="8803">
                  <c:v>9.0543858940803469E-11</c:v>
                </c:pt>
                <c:pt idx="8804">
                  <c:v>8.8442905203885788E-11</c:v>
                </c:pt>
                <c:pt idx="8805">
                  <c:v>8.8442905203885788E-11</c:v>
                </c:pt>
                <c:pt idx="8806">
                  <c:v>8.6390900317143426E-11</c:v>
                </c:pt>
                <c:pt idx="8807">
                  <c:v>8.8442905203885788E-11</c:v>
                </c:pt>
                <c:pt idx="8808">
                  <c:v>8.8442905203885788E-11</c:v>
                </c:pt>
                <c:pt idx="8809">
                  <c:v>8.948721659039069E-11</c:v>
                </c:pt>
                <c:pt idx="8810">
                  <c:v>8.6390900317143426E-11</c:v>
                </c:pt>
                <c:pt idx="8811">
                  <c:v>8.8442905203885788E-11</c:v>
                </c:pt>
                <c:pt idx="8812">
                  <c:v>9.0543858940803469E-11</c:v>
                </c:pt>
                <c:pt idx="8813">
                  <c:v>9.0543858940803469E-11</c:v>
                </c:pt>
                <c:pt idx="8814">
                  <c:v>8.8442905203885788E-11</c:v>
                </c:pt>
                <c:pt idx="8815">
                  <c:v>8.8442905203885788E-11</c:v>
                </c:pt>
                <c:pt idx="8816">
                  <c:v>8.5382722788228175E-11</c:v>
                </c:pt>
                <c:pt idx="8817">
                  <c:v>8.6390900317143426E-11</c:v>
                </c:pt>
                <c:pt idx="8818">
                  <c:v>8.7410982150543379E-11</c:v>
                </c:pt>
                <c:pt idx="8819">
                  <c:v>8.7410982150543379E-11</c:v>
                </c:pt>
                <c:pt idx="8820">
                  <c:v>8.948721659039069E-11</c:v>
                </c:pt>
                <c:pt idx="8821">
                  <c:v>8.7410982150543379E-11</c:v>
                </c:pt>
                <c:pt idx="8822">
                  <c:v>8.7410982150543379E-11</c:v>
                </c:pt>
                <c:pt idx="8823">
                  <c:v>8.8442905203885788E-11</c:v>
                </c:pt>
                <c:pt idx="8824">
                  <c:v>9.1612977856017732E-11</c:v>
                </c:pt>
                <c:pt idx="8825">
                  <c:v>8.5382722788228175E-11</c:v>
                </c:pt>
                <c:pt idx="8826">
                  <c:v>8.8442905203885788E-11</c:v>
                </c:pt>
                <c:pt idx="8827">
                  <c:v>8.948721659039069E-11</c:v>
                </c:pt>
                <c:pt idx="8828">
                  <c:v>8.7410982150543379E-11</c:v>
                </c:pt>
                <c:pt idx="8829">
                  <c:v>8.6390900317143426E-11</c:v>
                </c:pt>
                <c:pt idx="8830">
                  <c:v>8.6390900317143426E-11</c:v>
                </c:pt>
                <c:pt idx="8831">
                  <c:v>8.8442905203885788E-11</c:v>
                </c:pt>
                <c:pt idx="8832">
                  <c:v>8.948721659039069E-11</c:v>
                </c:pt>
                <c:pt idx="8833">
                  <c:v>8.6390900317143426E-11</c:v>
                </c:pt>
                <c:pt idx="8834">
                  <c:v>8.7410982150543379E-11</c:v>
                </c:pt>
                <c:pt idx="8835">
                  <c:v>8.8442905203885788E-11</c:v>
                </c:pt>
                <c:pt idx="8836">
                  <c:v>9.0543858940803469E-11</c:v>
                </c:pt>
                <c:pt idx="8837">
                  <c:v>8.948721659039069E-11</c:v>
                </c:pt>
                <c:pt idx="8838">
                  <c:v>8.6390900317143426E-11</c:v>
                </c:pt>
                <c:pt idx="8839">
                  <c:v>9.0543858940803469E-11</c:v>
                </c:pt>
                <c:pt idx="8840">
                  <c:v>9.1612977856017732E-11</c:v>
                </c:pt>
                <c:pt idx="8841">
                  <c:v>8.7410982150543379E-11</c:v>
                </c:pt>
                <c:pt idx="8842">
                  <c:v>8.5382722788228175E-11</c:v>
                </c:pt>
                <c:pt idx="8843">
                  <c:v>8.8442905203885788E-11</c:v>
                </c:pt>
                <c:pt idx="8844">
                  <c:v>8.5382722788228175E-11</c:v>
                </c:pt>
                <c:pt idx="8845">
                  <c:v>8.7410982150543379E-11</c:v>
                </c:pt>
                <c:pt idx="8846">
                  <c:v>8.6390900317143426E-11</c:v>
                </c:pt>
                <c:pt idx="8847">
                  <c:v>8.8442905203885788E-11</c:v>
                </c:pt>
                <c:pt idx="8848">
                  <c:v>8.6390900317143426E-11</c:v>
                </c:pt>
                <c:pt idx="8849">
                  <c:v>8.6390900317143426E-11</c:v>
                </c:pt>
                <c:pt idx="8850">
                  <c:v>8.8442905203885788E-11</c:v>
                </c:pt>
                <c:pt idx="8851">
                  <c:v>8.8442905203885788E-11</c:v>
                </c:pt>
                <c:pt idx="8852">
                  <c:v>8.5382722788228175E-11</c:v>
                </c:pt>
                <c:pt idx="8853">
                  <c:v>8.5382722788228175E-11</c:v>
                </c:pt>
                <c:pt idx="8854">
                  <c:v>8.8442905203885788E-11</c:v>
                </c:pt>
                <c:pt idx="8855">
                  <c:v>8.6390900317143426E-11</c:v>
                </c:pt>
                <c:pt idx="8856">
                  <c:v>8.5382722788228175E-11</c:v>
                </c:pt>
                <c:pt idx="8857">
                  <c:v>8.8442905203885788E-11</c:v>
                </c:pt>
                <c:pt idx="8858">
                  <c:v>8.6390900317143426E-11</c:v>
                </c:pt>
                <c:pt idx="8859">
                  <c:v>8.5382722788228175E-11</c:v>
                </c:pt>
                <c:pt idx="8860">
                  <c:v>8.7410982150543379E-11</c:v>
                </c:pt>
                <c:pt idx="8861">
                  <c:v>8.4386310641153892E-11</c:v>
                </c:pt>
                <c:pt idx="8862">
                  <c:v>8.5382722788228175E-11</c:v>
                </c:pt>
                <c:pt idx="8863">
                  <c:v>8.7410982150543379E-11</c:v>
                </c:pt>
                <c:pt idx="8864">
                  <c:v>8.8442905203885788E-11</c:v>
                </c:pt>
                <c:pt idx="8865">
                  <c:v>8.8442905203885788E-11</c:v>
                </c:pt>
                <c:pt idx="8866">
                  <c:v>8.3401526574496936E-11</c:v>
                </c:pt>
                <c:pt idx="8867">
                  <c:v>8.6390900317143426E-11</c:v>
                </c:pt>
                <c:pt idx="8868">
                  <c:v>8.8442905203885788E-11</c:v>
                </c:pt>
                <c:pt idx="8869">
                  <c:v>8.7410982150543379E-11</c:v>
                </c:pt>
                <c:pt idx="8870">
                  <c:v>8.5382722788228175E-11</c:v>
                </c:pt>
                <c:pt idx="8871">
                  <c:v>8.8442905203885788E-11</c:v>
                </c:pt>
                <c:pt idx="8872">
                  <c:v>8.3401526574496936E-11</c:v>
                </c:pt>
                <c:pt idx="8873">
                  <c:v>8.6390900317143426E-11</c:v>
                </c:pt>
                <c:pt idx="8874">
                  <c:v>8.948721659039069E-11</c:v>
                </c:pt>
                <c:pt idx="8875">
                  <c:v>8.4386310641153892E-11</c:v>
                </c:pt>
                <c:pt idx="8876">
                  <c:v>8.7410982150543379E-11</c:v>
                </c:pt>
                <c:pt idx="8877">
                  <c:v>8.7410982150543379E-11</c:v>
                </c:pt>
                <c:pt idx="8878">
                  <c:v>8.8442905203885788E-11</c:v>
                </c:pt>
                <c:pt idx="8879">
                  <c:v>8.5382722788228175E-11</c:v>
                </c:pt>
                <c:pt idx="8880">
                  <c:v>8.7410982150543379E-11</c:v>
                </c:pt>
                <c:pt idx="8881">
                  <c:v>8.3401526574496936E-11</c:v>
                </c:pt>
                <c:pt idx="8882">
                  <c:v>8.8442905203885788E-11</c:v>
                </c:pt>
                <c:pt idx="8883">
                  <c:v>8.4386310641153892E-11</c:v>
                </c:pt>
                <c:pt idx="8884">
                  <c:v>8.6390900317143426E-11</c:v>
                </c:pt>
                <c:pt idx="8885">
                  <c:v>8.8442905203885788E-11</c:v>
                </c:pt>
                <c:pt idx="8886">
                  <c:v>8.7410982150543379E-11</c:v>
                </c:pt>
                <c:pt idx="8887">
                  <c:v>8.6390900317143426E-11</c:v>
                </c:pt>
                <c:pt idx="8888">
                  <c:v>8.5382722788228175E-11</c:v>
                </c:pt>
                <c:pt idx="8889">
                  <c:v>8.4386310641153892E-11</c:v>
                </c:pt>
                <c:pt idx="8890">
                  <c:v>8.3401526574496936E-11</c:v>
                </c:pt>
                <c:pt idx="8891">
                  <c:v>8.6390900317143426E-11</c:v>
                </c:pt>
                <c:pt idx="8892">
                  <c:v>8.5382722788228175E-11</c:v>
                </c:pt>
                <c:pt idx="8893">
                  <c:v>8.5382722788228175E-11</c:v>
                </c:pt>
                <c:pt idx="8894">
                  <c:v>8.6390900317143426E-11</c:v>
                </c:pt>
                <c:pt idx="8895">
                  <c:v>8.6390900317143426E-11</c:v>
                </c:pt>
                <c:pt idx="8896">
                  <c:v>8.5382722788228175E-11</c:v>
                </c:pt>
                <c:pt idx="8897">
                  <c:v>8.4386310641153892E-11</c:v>
                </c:pt>
                <c:pt idx="8898">
                  <c:v>8.3401526574496936E-11</c:v>
                </c:pt>
                <c:pt idx="8899">
                  <c:v>8.7410982150543379E-11</c:v>
                </c:pt>
                <c:pt idx="8900">
                  <c:v>8.5382722788228175E-11</c:v>
                </c:pt>
                <c:pt idx="8901">
                  <c:v>8.7410982150543379E-11</c:v>
                </c:pt>
                <c:pt idx="8902">
                  <c:v>8.5382722788228175E-11</c:v>
                </c:pt>
                <c:pt idx="8903">
                  <c:v>8.8442905203885788E-11</c:v>
                </c:pt>
                <c:pt idx="8904">
                  <c:v>9.0543858940803469E-11</c:v>
                </c:pt>
                <c:pt idx="8905">
                  <c:v>8.3401526574496936E-11</c:v>
                </c:pt>
                <c:pt idx="8906">
                  <c:v>8.6390900317143426E-11</c:v>
                </c:pt>
                <c:pt idx="8907">
                  <c:v>8.7410982150543379E-11</c:v>
                </c:pt>
                <c:pt idx="8908">
                  <c:v>8.5382722788228175E-11</c:v>
                </c:pt>
                <c:pt idx="8909">
                  <c:v>8.5382722788228175E-11</c:v>
                </c:pt>
                <c:pt idx="8910">
                  <c:v>8.5382722788228175E-11</c:v>
                </c:pt>
                <c:pt idx="8911">
                  <c:v>8.5382722788228175E-11</c:v>
                </c:pt>
                <c:pt idx="8912">
                  <c:v>8.6390900317143426E-11</c:v>
                </c:pt>
                <c:pt idx="8913">
                  <c:v>8.7410982150543379E-11</c:v>
                </c:pt>
                <c:pt idx="8914">
                  <c:v>8.7410982150543379E-11</c:v>
                </c:pt>
                <c:pt idx="8915">
                  <c:v>8.5382722788228175E-11</c:v>
                </c:pt>
                <c:pt idx="8916">
                  <c:v>8.5382722788228175E-11</c:v>
                </c:pt>
                <c:pt idx="8917">
                  <c:v>8.7410982150543379E-11</c:v>
                </c:pt>
                <c:pt idx="8918">
                  <c:v>8.6390900317143426E-11</c:v>
                </c:pt>
                <c:pt idx="8919">
                  <c:v>8.4386310641153892E-11</c:v>
                </c:pt>
                <c:pt idx="8920">
                  <c:v>8.6390900317143426E-11</c:v>
                </c:pt>
                <c:pt idx="8921">
                  <c:v>8.4386310641153892E-11</c:v>
                </c:pt>
                <c:pt idx="8922">
                  <c:v>8.7410982150543379E-11</c:v>
                </c:pt>
                <c:pt idx="8923">
                  <c:v>8.7410982150543379E-11</c:v>
                </c:pt>
                <c:pt idx="8924">
                  <c:v>8.7410982150543379E-11</c:v>
                </c:pt>
                <c:pt idx="8925">
                  <c:v>8.5382722788228175E-11</c:v>
                </c:pt>
                <c:pt idx="8926">
                  <c:v>8.948721659039069E-11</c:v>
                </c:pt>
                <c:pt idx="8927">
                  <c:v>8.948721659039069E-11</c:v>
                </c:pt>
                <c:pt idx="8928">
                  <c:v>8.7410982150543379E-11</c:v>
                </c:pt>
                <c:pt idx="8929">
                  <c:v>8.2428424687378108E-11</c:v>
                </c:pt>
                <c:pt idx="8930">
                  <c:v>8.8442905203885788E-11</c:v>
                </c:pt>
                <c:pt idx="8931">
                  <c:v>8.3401526574496936E-11</c:v>
                </c:pt>
                <c:pt idx="8932">
                  <c:v>8.3401526574496936E-11</c:v>
                </c:pt>
                <c:pt idx="8933">
                  <c:v>8.7410982150543379E-11</c:v>
                </c:pt>
                <c:pt idx="8934">
                  <c:v>8.6390900317143426E-11</c:v>
                </c:pt>
                <c:pt idx="8935">
                  <c:v>8.5382722788228175E-11</c:v>
                </c:pt>
                <c:pt idx="8936">
                  <c:v>8.5382722788228175E-11</c:v>
                </c:pt>
                <c:pt idx="8937">
                  <c:v>8.5382722788228175E-11</c:v>
                </c:pt>
                <c:pt idx="8938">
                  <c:v>8.4386310641153892E-11</c:v>
                </c:pt>
                <c:pt idx="8939">
                  <c:v>8.4386310641153892E-11</c:v>
                </c:pt>
                <c:pt idx="8940">
                  <c:v>8.6390900317143426E-11</c:v>
                </c:pt>
                <c:pt idx="8941">
                  <c:v>8.7410982150543379E-11</c:v>
                </c:pt>
                <c:pt idx="8942">
                  <c:v>8.8442905203885788E-11</c:v>
                </c:pt>
                <c:pt idx="8943">
                  <c:v>8.5382722788228175E-11</c:v>
                </c:pt>
                <c:pt idx="8944">
                  <c:v>8.3401526574496936E-11</c:v>
                </c:pt>
                <c:pt idx="8945">
                  <c:v>8.5382722788228175E-11</c:v>
                </c:pt>
                <c:pt idx="8946">
                  <c:v>8.948721659039069E-11</c:v>
                </c:pt>
                <c:pt idx="8947">
                  <c:v>8.5382722788228175E-11</c:v>
                </c:pt>
                <c:pt idx="8948">
                  <c:v>8.4386310641153892E-11</c:v>
                </c:pt>
                <c:pt idx="8949">
                  <c:v>8.7410982150543379E-11</c:v>
                </c:pt>
                <c:pt idx="8950">
                  <c:v>8.4386310641153892E-11</c:v>
                </c:pt>
                <c:pt idx="8951">
                  <c:v>8.8442905203885788E-11</c:v>
                </c:pt>
                <c:pt idx="8952">
                  <c:v>8.8442905203885788E-11</c:v>
                </c:pt>
                <c:pt idx="8953">
                  <c:v>8.7410982150543379E-11</c:v>
                </c:pt>
                <c:pt idx="8954">
                  <c:v>8.7410982150543379E-11</c:v>
                </c:pt>
                <c:pt idx="8955">
                  <c:v>8.4386310641153892E-11</c:v>
                </c:pt>
                <c:pt idx="8956">
                  <c:v>8.6390900317143426E-11</c:v>
                </c:pt>
                <c:pt idx="8957">
                  <c:v>8.5382722788228175E-11</c:v>
                </c:pt>
                <c:pt idx="8958">
                  <c:v>8.6390900317143426E-11</c:v>
                </c:pt>
                <c:pt idx="8959">
                  <c:v>8.4386310641153892E-11</c:v>
                </c:pt>
                <c:pt idx="8960">
                  <c:v>8.5382722788228175E-11</c:v>
                </c:pt>
                <c:pt idx="8961">
                  <c:v>8.4386310641153892E-11</c:v>
                </c:pt>
                <c:pt idx="8962">
                  <c:v>8.3401526574496936E-11</c:v>
                </c:pt>
                <c:pt idx="8963">
                  <c:v>8.7410982150543379E-11</c:v>
                </c:pt>
                <c:pt idx="8964">
                  <c:v>8.4386310641153892E-11</c:v>
                </c:pt>
                <c:pt idx="8965">
                  <c:v>8.6390900317143426E-11</c:v>
                </c:pt>
                <c:pt idx="8966">
                  <c:v>8.6390900317143426E-11</c:v>
                </c:pt>
                <c:pt idx="8967">
                  <c:v>8.5382722788228175E-11</c:v>
                </c:pt>
                <c:pt idx="8968">
                  <c:v>8.7410982150543379E-11</c:v>
                </c:pt>
                <c:pt idx="8969">
                  <c:v>8.6390900317143426E-11</c:v>
                </c:pt>
                <c:pt idx="8970">
                  <c:v>8.7410982150543379E-11</c:v>
                </c:pt>
                <c:pt idx="8971">
                  <c:v>8.4386310641153892E-11</c:v>
                </c:pt>
                <c:pt idx="8972">
                  <c:v>8.6390900317143426E-11</c:v>
                </c:pt>
                <c:pt idx="8973">
                  <c:v>8.4386310641153892E-11</c:v>
                </c:pt>
                <c:pt idx="8974">
                  <c:v>8.8442905203885788E-11</c:v>
                </c:pt>
                <c:pt idx="8975">
                  <c:v>8.4386310641153892E-11</c:v>
                </c:pt>
                <c:pt idx="8976">
                  <c:v>8.5382722788228175E-11</c:v>
                </c:pt>
                <c:pt idx="8977">
                  <c:v>8.8442905203885788E-11</c:v>
                </c:pt>
                <c:pt idx="8978">
                  <c:v>8.7410982150543379E-11</c:v>
                </c:pt>
                <c:pt idx="8979">
                  <c:v>8.4386310641153892E-11</c:v>
                </c:pt>
                <c:pt idx="8980">
                  <c:v>8.6390900317143426E-11</c:v>
                </c:pt>
                <c:pt idx="8981">
                  <c:v>8.6390900317143426E-11</c:v>
                </c:pt>
                <c:pt idx="8982">
                  <c:v>8.5382722788228175E-11</c:v>
                </c:pt>
                <c:pt idx="8983">
                  <c:v>8.4386310641153892E-11</c:v>
                </c:pt>
                <c:pt idx="8984">
                  <c:v>8.6390900317143426E-11</c:v>
                </c:pt>
                <c:pt idx="8985">
                  <c:v>8.8442905203885788E-11</c:v>
                </c:pt>
                <c:pt idx="8986">
                  <c:v>8.7410982150543379E-11</c:v>
                </c:pt>
                <c:pt idx="8987">
                  <c:v>8.8442905203885788E-11</c:v>
                </c:pt>
                <c:pt idx="8988">
                  <c:v>8.5382722788228175E-11</c:v>
                </c:pt>
                <c:pt idx="8989">
                  <c:v>8.3401526574496936E-11</c:v>
                </c:pt>
                <c:pt idx="8990">
                  <c:v>8.6390900317143426E-11</c:v>
                </c:pt>
                <c:pt idx="8991">
                  <c:v>8.5382722788228175E-11</c:v>
                </c:pt>
                <c:pt idx="8992">
                  <c:v>8.7410982150543379E-11</c:v>
                </c:pt>
                <c:pt idx="8993">
                  <c:v>8.6390900317143426E-11</c:v>
                </c:pt>
                <c:pt idx="8994">
                  <c:v>8.3401526574496936E-11</c:v>
                </c:pt>
                <c:pt idx="8995">
                  <c:v>8.4386310641153892E-11</c:v>
                </c:pt>
                <c:pt idx="8996">
                  <c:v>8.8442905203885788E-11</c:v>
                </c:pt>
                <c:pt idx="8997">
                  <c:v>8.4386310641153892E-11</c:v>
                </c:pt>
                <c:pt idx="8998">
                  <c:v>8.6390900317143426E-11</c:v>
                </c:pt>
                <c:pt idx="8999">
                  <c:v>8.5382722788228175E-11</c:v>
                </c:pt>
                <c:pt idx="9000">
                  <c:v>8.6390900317143426E-11</c:v>
                </c:pt>
                <c:pt idx="9001">
                  <c:v>8.6390900317143426E-11</c:v>
                </c:pt>
                <c:pt idx="9002">
                  <c:v>8.4386310641153892E-11</c:v>
                </c:pt>
                <c:pt idx="9003">
                  <c:v>8.4386310641153892E-11</c:v>
                </c:pt>
                <c:pt idx="9004">
                  <c:v>8.4386310641153892E-11</c:v>
                </c:pt>
                <c:pt idx="9005">
                  <c:v>8.7410982150543379E-11</c:v>
                </c:pt>
                <c:pt idx="9006">
                  <c:v>8.4386310641153892E-11</c:v>
                </c:pt>
                <c:pt idx="9007">
                  <c:v>8.4386310641153892E-11</c:v>
                </c:pt>
                <c:pt idx="9008">
                  <c:v>8.5382722788228175E-11</c:v>
                </c:pt>
                <c:pt idx="9009">
                  <c:v>8.4386310641153892E-11</c:v>
                </c:pt>
                <c:pt idx="9010">
                  <c:v>8.7410982150543379E-11</c:v>
                </c:pt>
                <c:pt idx="9011">
                  <c:v>8.4386310641153892E-11</c:v>
                </c:pt>
                <c:pt idx="9012">
                  <c:v>8.5382722788228175E-11</c:v>
                </c:pt>
                <c:pt idx="9013">
                  <c:v>8.6390900317143426E-11</c:v>
                </c:pt>
                <c:pt idx="9014">
                  <c:v>8.4386310641153892E-11</c:v>
                </c:pt>
                <c:pt idx="9015">
                  <c:v>8.4386310641153892E-11</c:v>
                </c:pt>
                <c:pt idx="9016">
                  <c:v>8.6390900317143426E-11</c:v>
                </c:pt>
                <c:pt idx="9017">
                  <c:v>8.4386310641153892E-11</c:v>
                </c:pt>
                <c:pt idx="9018">
                  <c:v>8.4386310641153892E-11</c:v>
                </c:pt>
                <c:pt idx="9019">
                  <c:v>8.5382722788228175E-11</c:v>
                </c:pt>
                <c:pt idx="9020">
                  <c:v>8.7410982150543379E-11</c:v>
                </c:pt>
                <c:pt idx="9021">
                  <c:v>8.4386310641153892E-11</c:v>
                </c:pt>
                <c:pt idx="9022">
                  <c:v>8.4386310641153892E-11</c:v>
                </c:pt>
                <c:pt idx="9023">
                  <c:v>8.4386310641153892E-11</c:v>
                </c:pt>
                <c:pt idx="9024">
                  <c:v>8.7410982150543379E-11</c:v>
                </c:pt>
                <c:pt idx="9025">
                  <c:v>8.5382722788228175E-11</c:v>
                </c:pt>
                <c:pt idx="9026">
                  <c:v>8.5382722788228175E-11</c:v>
                </c:pt>
                <c:pt idx="9027">
                  <c:v>8.6390900317143426E-11</c:v>
                </c:pt>
                <c:pt idx="9028">
                  <c:v>8.4386310641153892E-11</c:v>
                </c:pt>
                <c:pt idx="9029">
                  <c:v>8.4386310641153892E-11</c:v>
                </c:pt>
                <c:pt idx="9030">
                  <c:v>8.4386310641153892E-11</c:v>
                </c:pt>
                <c:pt idx="9031">
                  <c:v>8.4386310641153892E-11</c:v>
                </c:pt>
                <c:pt idx="9032">
                  <c:v>8.7410982150543379E-11</c:v>
                </c:pt>
                <c:pt idx="9033">
                  <c:v>8.3401526574496936E-11</c:v>
                </c:pt>
                <c:pt idx="9034">
                  <c:v>8.5382722788228175E-11</c:v>
                </c:pt>
                <c:pt idx="9035">
                  <c:v>8.7410982150543379E-11</c:v>
                </c:pt>
                <c:pt idx="9036">
                  <c:v>8.8442905203885788E-11</c:v>
                </c:pt>
                <c:pt idx="9037">
                  <c:v>8.4386310641153892E-11</c:v>
                </c:pt>
                <c:pt idx="9038">
                  <c:v>8.4386310641153892E-11</c:v>
                </c:pt>
                <c:pt idx="9039">
                  <c:v>8.7410982150543379E-11</c:v>
                </c:pt>
                <c:pt idx="9040">
                  <c:v>8.4386310641153892E-11</c:v>
                </c:pt>
                <c:pt idx="9041">
                  <c:v>8.5382722788228175E-11</c:v>
                </c:pt>
                <c:pt idx="9042">
                  <c:v>8.4386310641153892E-11</c:v>
                </c:pt>
                <c:pt idx="9043">
                  <c:v>8.4386310641153892E-11</c:v>
                </c:pt>
                <c:pt idx="9044">
                  <c:v>8.3401526574496936E-11</c:v>
                </c:pt>
                <c:pt idx="9045">
                  <c:v>8.5382722788228175E-11</c:v>
                </c:pt>
                <c:pt idx="9046">
                  <c:v>8.5382722788228175E-11</c:v>
                </c:pt>
                <c:pt idx="9047">
                  <c:v>8.5382722788228175E-11</c:v>
                </c:pt>
                <c:pt idx="9048">
                  <c:v>8.4386310641153892E-11</c:v>
                </c:pt>
                <c:pt idx="9049">
                  <c:v>8.6390900317143426E-11</c:v>
                </c:pt>
                <c:pt idx="9050">
                  <c:v>8.4386310641153892E-11</c:v>
                </c:pt>
                <c:pt idx="9051">
                  <c:v>8.7410982150543379E-11</c:v>
                </c:pt>
                <c:pt idx="9052">
                  <c:v>8.5382722788228175E-11</c:v>
                </c:pt>
                <c:pt idx="9053">
                  <c:v>8.5382722788228175E-11</c:v>
                </c:pt>
                <c:pt idx="9054">
                  <c:v>8.3401526574496936E-11</c:v>
                </c:pt>
                <c:pt idx="9055">
                  <c:v>8.8442905203885788E-11</c:v>
                </c:pt>
                <c:pt idx="9056">
                  <c:v>8.3401526574496936E-11</c:v>
                </c:pt>
                <c:pt idx="9057">
                  <c:v>8.5382722788228175E-11</c:v>
                </c:pt>
                <c:pt idx="9058">
                  <c:v>8.5382722788228175E-11</c:v>
                </c:pt>
                <c:pt idx="9059">
                  <c:v>8.5382722788228175E-11</c:v>
                </c:pt>
                <c:pt idx="9060">
                  <c:v>8.4386310641153892E-11</c:v>
                </c:pt>
                <c:pt idx="9061">
                  <c:v>8.7410982150543379E-11</c:v>
                </c:pt>
                <c:pt idx="9062">
                  <c:v>8.8442905203885788E-11</c:v>
                </c:pt>
                <c:pt idx="9063">
                  <c:v>8.3401526574496936E-11</c:v>
                </c:pt>
                <c:pt idx="9064">
                  <c:v>8.6390900317143426E-11</c:v>
                </c:pt>
                <c:pt idx="9065">
                  <c:v>8.4386310641153892E-11</c:v>
                </c:pt>
                <c:pt idx="9066">
                  <c:v>8.7410982150543379E-11</c:v>
                </c:pt>
                <c:pt idx="9067">
                  <c:v>8.3401526574496936E-11</c:v>
                </c:pt>
                <c:pt idx="9068">
                  <c:v>8.4386310641153892E-11</c:v>
                </c:pt>
                <c:pt idx="9069">
                  <c:v>8.5382722788228175E-11</c:v>
                </c:pt>
                <c:pt idx="9070">
                  <c:v>8.7410982150543379E-11</c:v>
                </c:pt>
                <c:pt idx="9071">
                  <c:v>8.5382722788228175E-11</c:v>
                </c:pt>
                <c:pt idx="9072">
                  <c:v>8.6390900317143426E-11</c:v>
                </c:pt>
                <c:pt idx="9073">
                  <c:v>8.4386310641153892E-11</c:v>
                </c:pt>
                <c:pt idx="9074">
                  <c:v>8.3401526574496936E-11</c:v>
                </c:pt>
                <c:pt idx="9075">
                  <c:v>8.4386310641153892E-11</c:v>
                </c:pt>
                <c:pt idx="9076">
                  <c:v>8.6390900317143426E-11</c:v>
                </c:pt>
                <c:pt idx="9077">
                  <c:v>8.3401526574496936E-11</c:v>
                </c:pt>
                <c:pt idx="9078">
                  <c:v>8.8442905203885788E-11</c:v>
                </c:pt>
                <c:pt idx="9079">
                  <c:v>8.6390900317143426E-11</c:v>
                </c:pt>
                <c:pt idx="9080">
                  <c:v>8.4386310641153892E-11</c:v>
                </c:pt>
                <c:pt idx="9081">
                  <c:v>8.5382722788228175E-11</c:v>
                </c:pt>
                <c:pt idx="9082">
                  <c:v>8.4386310641153892E-11</c:v>
                </c:pt>
                <c:pt idx="9083">
                  <c:v>8.5382722788228175E-11</c:v>
                </c:pt>
                <c:pt idx="9084">
                  <c:v>8.7410982150543379E-11</c:v>
                </c:pt>
                <c:pt idx="9085">
                  <c:v>8.5382722788228175E-11</c:v>
                </c:pt>
                <c:pt idx="9086">
                  <c:v>8.6390900317143426E-11</c:v>
                </c:pt>
                <c:pt idx="9087">
                  <c:v>8.4386310641153892E-11</c:v>
                </c:pt>
                <c:pt idx="9088">
                  <c:v>8.4386310641153892E-11</c:v>
                </c:pt>
                <c:pt idx="9089">
                  <c:v>8.4386310641153892E-11</c:v>
                </c:pt>
                <c:pt idx="9090">
                  <c:v>8.6390900317143426E-11</c:v>
                </c:pt>
                <c:pt idx="9091">
                  <c:v>8.5382722788228175E-11</c:v>
                </c:pt>
                <c:pt idx="9092">
                  <c:v>8.5382722788228175E-11</c:v>
                </c:pt>
                <c:pt idx="9093">
                  <c:v>8.2428424687378108E-11</c:v>
                </c:pt>
                <c:pt idx="9094">
                  <c:v>8.4386310641153892E-11</c:v>
                </c:pt>
                <c:pt idx="9095">
                  <c:v>8.5382722788228175E-11</c:v>
                </c:pt>
                <c:pt idx="9096">
                  <c:v>8.6390900317143426E-11</c:v>
                </c:pt>
                <c:pt idx="9097">
                  <c:v>8.4386310641153892E-11</c:v>
                </c:pt>
                <c:pt idx="9098">
                  <c:v>8.4386310641153892E-11</c:v>
                </c:pt>
                <c:pt idx="9099">
                  <c:v>8.6390900317143426E-11</c:v>
                </c:pt>
                <c:pt idx="9100">
                  <c:v>8.4386310641153892E-11</c:v>
                </c:pt>
                <c:pt idx="9101">
                  <c:v>8.4386310641153892E-11</c:v>
                </c:pt>
                <c:pt idx="9102">
                  <c:v>8.4386310641153892E-11</c:v>
                </c:pt>
                <c:pt idx="9103">
                  <c:v>8.4386310641153892E-11</c:v>
                </c:pt>
                <c:pt idx="9104">
                  <c:v>8.6390900317143426E-11</c:v>
                </c:pt>
                <c:pt idx="9105">
                  <c:v>8.5382722788228175E-11</c:v>
                </c:pt>
                <c:pt idx="9106">
                  <c:v>8.5382722788228175E-11</c:v>
                </c:pt>
                <c:pt idx="9107">
                  <c:v>8.3401526574496936E-11</c:v>
                </c:pt>
                <c:pt idx="9108">
                  <c:v>8.6390900317143426E-11</c:v>
                </c:pt>
                <c:pt idx="9109">
                  <c:v>8.7410982150543379E-11</c:v>
                </c:pt>
                <c:pt idx="9110">
                  <c:v>8.4386310641153892E-11</c:v>
                </c:pt>
                <c:pt idx="9111">
                  <c:v>8.3401526574496936E-11</c:v>
                </c:pt>
                <c:pt idx="9112">
                  <c:v>8.7410982150543379E-11</c:v>
                </c:pt>
                <c:pt idx="9113">
                  <c:v>8.6390900317143426E-11</c:v>
                </c:pt>
                <c:pt idx="9114">
                  <c:v>8.6390900317143426E-11</c:v>
                </c:pt>
                <c:pt idx="9115">
                  <c:v>8.7410982150543379E-11</c:v>
                </c:pt>
                <c:pt idx="9116">
                  <c:v>8.4386310641153892E-11</c:v>
                </c:pt>
                <c:pt idx="9117">
                  <c:v>8.6390900317143426E-11</c:v>
                </c:pt>
                <c:pt idx="9118">
                  <c:v>8.5382722788228175E-11</c:v>
                </c:pt>
                <c:pt idx="9119">
                  <c:v>8.5382722788228175E-11</c:v>
                </c:pt>
                <c:pt idx="9120">
                  <c:v>8.6390900317143426E-11</c:v>
                </c:pt>
                <c:pt idx="9121">
                  <c:v>8.7410982150543379E-11</c:v>
                </c:pt>
                <c:pt idx="9122">
                  <c:v>8.5382722788228175E-11</c:v>
                </c:pt>
                <c:pt idx="9123">
                  <c:v>8.3401526574496936E-11</c:v>
                </c:pt>
                <c:pt idx="9124">
                  <c:v>8.6390900317143426E-11</c:v>
                </c:pt>
                <c:pt idx="9125">
                  <c:v>8.3401526574496936E-11</c:v>
                </c:pt>
                <c:pt idx="9126">
                  <c:v>8.3401526574496936E-11</c:v>
                </c:pt>
                <c:pt idx="9127">
                  <c:v>8.3401526574496936E-11</c:v>
                </c:pt>
                <c:pt idx="9128">
                  <c:v>8.6390900317143426E-11</c:v>
                </c:pt>
                <c:pt idx="9129">
                  <c:v>8.4386310641153892E-11</c:v>
                </c:pt>
                <c:pt idx="9130">
                  <c:v>8.5382722788228175E-11</c:v>
                </c:pt>
                <c:pt idx="9131">
                  <c:v>8.3401526574496936E-11</c:v>
                </c:pt>
                <c:pt idx="9132">
                  <c:v>8.4386310641153892E-11</c:v>
                </c:pt>
                <c:pt idx="9133">
                  <c:v>8.5382722788228175E-11</c:v>
                </c:pt>
                <c:pt idx="9134">
                  <c:v>8.5382722788228175E-11</c:v>
                </c:pt>
                <c:pt idx="9135">
                  <c:v>8.5382722788228175E-11</c:v>
                </c:pt>
                <c:pt idx="9136">
                  <c:v>8.4386310641153892E-11</c:v>
                </c:pt>
                <c:pt idx="9137">
                  <c:v>8.5382722788228175E-11</c:v>
                </c:pt>
                <c:pt idx="9138">
                  <c:v>8.4386310641153892E-11</c:v>
                </c:pt>
                <c:pt idx="9139">
                  <c:v>8.5382722788228175E-11</c:v>
                </c:pt>
                <c:pt idx="9140">
                  <c:v>8.5382722788228175E-11</c:v>
                </c:pt>
                <c:pt idx="9141">
                  <c:v>8.5382722788228175E-11</c:v>
                </c:pt>
                <c:pt idx="9142">
                  <c:v>8.4386310641153892E-11</c:v>
                </c:pt>
                <c:pt idx="9143">
                  <c:v>8.6390900317143426E-11</c:v>
                </c:pt>
                <c:pt idx="9144">
                  <c:v>8.4386310641153892E-11</c:v>
                </c:pt>
                <c:pt idx="9145">
                  <c:v>8.5382722788228175E-11</c:v>
                </c:pt>
                <c:pt idx="9146">
                  <c:v>8.6390900317143426E-11</c:v>
                </c:pt>
                <c:pt idx="9147">
                  <c:v>8.4386310641153892E-11</c:v>
                </c:pt>
                <c:pt idx="9148">
                  <c:v>8.2428424687378108E-11</c:v>
                </c:pt>
                <c:pt idx="9149">
                  <c:v>8.4386310641153892E-11</c:v>
                </c:pt>
                <c:pt idx="9150">
                  <c:v>8.4386310641153892E-11</c:v>
                </c:pt>
                <c:pt idx="9151">
                  <c:v>8.6390900317143426E-11</c:v>
                </c:pt>
                <c:pt idx="9152">
                  <c:v>8.6390900317143426E-11</c:v>
                </c:pt>
                <c:pt idx="9153">
                  <c:v>8.4386310641153892E-11</c:v>
                </c:pt>
                <c:pt idx="9154">
                  <c:v>8.6390900317143426E-11</c:v>
                </c:pt>
                <c:pt idx="9155">
                  <c:v>8.4386310641153892E-11</c:v>
                </c:pt>
                <c:pt idx="9156">
                  <c:v>8.4386310641153892E-11</c:v>
                </c:pt>
                <c:pt idx="9157">
                  <c:v>8.6390900317143426E-11</c:v>
                </c:pt>
                <c:pt idx="9158">
                  <c:v>8.6390900317143426E-11</c:v>
                </c:pt>
                <c:pt idx="9159">
                  <c:v>8.6390900317143426E-11</c:v>
                </c:pt>
                <c:pt idx="9160">
                  <c:v>8.6390900317143426E-11</c:v>
                </c:pt>
                <c:pt idx="9161">
                  <c:v>8.4386310641153892E-11</c:v>
                </c:pt>
                <c:pt idx="9162">
                  <c:v>8.3401526574496936E-11</c:v>
                </c:pt>
                <c:pt idx="9163">
                  <c:v>8.3401526574496936E-11</c:v>
                </c:pt>
                <c:pt idx="9164">
                  <c:v>8.4386310641153892E-11</c:v>
                </c:pt>
                <c:pt idx="9165">
                  <c:v>8.7410982150543379E-11</c:v>
                </c:pt>
                <c:pt idx="9166">
                  <c:v>8.4386310641153892E-11</c:v>
                </c:pt>
                <c:pt idx="9167">
                  <c:v>8.4386310641153892E-11</c:v>
                </c:pt>
                <c:pt idx="9168">
                  <c:v>8.6390900317143426E-11</c:v>
                </c:pt>
                <c:pt idx="9169">
                  <c:v>8.5382722788228175E-11</c:v>
                </c:pt>
                <c:pt idx="9170">
                  <c:v>8.6390900317143426E-11</c:v>
                </c:pt>
                <c:pt idx="9171">
                  <c:v>8.5382722788228175E-11</c:v>
                </c:pt>
                <c:pt idx="9172">
                  <c:v>8.2428424687378108E-11</c:v>
                </c:pt>
                <c:pt idx="9173">
                  <c:v>8.4386310641153892E-11</c:v>
                </c:pt>
                <c:pt idx="9174">
                  <c:v>8.5382722788228175E-11</c:v>
                </c:pt>
                <c:pt idx="9175">
                  <c:v>8.4386310641153892E-11</c:v>
                </c:pt>
                <c:pt idx="9176">
                  <c:v>8.5382722788228175E-11</c:v>
                </c:pt>
                <c:pt idx="9177">
                  <c:v>8.6390900317143426E-11</c:v>
                </c:pt>
                <c:pt idx="9178">
                  <c:v>8.4386310641153892E-11</c:v>
                </c:pt>
                <c:pt idx="9179">
                  <c:v>8.5382722788228175E-11</c:v>
                </c:pt>
                <c:pt idx="9180">
                  <c:v>8.5382722788228175E-11</c:v>
                </c:pt>
                <c:pt idx="9181">
                  <c:v>8.4386310641153892E-11</c:v>
                </c:pt>
                <c:pt idx="9182">
                  <c:v>8.6390900317143426E-11</c:v>
                </c:pt>
                <c:pt idx="9183">
                  <c:v>8.4386310641153892E-11</c:v>
                </c:pt>
                <c:pt idx="9184">
                  <c:v>8.4386310641153892E-11</c:v>
                </c:pt>
                <c:pt idx="9185">
                  <c:v>8.7410982150543379E-11</c:v>
                </c:pt>
                <c:pt idx="9186">
                  <c:v>8.7410982150543379E-11</c:v>
                </c:pt>
                <c:pt idx="9187">
                  <c:v>8.7410982150543379E-11</c:v>
                </c:pt>
                <c:pt idx="9188">
                  <c:v>8.3401526574496936E-11</c:v>
                </c:pt>
                <c:pt idx="9189">
                  <c:v>8.4386310641153892E-11</c:v>
                </c:pt>
                <c:pt idx="9190">
                  <c:v>8.7410982150543379E-11</c:v>
                </c:pt>
                <c:pt idx="9191">
                  <c:v>8.5382722788228175E-11</c:v>
                </c:pt>
                <c:pt idx="9192">
                  <c:v>8.4386310641153892E-11</c:v>
                </c:pt>
                <c:pt idx="9193">
                  <c:v>8.3401526574496936E-11</c:v>
                </c:pt>
                <c:pt idx="9194">
                  <c:v>8.0515779159552668E-11</c:v>
                </c:pt>
                <c:pt idx="9195">
                  <c:v>8.6390900317143426E-11</c:v>
                </c:pt>
                <c:pt idx="9196">
                  <c:v>8.5382722788228175E-11</c:v>
                </c:pt>
                <c:pt idx="9197">
                  <c:v>8.3401526574496936E-11</c:v>
                </c:pt>
                <c:pt idx="9198">
                  <c:v>8.3401526574496936E-11</c:v>
                </c:pt>
                <c:pt idx="9199">
                  <c:v>8.4386310641153892E-11</c:v>
                </c:pt>
                <c:pt idx="9200">
                  <c:v>8.7410982150543379E-11</c:v>
                </c:pt>
                <c:pt idx="9201">
                  <c:v>8.3401526574496936E-11</c:v>
                </c:pt>
                <c:pt idx="9202">
                  <c:v>8.4386310641153892E-11</c:v>
                </c:pt>
                <c:pt idx="9203">
                  <c:v>8.5382722788228175E-11</c:v>
                </c:pt>
                <c:pt idx="9204">
                  <c:v>8.6390900317143426E-11</c:v>
                </c:pt>
                <c:pt idx="9205">
                  <c:v>8.6390900317143426E-11</c:v>
                </c:pt>
                <c:pt idx="9206">
                  <c:v>8.8442905203885788E-11</c:v>
                </c:pt>
                <c:pt idx="9207">
                  <c:v>8.4386310641153892E-11</c:v>
                </c:pt>
                <c:pt idx="9208">
                  <c:v>8.3401526574496936E-11</c:v>
                </c:pt>
                <c:pt idx="9209">
                  <c:v>8.7410982150543379E-11</c:v>
                </c:pt>
                <c:pt idx="9210">
                  <c:v>8.3401526574496936E-11</c:v>
                </c:pt>
                <c:pt idx="9211">
                  <c:v>8.4386310641153892E-11</c:v>
                </c:pt>
                <c:pt idx="9212">
                  <c:v>8.4386310641153892E-11</c:v>
                </c:pt>
                <c:pt idx="9213">
                  <c:v>8.7410982150543379E-11</c:v>
                </c:pt>
                <c:pt idx="9214">
                  <c:v>8.6390900317143426E-11</c:v>
                </c:pt>
                <c:pt idx="9215">
                  <c:v>8.6390900317143426E-11</c:v>
                </c:pt>
                <c:pt idx="9216">
                  <c:v>8.4386310641153892E-11</c:v>
                </c:pt>
                <c:pt idx="9217">
                  <c:v>8.6390900317143426E-11</c:v>
                </c:pt>
                <c:pt idx="9218">
                  <c:v>8.4386310641153892E-11</c:v>
                </c:pt>
                <c:pt idx="9219">
                  <c:v>8.4386310641153892E-11</c:v>
                </c:pt>
                <c:pt idx="9220">
                  <c:v>8.4386310641153892E-11</c:v>
                </c:pt>
                <c:pt idx="9221">
                  <c:v>8.4386310641153892E-11</c:v>
                </c:pt>
                <c:pt idx="9222">
                  <c:v>8.6390900317143426E-11</c:v>
                </c:pt>
                <c:pt idx="9223">
                  <c:v>8.4386310641153892E-11</c:v>
                </c:pt>
                <c:pt idx="9224">
                  <c:v>8.8442905203885788E-11</c:v>
                </c:pt>
                <c:pt idx="9225">
                  <c:v>8.4386310641153892E-11</c:v>
                </c:pt>
                <c:pt idx="9226">
                  <c:v>8.5382722788228175E-11</c:v>
                </c:pt>
                <c:pt idx="9227">
                  <c:v>8.4386310641153892E-11</c:v>
                </c:pt>
                <c:pt idx="9228">
                  <c:v>8.7410982150543379E-11</c:v>
                </c:pt>
                <c:pt idx="9229">
                  <c:v>8.4386310641153892E-11</c:v>
                </c:pt>
                <c:pt idx="9230">
                  <c:v>8.6390900317143426E-11</c:v>
                </c:pt>
                <c:pt idx="9231">
                  <c:v>8.7410982150543379E-11</c:v>
                </c:pt>
                <c:pt idx="9232">
                  <c:v>8.6390900317143426E-11</c:v>
                </c:pt>
                <c:pt idx="9233">
                  <c:v>8.5382722788228175E-11</c:v>
                </c:pt>
                <c:pt idx="9234">
                  <c:v>8.4386310641153892E-11</c:v>
                </c:pt>
                <c:pt idx="9235">
                  <c:v>8.3401526574496936E-11</c:v>
                </c:pt>
                <c:pt idx="9236">
                  <c:v>8.5382722788228175E-11</c:v>
                </c:pt>
                <c:pt idx="9237">
                  <c:v>8.5382722788228175E-11</c:v>
                </c:pt>
                <c:pt idx="9238">
                  <c:v>8.3401526574496936E-11</c:v>
                </c:pt>
                <c:pt idx="9239">
                  <c:v>8.4386310641153892E-11</c:v>
                </c:pt>
                <c:pt idx="9240">
                  <c:v>8.5382722788228175E-11</c:v>
                </c:pt>
                <c:pt idx="9241">
                  <c:v>8.4386310641153892E-11</c:v>
                </c:pt>
                <c:pt idx="9242">
                  <c:v>8.4386310641153892E-11</c:v>
                </c:pt>
                <c:pt idx="9243">
                  <c:v>8.8442905203885788E-11</c:v>
                </c:pt>
                <c:pt idx="9244">
                  <c:v>8.4386310641153892E-11</c:v>
                </c:pt>
                <c:pt idx="9245">
                  <c:v>8.4386310641153892E-11</c:v>
                </c:pt>
                <c:pt idx="9246">
                  <c:v>8.5382722788228175E-11</c:v>
                </c:pt>
                <c:pt idx="9247">
                  <c:v>8.5382722788228175E-11</c:v>
                </c:pt>
                <c:pt idx="9248">
                  <c:v>8.3401526574496936E-11</c:v>
                </c:pt>
                <c:pt idx="9249">
                  <c:v>8.4386310641153892E-11</c:v>
                </c:pt>
                <c:pt idx="9250">
                  <c:v>8.4386310641153892E-11</c:v>
                </c:pt>
                <c:pt idx="9251">
                  <c:v>8.5382722788228175E-11</c:v>
                </c:pt>
                <c:pt idx="9252">
                  <c:v>8.7410982150543379E-11</c:v>
                </c:pt>
                <c:pt idx="9253">
                  <c:v>8.6390900317143426E-11</c:v>
                </c:pt>
                <c:pt idx="9254">
                  <c:v>8.6390900317143426E-11</c:v>
                </c:pt>
                <c:pt idx="9255">
                  <c:v>8.4386310641153892E-11</c:v>
                </c:pt>
                <c:pt idx="9256">
                  <c:v>8.7410982150543379E-11</c:v>
                </c:pt>
                <c:pt idx="9257">
                  <c:v>8.3401526574496936E-11</c:v>
                </c:pt>
                <c:pt idx="9258">
                  <c:v>8.5382722788228175E-11</c:v>
                </c:pt>
                <c:pt idx="9259">
                  <c:v>8.6390900317143426E-11</c:v>
                </c:pt>
                <c:pt idx="9260">
                  <c:v>8.4386310641153892E-11</c:v>
                </c:pt>
                <c:pt idx="9261">
                  <c:v>8.7410982150543379E-11</c:v>
                </c:pt>
                <c:pt idx="9262">
                  <c:v>8.7410982150543379E-11</c:v>
                </c:pt>
                <c:pt idx="9263">
                  <c:v>8.4386310641153892E-11</c:v>
                </c:pt>
                <c:pt idx="9264">
                  <c:v>8.4386310641153892E-11</c:v>
                </c:pt>
                <c:pt idx="9265">
                  <c:v>8.4386310641153892E-11</c:v>
                </c:pt>
                <c:pt idx="9266">
                  <c:v>8.4386310641153892E-11</c:v>
                </c:pt>
                <c:pt idx="9267">
                  <c:v>8.4386310641153892E-11</c:v>
                </c:pt>
                <c:pt idx="9268">
                  <c:v>8.6390900317143426E-11</c:v>
                </c:pt>
                <c:pt idx="9269">
                  <c:v>8.4386310641153892E-11</c:v>
                </c:pt>
                <c:pt idx="9270">
                  <c:v>8.5382722788228175E-11</c:v>
                </c:pt>
                <c:pt idx="9271">
                  <c:v>8.7410982150543379E-11</c:v>
                </c:pt>
                <c:pt idx="9272">
                  <c:v>8.3401526574496936E-11</c:v>
                </c:pt>
                <c:pt idx="9273">
                  <c:v>8.4386310641153892E-11</c:v>
                </c:pt>
                <c:pt idx="9274">
                  <c:v>8.4386310641153892E-11</c:v>
                </c:pt>
                <c:pt idx="9275">
                  <c:v>8.3401526574496936E-11</c:v>
                </c:pt>
                <c:pt idx="9276">
                  <c:v>8.4386310641153892E-11</c:v>
                </c:pt>
                <c:pt idx="9277">
                  <c:v>8.6390900317143426E-11</c:v>
                </c:pt>
                <c:pt idx="9278">
                  <c:v>8.7410982150543379E-11</c:v>
                </c:pt>
                <c:pt idx="9279">
                  <c:v>8.5382722788228175E-11</c:v>
                </c:pt>
                <c:pt idx="9280">
                  <c:v>8.4386310641153892E-11</c:v>
                </c:pt>
                <c:pt idx="9281">
                  <c:v>8.4386310641153892E-11</c:v>
                </c:pt>
                <c:pt idx="9282">
                  <c:v>8.5382722788228175E-11</c:v>
                </c:pt>
                <c:pt idx="9283">
                  <c:v>8.3401526574496936E-11</c:v>
                </c:pt>
                <c:pt idx="9284">
                  <c:v>8.3401526574496936E-11</c:v>
                </c:pt>
                <c:pt idx="9285">
                  <c:v>8.5382722788228175E-11</c:v>
                </c:pt>
                <c:pt idx="9286">
                  <c:v>8.4386310641153892E-11</c:v>
                </c:pt>
                <c:pt idx="9287">
                  <c:v>8.4386310641153892E-11</c:v>
                </c:pt>
                <c:pt idx="9288">
                  <c:v>8.8442905203885788E-11</c:v>
                </c:pt>
                <c:pt idx="9289">
                  <c:v>8.5382722788228175E-11</c:v>
                </c:pt>
                <c:pt idx="9290">
                  <c:v>8.6390900317143426E-11</c:v>
                </c:pt>
                <c:pt idx="9291">
                  <c:v>8.3401526574496936E-11</c:v>
                </c:pt>
                <c:pt idx="9292">
                  <c:v>8.4386310641153892E-11</c:v>
                </c:pt>
                <c:pt idx="9293">
                  <c:v>8.7410982150543379E-11</c:v>
                </c:pt>
                <c:pt idx="9294">
                  <c:v>8.4386310641153892E-11</c:v>
                </c:pt>
                <c:pt idx="9295">
                  <c:v>8.6390900317143426E-11</c:v>
                </c:pt>
                <c:pt idx="9296">
                  <c:v>8.4386310641153892E-11</c:v>
                </c:pt>
                <c:pt idx="9297">
                  <c:v>8.6390900317143426E-11</c:v>
                </c:pt>
                <c:pt idx="9298">
                  <c:v>8.3401526574496936E-11</c:v>
                </c:pt>
                <c:pt idx="9299">
                  <c:v>8.7410982150543379E-11</c:v>
                </c:pt>
                <c:pt idx="9300">
                  <c:v>8.5382722788228175E-11</c:v>
                </c:pt>
                <c:pt idx="9301">
                  <c:v>8.5382722788228175E-11</c:v>
                </c:pt>
                <c:pt idx="9302">
                  <c:v>8.5382722788228175E-11</c:v>
                </c:pt>
                <c:pt idx="9303">
                  <c:v>8.6390900317143426E-11</c:v>
                </c:pt>
                <c:pt idx="9304">
                  <c:v>8.4386310641153892E-11</c:v>
                </c:pt>
                <c:pt idx="9305">
                  <c:v>8.5382722788228175E-11</c:v>
                </c:pt>
                <c:pt idx="9306">
                  <c:v>8.3401526574496936E-11</c:v>
                </c:pt>
                <c:pt idx="9307">
                  <c:v>8.4386310641153892E-11</c:v>
                </c:pt>
                <c:pt idx="9308">
                  <c:v>8.2428424687378108E-11</c:v>
                </c:pt>
                <c:pt idx="9309">
                  <c:v>8.5382722788228175E-11</c:v>
                </c:pt>
                <c:pt idx="9310">
                  <c:v>8.3401526574496936E-11</c:v>
                </c:pt>
                <c:pt idx="9311">
                  <c:v>8.4386310641153892E-11</c:v>
                </c:pt>
                <c:pt idx="9312">
                  <c:v>8.4386310641153892E-11</c:v>
                </c:pt>
                <c:pt idx="9313">
                  <c:v>8.4386310641153892E-11</c:v>
                </c:pt>
                <c:pt idx="9314">
                  <c:v>8.6390900317143426E-11</c:v>
                </c:pt>
                <c:pt idx="9315">
                  <c:v>8.2428424687378108E-11</c:v>
                </c:pt>
                <c:pt idx="9316">
                  <c:v>8.4386310641153892E-11</c:v>
                </c:pt>
                <c:pt idx="9317">
                  <c:v>8.4386310641153892E-11</c:v>
                </c:pt>
                <c:pt idx="9318">
                  <c:v>8.4386310641153892E-11</c:v>
                </c:pt>
                <c:pt idx="9319">
                  <c:v>8.2428424687378108E-11</c:v>
                </c:pt>
                <c:pt idx="9320">
                  <c:v>8.5382722788228175E-11</c:v>
                </c:pt>
                <c:pt idx="9321">
                  <c:v>8.4386310641153892E-11</c:v>
                </c:pt>
                <c:pt idx="9322">
                  <c:v>8.3401526574496936E-11</c:v>
                </c:pt>
                <c:pt idx="9323">
                  <c:v>8.2428424687378108E-11</c:v>
                </c:pt>
                <c:pt idx="9324">
                  <c:v>8.4386310641153892E-11</c:v>
                </c:pt>
                <c:pt idx="9325">
                  <c:v>8.4386310641153892E-11</c:v>
                </c:pt>
                <c:pt idx="9326">
                  <c:v>8.4386310641153892E-11</c:v>
                </c:pt>
                <c:pt idx="9327">
                  <c:v>8.3401526574496936E-11</c:v>
                </c:pt>
                <c:pt idx="9328">
                  <c:v>8.4386310641153892E-11</c:v>
                </c:pt>
                <c:pt idx="9329">
                  <c:v>8.3401526574496936E-11</c:v>
                </c:pt>
                <c:pt idx="9330">
                  <c:v>8.3401526574496936E-11</c:v>
                </c:pt>
                <c:pt idx="9331">
                  <c:v>8.5382722788228175E-11</c:v>
                </c:pt>
                <c:pt idx="9332">
                  <c:v>8.7410982150543379E-11</c:v>
                </c:pt>
                <c:pt idx="9333">
                  <c:v>8.4386310641153892E-11</c:v>
                </c:pt>
                <c:pt idx="9334">
                  <c:v>8.1466489052853804E-11</c:v>
                </c:pt>
                <c:pt idx="9335">
                  <c:v>8.6390900317143426E-11</c:v>
                </c:pt>
                <c:pt idx="9336">
                  <c:v>8.7410982150543379E-11</c:v>
                </c:pt>
                <c:pt idx="9337">
                  <c:v>8.6390900317143426E-11</c:v>
                </c:pt>
                <c:pt idx="9338">
                  <c:v>8.6390900317143426E-11</c:v>
                </c:pt>
                <c:pt idx="9339">
                  <c:v>8.2428424687378108E-11</c:v>
                </c:pt>
                <c:pt idx="9340">
                  <c:v>8.4386310641153892E-11</c:v>
                </c:pt>
                <c:pt idx="9341">
                  <c:v>8.3401526574496936E-11</c:v>
                </c:pt>
                <c:pt idx="9342">
                  <c:v>8.5382722788228175E-11</c:v>
                </c:pt>
                <c:pt idx="9343">
                  <c:v>8.5382722788228175E-11</c:v>
                </c:pt>
                <c:pt idx="9344">
                  <c:v>8.3401526574496936E-11</c:v>
                </c:pt>
                <c:pt idx="9345">
                  <c:v>8.4386310641153892E-11</c:v>
                </c:pt>
                <c:pt idx="9346">
                  <c:v>8.4386310641153892E-11</c:v>
                </c:pt>
                <c:pt idx="9347">
                  <c:v>8.6390900317143426E-11</c:v>
                </c:pt>
                <c:pt idx="9348">
                  <c:v>8.3401526574496936E-11</c:v>
                </c:pt>
                <c:pt idx="9349">
                  <c:v>8.2428424687378108E-11</c:v>
                </c:pt>
                <c:pt idx="9350">
                  <c:v>8.4386310641153892E-11</c:v>
                </c:pt>
                <c:pt idx="9351">
                  <c:v>8.5382722788228175E-11</c:v>
                </c:pt>
                <c:pt idx="9352">
                  <c:v>8.5382722788228175E-11</c:v>
                </c:pt>
                <c:pt idx="9353">
                  <c:v>8.6390900317143426E-11</c:v>
                </c:pt>
                <c:pt idx="9354">
                  <c:v>8.7410982150543379E-11</c:v>
                </c:pt>
                <c:pt idx="9355">
                  <c:v>8.4386310641153892E-11</c:v>
                </c:pt>
                <c:pt idx="9356">
                  <c:v>8.6390900317143426E-11</c:v>
                </c:pt>
                <c:pt idx="9357">
                  <c:v>8.4386310641153892E-11</c:v>
                </c:pt>
                <c:pt idx="9358">
                  <c:v>8.4386310641153892E-11</c:v>
                </c:pt>
                <c:pt idx="9359">
                  <c:v>8.4386310641153892E-11</c:v>
                </c:pt>
                <c:pt idx="9360">
                  <c:v>8.4386310641153892E-11</c:v>
                </c:pt>
                <c:pt idx="9361">
                  <c:v>8.4386310641153892E-11</c:v>
                </c:pt>
                <c:pt idx="9362">
                  <c:v>8.7410982150543379E-11</c:v>
                </c:pt>
                <c:pt idx="9363">
                  <c:v>8.3401526574496936E-11</c:v>
                </c:pt>
                <c:pt idx="9364">
                  <c:v>8.8442905203885788E-11</c:v>
                </c:pt>
                <c:pt idx="9365">
                  <c:v>8.7410982150543379E-11</c:v>
                </c:pt>
                <c:pt idx="9366">
                  <c:v>8.4386310641153892E-11</c:v>
                </c:pt>
                <c:pt idx="9367">
                  <c:v>8.3401526574496936E-11</c:v>
                </c:pt>
                <c:pt idx="9368">
                  <c:v>8.4386310641153892E-11</c:v>
                </c:pt>
                <c:pt idx="9369">
                  <c:v>8.4386310641153892E-11</c:v>
                </c:pt>
                <c:pt idx="9370">
                  <c:v>8.6390900317143426E-11</c:v>
                </c:pt>
                <c:pt idx="9371">
                  <c:v>8.3401526574496936E-11</c:v>
                </c:pt>
                <c:pt idx="9372">
                  <c:v>8.6390900317143426E-11</c:v>
                </c:pt>
                <c:pt idx="9373">
                  <c:v>8.2428424687378108E-11</c:v>
                </c:pt>
                <c:pt idx="9374">
                  <c:v>8.3401526574496936E-11</c:v>
                </c:pt>
                <c:pt idx="9375">
                  <c:v>8.4386310641153892E-11</c:v>
                </c:pt>
                <c:pt idx="9376">
                  <c:v>8.5382722788228175E-11</c:v>
                </c:pt>
                <c:pt idx="9377">
                  <c:v>8.7410982150543379E-11</c:v>
                </c:pt>
                <c:pt idx="9378">
                  <c:v>8.5382722788228175E-11</c:v>
                </c:pt>
                <c:pt idx="9379">
                  <c:v>8.5382722788228175E-11</c:v>
                </c:pt>
                <c:pt idx="9380">
                  <c:v>8.5382722788228175E-11</c:v>
                </c:pt>
                <c:pt idx="9381">
                  <c:v>8.8442905203885788E-11</c:v>
                </c:pt>
                <c:pt idx="9382">
                  <c:v>8.4386310641153892E-11</c:v>
                </c:pt>
                <c:pt idx="9383">
                  <c:v>8.5382722788228175E-11</c:v>
                </c:pt>
                <c:pt idx="9384">
                  <c:v>8.3401526574496936E-11</c:v>
                </c:pt>
                <c:pt idx="9385">
                  <c:v>8.3401526574496936E-11</c:v>
                </c:pt>
                <c:pt idx="9386">
                  <c:v>8.4386310641153892E-11</c:v>
                </c:pt>
                <c:pt idx="9387">
                  <c:v>8.5382722788228175E-11</c:v>
                </c:pt>
                <c:pt idx="9388">
                  <c:v>8.7410982150543379E-11</c:v>
                </c:pt>
                <c:pt idx="9389">
                  <c:v>8.2428424687378108E-11</c:v>
                </c:pt>
                <c:pt idx="9390">
                  <c:v>8.4386310641153892E-11</c:v>
                </c:pt>
                <c:pt idx="9391">
                  <c:v>8.6390900317143426E-11</c:v>
                </c:pt>
                <c:pt idx="9392">
                  <c:v>8.3401526574496936E-11</c:v>
                </c:pt>
                <c:pt idx="9393">
                  <c:v>8.4386310641153892E-11</c:v>
                </c:pt>
                <c:pt idx="9394">
                  <c:v>8.5382722788228175E-11</c:v>
                </c:pt>
                <c:pt idx="9395">
                  <c:v>8.5382722788228175E-11</c:v>
                </c:pt>
                <c:pt idx="9396">
                  <c:v>8.5382722788228175E-11</c:v>
                </c:pt>
                <c:pt idx="9397">
                  <c:v>8.3401526574496936E-11</c:v>
                </c:pt>
                <c:pt idx="9398">
                  <c:v>8.7410982150543379E-11</c:v>
                </c:pt>
                <c:pt idx="9399">
                  <c:v>8.7410982150543379E-11</c:v>
                </c:pt>
                <c:pt idx="9400">
                  <c:v>8.6390900317143426E-11</c:v>
                </c:pt>
                <c:pt idx="9401">
                  <c:v>8.5382722788228175E-11</c:v>
                </c:pt>
                <c:pt idx="9402">
                  <c:v>8.2428424687378108E-11</c:v>
                </c:pt>
                <c:pt idx="9403">
                  <c:v>8.6390900317143426E-11</c:v>
                </c:pt>
                <c:pt idx="9404">
                  <c:v>8.6390900317143426E-11</c:v>
                </c:pt>
                <c:pt idx="9405">
                  <c:v>8.2428424687378108E-11</c:v>
                </c:pt>
                <c:pt idx="9406">
                  <c:v>8.4386310641153892E-11</c:v>
                </c:pt>
                <c:pt idx="9407">
                  <c:v>8.6390900317143426E-11</c:v>
                </c:pt>
                <c:pt idx="9408">
                  <c:v>8.2428424687378108E-11</c:v>
                </c:pt>
                <c:pt idx="9409">
                  <c:v>8.3401526574496936E-11</c:v>
                </c:pt>
                <c:pt idx="9410">
                  <c:v>8.2428424687378108E-11</c:v>
                </c:pt>
                <c:pt idx="9411">
                  <c:v>8.7410982150543379E-11</c:v>
                </c:pt>
                <c:pt idx="9412">
                  <c:v>8.4386310641153892E-11</c:v>
                </c:pt>
                <c:pt idx="9413">
                  <c:v>8.8442905203885788E-11</c:v>
                </c:pt>
                <c:pt idx="9414">
                  <c:v>8.5382722788228175E-11</c:v>
                </c:pt>
                <c:pt idx="9415">
                  <c:v>8.3401526574496936E-11</c:v>
                </c:pt>
                <c:pt idx="9416">
                  <c:v>8.4386310641153892E-11</c:v>
                </c:pt>
                <c:pt idx="9417">
                  <c:v>8.4386310641153892E-11</c:v>
                </c:pt>
                <c:pt idx="9418">
                  <c:v>8.3401526574496936E-11</c:v>
                </c:pt>
                <c:pt idx="9419">
                  <c:v>8.5382722788228175E-11</c:v>
                </c:pt>
                <c:pt idx="9420">
                  <c:v>8.2428424687378108E-11</c:v>
                </c:pt>
                <c:pt idx="9421">
                  <c:v>8.4386310641153892E-11</c:v>
                </c:pt>
                <c:pt idx="9422">
                  <c:v>8.7410982150543379E-11</c:v>
                </c:pt>
                <c:pt idx="9423">
                  <c:v>8.4386310641153892E-11</c:v>
                </c:pt>
                <c:pt idx="9424">
                  <c:v>8.6390900317143426E-11</c:v>
                </c:pt>
                <c:pt idx="9425">
                  <c:v>8.5382722788228175E-11</c:v>
                </c:pt>
                <c:pt idx="9426">
                  <c:v>8.4386310641153892E-11</c:v>
                </c:pt>
                <c:pt idx="9427">
                  <c:v>8.6390900317143426E-11</c:v>
                </c:pt>
                <c:pt idx="9428">
                  <c:v>8.7410982150543379E-11</c:v>
                </c:pt>
                <c:pt idx="9429">
                  <c:v>8.4386310641153892E-11</c:v>
                </c:pt>
                <c:pt idx="9430">
                  <c:v>8.6390900317143426E-11</c:v>
                </c:pt>
                <c:pt idx="9431">
                  <c:v>8.3401526574496936E-11</c:v>
                </c:pt>
                <c:pt idx="9432">
                  <c:v>8.3401526574496936E-11</c:v>
                </c:pt>
                <c:pt idx="9433">
                  <c:v>8.2428424687378108E-11</c:v>
                </c:pt>
                <c:pt idx="9434">
                  <c:v>8.3401526574496936E-11</c:v>
                </c:pt>
                <c:pt idx="9435">
                  <c:v>8.5382722788228175E-11</c:v>
                </c:pt>
                <c:pt idx="9436">
                  <c:v>8.6390900317143426E-11</c:v>
                </c:pt>
                <c:pt idx="9437">
                  <c:v>8.5382722788228175E-11</c:v>
                </c:pt>
                <c:pt idx="9438">
                  <c:v>8.7410982150543379E-11</c:v>
                </c:pt>
                <c:pt idx="9439">
                  <c:v>8.2428424687378108E-11</c:v>
                </c:pt>
                <c:pt idx="9440">
                  <c:v>8.4386310641153892E-11</c:v>
                </c:pt>
                <c:pt idx="9441">
                  <c:v>8.5382722788228175E-11</c:v>
                </c:pt>
                <c:pt idx="9442">
                  <c:v>8.5382722788228175E-11</c:v>
                </c:pt>
                <c:pt idx="9443">
                  <c:v>8.2428424687378108E-11</c:v>
                </c:pt>
                <c:pt idx="9444">
                  <c:v>8.6390900317143426E-11</c:v>
                </c:pt>
                <c:pt idx="9445">
                  <c:v>8.8442905203885788E-11</c:v>
                </c:pt>
                <c:pt idx="9446">
                  <c:v>8.4386310641153892E-11</c:v>
                </c:pt>
                <c:pt idx="9447">
                  <c:v>8.5382722788228175E-11</c:v>
                </c:pt>
                <c:pt idx="9448">
                  <c:v>8.4386310641153892E-11</c:v>
                </c:pt>
                <c:pt idx="9449">
                  <c:v>8.3401526574496936E-11</c:v>
                </c:pt>
                <c:pt idx="9450">
                  <c:v>8.4386310641153892E-11</c:v>
                </c:pt>
                <c:pt idx="9451">
                  <c:v>8.4386310641153892E-11</c:v>
                </c:pt>
                <c:pt idx="9452">
                  <c:v>8.4386310641153892E-11</c:v>
                </c:pt>
                <c:pt idx="9453">
                  <c:v>8.3401526574496936E-11</c:v>
                </c:pt>
                <c:pt idx="9454">
                  <c:v>8.7410982150543379E-11</c:v>
                </c:pt>
                <c:pt idx="9455">
                  <c:v>8.3401526574496936E-11</c:v>
                </c:pt>
                <c:pt idx="9456">
                  <c:v>8.6390900317143426E-11</c:v>
                </c:pt>
                <c:pt idx="9457">
                  <c:v>8.4386310641153892E-11</c:v>
                </c:pt>
                <c:pt idx="9458">
                  <c:v>8.5382722788228175E-11</c:v>
                </c:pt>
                <c:pt idx="9459">
                  <c:v>8.7410982150543379E-11</c:v>
                </c:pt>
                <c:pt idx="9460">
                  <c:v>8.6390900317143426E-11</c:v>
                </c:pt>
                <c:pt idx="9461">
                  <c:v>8.3401526574496936E-11</c:v>
                </c:pt>
                <c:pt idx="9462">
                  <c:v>8.5382722788228175E-11</c:v>
                </c:pt>
                <c:pt idx="9463">
                  <c:v>8.4386310641153892E-11</c:v>
                </c:pt>
                <c:pt idx="9464">
                  <c:v>8.6390900317143426E-11</c:v>
                </c:pt>
                <c:pt idx="9465">
                  <c:v>8.5382722788228175E-11</c:v>
                </c:pt>
                <c:pt idx="9466">
                  <c:v>8.7410982150543379E-11</c:v>
                </c:pt>
                <c:pt idx="9467">
                  <c:v>8.4386310641153892E-11</c:v>
                </c:pt>
                <c:pt idx="9468">
                  <c:v>8.2428424687378108E-11</c:v>
                </c:pt>
                <c:pt idx="9469">
                  <c:v>8.4386310641153892E-11</c:v>
                </c:pt>
                <c:pt idx="9470">
                  <c:v>8.4386310641153892E-11</c:v>
                </c:pt>
                <c:pt idx="9471">
                  <c:v>8.3401526574496936E-11</c:v>
                </c:pt>
                <c:pt idx="9472">
                  <c:v>8.4386310641153892E-11</c:v>
                </c:pt>
                <c:pt idx="9473">
                  <c:v>8.6390900317143426E-11</c:v>
                </c:pt>
                <c:pt idx="9474">
                  <c:v>8.5382722788228175E-11</c:v>
                </c:pt>
                <c:pt idx="9475">
                  <c:v>8.6390900317143426E-11</c:v>
                </c:pt>
                <c:pt idx="9476">
                  <c:v>8.6390900317143426E-11</c:v>
                </c:pt>
                <c:pt idx="9477">
                  <c:v>8.4386310641153892E-11</c:v>
                </c:pt>
                <c:pt idx="9478">
                  <c:v>8.5382722788228175E-11</c:v>
                </c:pt>
                <c:pt idx="9479">
                  <c:v>8.5382722788228175E-11</c:v>
                </c:pt>
                <c:pt idx="9480">
                  <c:v>8.3401526574496936E-11</c:v>
                </c:pt>
                <c:pt idx="9481">
                  <c:v>8.6390900317143426E-11</c:v>
                </c:pt>
                <c:pt idx="9482">
                  <c:v>8.4386310641153892E-11</c:v>
                </c:pt>
                <c:pt idx="9483">
                  <c:v>8.7410982150543379E-11</c:v>
                </c:pt>
                <c:pt idx="9484">
                  <c:v>8.7410982150543379E-11</c:v>
                </c:pt>
                <c:pt idx="9485">
                  <c:v>8.4386310641153892E-11</c:v>
                </c:pt>
                <c:pt idx="9486">
                  <c:v>8.6390900317143426E-11</c:v>
                </c:pt>
                <c:pt idx="9487">
                  <c:v>8.5382722788228175E-11</c:v>
                </c:pt>
                <c:pt idx="9488">
                  <c:v>8.5382722788228175E-11</c:v>
                </c:pt>
                <c:pt idx="9489">
                  <c:v>8.4386310641153892E-11</c:v>
                </c:pt>
                <c:pt idx="9490">
                  <c:v>8.4386310641153892E-11</c:v>
                </c:pt>
                <c:pt idx="9491">
                  <c:v>8.4386310641153892E-11</c:v>
                </c:pt>
                <c:pt idx="9492">
                  <c:v>8.7410982150543379E-11</c:v>
                </c:pt>
                <c:pt idx="9493">
                  <c:v>8.4386310641153892E-11</c:v>
                </c:pt>
                <c:pt idx="9494">
                  <c:v>8.6390900317143426E-11</c:v>
                </c:pt>
                <c:pt idx="9495">
                  <c:v>8.5382722788228175E-11</c:v>
                </c:pt>
                <c:pt idx="9496">
                  <c:v>8.5382722788228175E-11</c:v>
                </c:pt>
                <c:pt idx="9497">
                  <c:v>8.5382722788228175E-11</c:v>
                </c:pt>
                <c:pt idx="9498">
                  <c:v>8.4386310641153892E-11</c:v>
                </c:pt>
                <c:pt idx="9499">
                  <c:v>8.5382722788228175E-11</c:v>
                </c:pt>
                <c:pt idx="9500">
                  <c:v>8.5382722788228175E-11</c:v>
                </c:pt>
                <c:pt idx="9501">
                  <c:v>8.4386310641153892E-11</c:v>
                </c:pt>
                <c:pt idx="9502">
                  <c:v>8.4386310641153892E-11</c:v>
                </c:pt>
                <c:pt idx="9503">
                  <c:v>8.6390900317143426E-11</c:v>
                </c:pt>
                <c:pt idx="9504">
                  <c:v>8.5382722788228175E-11</c:v>
                </c:pt>
                <c:pt idx="9505">
                  <c:v>8.4386310641153892E-11</c:v>
                </c:pt>
                <c:pt idx="9506">
                  <c:v>8.7410982150543379E-11</c:v>
                </c:pt>
                <c:pt idx="9507">
                  <c:v>8.2428424687378108E-11</c:v>
                </c:pt>
                <c:pt idx="9508">
                  <c:v>8.8442905203885788E-11</c:v>
                </c:pt>
                <c:pt idx="9509">
                  <c:v>8.5382722788228175E-11</c:v>
                </c:pt>
                <c:pt idx="9510">
                  <c:v>8.4386310641153892E-11</c:v>
                </c:pt>
                <c:pt idx="9511">
                  <c:v>8.4386310641153892E-11</c:v>
                </c:pt>
                <c:pt idx="9512">
                  <c:v>8.7410982150543379E-11</c:v>
                </c:pt>
                <c:pt idx="9513">
                  <c:v>8.3401526574496936E-11</c:v>
                </c:pt>
                <c:pt idx="9514">
                  <c:v>8.4386310641153892E-11</c:v>
                </c:pt>
                <c:pt idx="9515">
                  <c:v>8.6390900317143426E-11</c:v>
                </c:pt>
                <c:pt idx="9516">
                  <c:v>8.5382722788228175E-11</c:v>
                </c:pt>
                <c:pt idx="9517">
                  <c:v>8.3401526574496936E-11</c:v>
                </c:pt>
                <c:pt idx="9518">
                  <c:v>8.4386310641153892E-11</c:v>
                </c:pt>
                <c:pt idx="9519">
                  <c:v>8.4386310641153892E-11</c:v>
                </c:pt>
                <c:pt idx="9520">
                  <c:v>8.5382722788228175E-11</c:v>
                </c:pt>
                <c:pt idx="9521">
                  <c:v>8.6390900317143426E-11</c:v>
                </c:pt>
                <c:pt idx="9522">
                  <c:v>8.4386310641153892E-11</c:v>
                </c:pt>
                <c:pt idx="9523">
                  <c:v>8.4386310641153892E-11</c:v>
                </c:pt>
                <c:pt idx="9524">
                  <c:v>8.3401526574496936E-11</c:v>
                </c:pt>
                <c:pt idx="9525">
                  <c:v>8.7410982150543379E-11</c:v>
                </c:pt>
                <c:pt idx="9526">
                  <c:v>8.5382722788228175E-11</c:v>
                </c:pt>
                <c:pt idx="9527">
                  <c:v>8.6390900317143426E-11</c:v>
                </c:pt>
                <c:pt idx="9528">
                  <c:v>8.6390900317143426E-11</c:v>
                </c:pt>
                <c:pt idx="9529">
                  <c:v>8.7410982150543379E-11</c:v>
                </c:pt>
                <c:pt idx="9530">
                  <c:v>8.5382722788228175E-11</c:v>
                </c:pt>
                <c:pt idx="9531">
                  <c:v>8.4386310641153892E-11</c:v>
                </c:pt>
                <c:pt idx="9532">
                  <c:v>8.3401526574496936E-11</c:v>
                </c:pt>
                <c:pt idx="9533">
                  <c:v>8.6390900317143426E-11</c:v>
                </c:pt>
                <c:pt idx="9534">
                  <c:v>8.1466489052853804E-11</c:v>
                </c:pt>
                <c:pt idx="9535">
                  <c:v>8.4386310641153892E-11</c:v>
                </c:pt>
                <c:pt idx="9536">
                  <c:v>8.4386310641153892E-11</c:v>
                </c:pt>
                <c:pt idx="9537">
                  <c:v>8.8442905203885788E-11</c:v>
                </c:pt>
                <c:pt idx="9538">
                  <c:v>8.7410982150543379E-11</c:v>
                </c:pt>
                <c:pt idx="9539">
                  <c:v>8.4386310641153892E-11</c:v>
                </c:pt>
                <c:pt idx="9540">
                  <c:v>8.4386310641153892E-11</c:v>
                </c:pt>
                <c:pt idx="9541">
                  <c:v>8.2428424687378108E-11</c:v>
                </c:pt>
                <c:pt idx="9542">
                  <c:v>8.4386310641153892E-11</c:v>
                </c:pt>
                <c:pt idx="9543">
                  <c:v>8.4386310641153892E-11</c:v>
                </c:pt>
                <c:pt idx="9544">
                  <c:v>8.3401526574496936E-11</c:v>
                </c:pt>
                <c:pt idx="9545">
                  <c:v>8.7410982150543379E-11</c:v>
                </c:pt>
                <c:pt idx="9546">
                  <c:v>8.4386310641153892E-11</c:v>
                </c:pt>
                <c:pt idx="9547">
                  <c:v>8.7410982150543379E-11</c:v>
                </c:pt>
                <c:pt idx="9548">
                  <c:v>8.7410982150543379E-11</c:v>
                </c:pt>
                <c:pt idx="9549">
                  <c:v>8.5382722788228175E-11</c:v>
                </c:pt>
                <c:pt idx="9550">
                  <c:v>8.8442905203885788E-11</c:v>
                </c:pt>
                <c:pt idx="9551">
                  <c:v>8.4386310641153892E-11</c:v>
                </c:pt>
                <c:pt idx="9552">
                  <c:v>8.5382722788228175E-11</c:v>
                </c:pt>
                <c:pt idx="9553">
                  <c:v>8.4386310641153892E-11</c:v>
                </c:pt>
                <c:pt idx="9554">
                  <c:v>8.3401526574496936E-11</c:v>
                </c:pt>
                <c:pt idx="9555">
                  <c:v>8.4386310641153892E-11</c:v>
                </c:pt>
                <c:pt idx="9556">
                  <c:v>8.6390900317143426E-11</c:v>
                </c:pt>
                <c:pt idx="9557">
                  <c:v>8.3401526574496936E-11</c:v>
                </c:pt>
                <c:pt idx="9558">
                  <c:v>8.2428424687378108E-11</c:v>
                </c:pt>
                <c:pt idx="9559">
                  <c:v>8.3401526574496936E-11</c:v>
                </c:pt>
                <c:pt idx="9560">
                  <c:v>8.5382722788228175E-11</c:v>
                </c:pt>
                <c:pt idx="9561">
                  <c:v>8.3401526574496936E-11</c:v>
                </c:pt>
                <c:pt idx="9562">
                  <c:v>8.6390900317143426E-11</c:v>
                </c:pt>
                <c:pt idx="9563">
                  <c:v>8.6390900317143426E-11</c:v>
                </c:pt>
                <c:pt idx="9564">
                  <c:v>8.3401526574496936E-11</c:v>
                </c:pt>
                <c:pt idx="9565">
                  <c:v>8.7410982150543379E-11</c:v>
                </c:pt>
                <c:pt idx="9566">
                  <c:v>8.4386310641153892E-11</c:v>
                </c:pt>
                <c:pt idx="9567">
                  <c:v>8.7410982150543379E-11</c:v>
                </c:pt>
                <c:pt idx="9568">
                  <c:v>8.5382722788228175E-11</c:v>
                </c:pt>
                <c:pt idx="9569">
                  <c:v>8.5382722788228175E-11</c:v>
                </c:pt>
                <c:pt idx="9570">
                  <c:v>8.4386310641153892E-11</c:v>
                </c:pt>
                <c:pt idx="9571">
                  <c:v>8.4386310641153892E-11</c:v>
                </c:pt>
                <c:pt idx="9572">
                  <c:v>8.6390900317143426E-11</c:v>
                </c:pt>
                <c:pt idx="9573">
                  <c:v>8.4386310641153892E-11</c:v>
                </c:pt>
                <c:pt idx="9574">
                  <c:v>8.4386310641153892E-11</c:v>
                </c:pt>
                <c:pt idx="9575">
                  <c:v>8.3401526574496936E-11</c:v>
                </c:pt>
                <c:pt idx="9576">
                  <c:v>8.3401526574496936E-11</c:v>
                </c:pt>
                <c:pt idx="9577">
                  <c:v>8.3401526574496936E-11</c:v>
                </c:pt>
                <c:pt idx="9578">
                  <c:v>8.4386310641153892E-11</c:v>
                </c:pt>
                <c:pt idx="9579">
                  <c:v>8.5382722788228175E-11</c:v>
                </c:pt>
                <c:pt idx="9580">
                  <c:v>8.5382722788228175E-11</c:v>
                </c:pt>
                <c:pt idx="9581">
                  <c:v>8.3401526574496936E-11</c:v>
                </c:pt>
                <c:pt idx="9582">
                  <c:v>8.5382722788228175E-11</c:v>
                </c:pt>
                <c:pt idx="9583">
                  <c:v>8.4386310641153892E-11</c:v>
                </c:pt>
                <c:pt idx="9584">
                  <c:v>8.3401526574496936E-11</c:v>
                </c:pt>
                <c:pt idx="9585">
                  <c:v>8.4386310641153892E-11</c:v>
                </c:pt>
                <c:pt idx="9586">
                  <c:v>8.2428424687378108E-11</c:v>
                </c:pt>
                <c:pt idx="9587">
                  <c:v>8.5382722788228175E-11</c:v>
                </c:pt>
                <c:pt idx="9588">
                  <c:v>8.4386310641153892E-11</c:v>
                </c:pt>
                <c:pt idx="9589">
                  <c:v>8.5382722788228175E-11</c:v>
                </c:pt>
                <c:pt idx="9590">
                  <c:v>8.3401526574496936E-11</c:v>
                </c:pt>
                <c:pt idx="9591">
                  <c:v>8.3401526574496936E-11</c:v>
                </c:pt>
                <c:pt idx="9592">
                  <c:v>8.5382722788228175E-11</c:v>
                </c:pt>
                <c:pt idx="9593">
                  <c:v>8.2428424687378108E-11</c:v>
                </c:pt>
                <c:pt idx="9594">
                  <c:v>8.7410982150543379E-11</c:v>
                </c:pt>
                <c:pt idx="9595">
                  <c:v>8.3401526574496936E-11</c:v>
                </c:pt>
                <c:pt idx="9596">
                  <c:v>8.3401526574496936E-11</c:v>
                </c:pt>
                <c:pt idx="9597">
                  <c:v>8.4386310641153892E-11</c:v>
                </c:pt>
                <c:pt idx="9598">
                  <c:v>8.6390900317143426E-11</c:v>
                </c:pt>
                <c:pt idx="9599">
                  <c:v>8.4386310641153892E-11</c:v>
                </c:pt>
                <c:pt idx="9600">
                  <c:v>8.3401526574496936E-11</c:v>
                </c:pt>
                <c:pt idx="9601">
                  <c:v>8.5382722788228175E-11</c:v>
                </c:pt>
                <c:pt idx="9602">
                  <c:v>8.5382722788228175E-11</c:v>
                </c:pt>
                <c:pt idx="9603">
                  <c:v>8.4386310641153892E-11</c:v>
                </c:pt>
                <c:pt idx="9604">
                  <c:v>8.6390900317143426E-11</c:v>
                </c:pt>
                <c:pt idx="9605">
                  <c:v>8.7410982150543379E-11</c:v>
                </c:pt>
                <c:pt idx="9606">
                  <c:v>8.4386310641153892E-11</c:v>
                </c:pt>
                <c:pt idx="9607">
                  <c:v>8.6390900317143426E-11</c:v>
                </c:pt>
                <c:pt idx="9608">
                  <c:v>8.4386310641153892E-11</c:v>
                </c:pt>
                <c:pt idx="9609">
                  <c:v>8.4386310641153892E-11</c:v>
                </c:pt>
                <c:pt idx="9610">
                  <c:v>8.6390900317143426E-11</c:v>
                </c:pt>
                <c:pt idx="9611">
                  <c:v>8.4386310641153892E-11</c:v>
                </c:pt>
                <c:pt idx="9612">
                  <c:v>8.4386310641153892E-11</c:v>
                </c:pt>
                <c:pt idx="9613">
                  <c:v>8.7410982150543379E-11</c:v>
                </c:pt>
                <c:pt idx="9614">
                  <c:v>8.6390900317143426E-11</c:v>
                </c:pt>
                <c:pt idx="9615">
                  <c:v>8.2428424687378108E-11</c:v>
                </c:pt>
                <c:pt idx="9616">
                  <c:v>8.4386310641153892E-11</c:v>
                </c:pt>
                <c:pt idx="9617">
                  <c:v>8.6390900317143426E-11</c:v>
                </c:pt>
                <c:pt idx="9618">
                  <c:v>8.5382722788228175E-11</c:v>
                </c:pt>
                <c:pt idx="9619">
                  <c:v>8.8442905203885788E-11</c:v>
                </c:pt>
                <c:pt idx="9620">
                  <c:v>8.4386310641153892E-11</c:v>
                </c:pt>
                <c:pt idx="9621">
                  <c:v>8.6390900317143426E-11</c:v>
                </c:pt>
                <c:pt idx="9622">
                  <c:v>8.4386310641153892E-11</c:v>
                </c:pt>
                <c:pt idx="9623">
                  <c:v>8.2428424687378108E-11</c:v>
                </c:pt>
                <c:pt idx="9624">
                  <c:v>8.5382722788228175E-11</c:v>
                </c:pt>
                <c:pt idx="9625">
                  <c:v>8.5382722788228175E-11</c:v>
                </c:pt>
                <c:pt idx="9626">
                  <c:v>8.3401526574496936E-11</c:v>
                </c:pt>
                <c:pt idx="9627">
                  <c:v>8.3401526574496936E-11</c:v>
                </c:pt>
                <c:pt idx="9628">
                  <c:v>8.5382722788228175E-11</c:v>
                </c:pt>
                <c:pt idx="9629">
                  <c:v>8.8442905203885788E-11</c:v>
                </c:pt>
                <c:pt idx="9630">
                  <c:v>8.4386310641153892E-11</c:v>
                </c:pt>
                <c:pt idx="9631">
                  <c:v>8.2428424687378108E-11</c:v>
                </c:pt>
                <c:pt idx="9632">
                  <c:v>8.4386310641153892E-11</c:v>
                </c:pt>
                <c:pt idx="9633">
                  <c:v>8.4386310641153892E-11</c:v>
                </c:pt>
                <c:pt idx="9634">
                  <c:v>8.4386310641153892E-11</c:v>
                </c:pt>
                <c:pt idx="9635">
                  <c:v>8.5382722788228175E-11</c:v>
                </c:pt>
                <c:pt idx="9636">
                  <c:v>8.4386310641153892E-11</c:v>
                </c:pt>
                <c:pt idx="9637">
                  <c:v>8.5382722788228175E-11</c:v>
                </c:pt>
                <c:pt idx="9638">
                  <c:v>8.3401526574496936E-11</c:v>
                </c:pt>
                <c:pt idx="9639">
                  <c:v>8.4386310641153892E-11</c:v>
                </c:pt>
                <c:pt idx="9640">
                  <c:v>8.4386310641153892E-11</c:v>
                </c:pt>
                <c:pt idx="9641">
                  <c:v>8.6390900317143426E-11</c:v>
                </c:pt>
                <c:pt idx="9642">
                  <c:v>8.2428424687378108E-11</c:v>
                </c:pt>
                <c:pt idx="9643">
                  <c:v>8.3401526574496936E-11</c:v>
                </c:pt>
                <c:pt idx="9644">
                  <c:v>8.4386310641153892E-11</c:v>
                </c:pt>
                <c:pt idx="9645">
                  <c:v>8.1466489052853804E-11</c:v>
                </c:pt>
                <c:pt idx="9646">
                  <c:v>8.1466489052853804E-11</c:v>
                </c:pt>
                <c:pt idx="9647">
                  <c:v>8.3401526574496936E-11</c:v>
                </c:pt>
                <c:pt idx="9648">
                  <c:v>8.1466489052853804E-11</c:v>
                </c:pt>
                <c:pt idx="9649">
                  <c:v>8.4386310641153892E-11</c:v>
                </c:pt>
                <c:pt idx="9650">
                  <c:v>8.2428424687378108E-11</c:v>
                </c:pt>
                <c:pt idx="9651">
                  <c:v>8.7410982150543379E-11</c:v>
                </c:pt>
                <c:pt idx="9652">
                  <c:v>8.3401526574496936E-11</c:v>
                </c:pt>
                <c:pt idx="9653">
                  <c:v>8.4386310641153892E-11</c:v>
                </c:pt>
                <c:pt idx="9654">
                  <c:v>8.4386310641153892E-11</c:v>
                </c:pt>
                <c:pt idx="9655">
                  <c:v>8.4386310641153892E-11</c:v>
                </c:pt>
                <c:pt idx="9656">
                  <c:v>8.4386310641153892E-11</c:v>
                </c:pt>
                <c:pt idx="9657">
                  <c:v>8.4386310641153892E-11</c:v>
                </c:pt>
                <c:pt idx="9658">
                  <c:v>8.6390900317143426E-11</c:v>
                </c:pt>
                <c:pt idx="9659">
                  <c:v>8.8442905203885788E-11</c:v>
                </c:pt>
                <c:pt idx="9660">
                  <c:v>8.7410982150543379E-11</c:v>
                </c:pt>
                <c:pt idx="9661">
                  <c:v>8.4386310641153892E-11</c:v>
                </c:pt>
                <c:pt idx="9662">
                  <c:v>8.5382722788228175E-11</c:v>
                </c:pt>
                <c:pt idx="9663">
                  <c:v>8.4386310641153892E-11</c:v>
                </c:pt>
                <c:pt idx="9664">
                  <c:v>8.5382722788228175E-11</c:v>
                </c:pt>
                <c:pt idx="9665">
                  <c:v>8.3401526574496936E-11</c:v>
                </c:pt>
                <c:pt idx="9666">
                  <c:v>8.4386310641153892E-11</c:v>
                </c:pt>
                <c:pt idx="9667">
                  <c:v>8.6390900317143426E-11</c:v>
                </c:pt>
                <c:pt idx="9668">
                  <c:v>8.5382722788228175E-11</c:v>
                </c:pt>
                <c:pt idx="9669">
                  <c:v>8.5382722788228175E-11</c:v>
                </c:pt>
                <c:pt idx="9670">
                  <c:v>8.2428424687378108E-11</c:v>
                </c:pt>
                <c:pt idx="9671">
                  <c:v>8.6390900317143426E-11</c:v>
                </c:pt>
                <c:pt idx="9672">
                  <c:v>8.6390900317143426E-11</c:v>
                </c:pt>
                <c:pt idx="9673">
                  <c:v>8.3401526574496936E-11</c:v>
                </c:pt>
                <c:pt idx="9674">
                  <c:v>8.6390900317143426E-11</c:v>
                </c:pt>
                <c:pt idx="9675">
                  <c:v>8.4386310641153892E-11</c:v>
                </c:pt>
                <c:pt idx="9676">
                  <c:v>8.5382722788228175E-11</c:v>
                </c:pt>
                <c:pt idx="9677">
                  <c:v>8.6390900317143426E-11</c:v>
                </c:pt>
                <c:pt idx="9678">
                  <c:v>8.4386310641153892E-11</c:v>
                </c:pt>
                <c:pt idx="9679">
                  <c:v>8.5382722788228175E-11</c:v>
                </c:pt>
                <c:pt idx="9680">
                  <c:v>8.2428424687378108E-11</c:v>
                </c:pt>
                <c:pt idx="9681">
                  <c:v>8.4386310641153892E-11</c:v>
                </c:pt>
                <c:pt idx="9682">
                  <c:v>8.6390900317143426E-11</c:v>
                </c:pt>
                <c:pt idx="9683">
                  <c:v>8.4386310641153892E-11</c:v>
                </c:pt>
                <c:pt idx="9684">
                  <c:v>8.4386310641153892E-11</c:v>
                </c:pt>
                <c:pt idx="9685">
                  <c:v>8.4386310641153892E-11</c:v>
                </c:pt>
                <c:pt idx="9686">
                  <c:v>8.4386310641153892E-11</c:v>
                </c:pt>
                <c:pt idx="9687">
                  <c:v>8.3401526574496936E-11</c:v>
                </c:pt>
                <c:pt idx="9688">
                  <c:v>8.5382722788228175E-11</c:v>
                </c:pt>
                <c:pt idx="9689">
                  <c:v>8.4386310641153892E-11</c:v>
                </c:pt>
                <c:pt idx="9690">
                  <c:v>8.6390900317143426E-11</c:v>
                </c:pt>
                <c:pt idx="9691">
                  <c:v>8.5382722788228175E-11</c:v>
                </c:pt>
                <c:pt idx="9692">
                  <c:v>8.1466489052853804E-11</c:v>
                </c:pt>
                <c:pt idx="9693">
                  <c:v>8.5382722788228175E-11</c:v>
                </c:pt>
                <c:pt idx="9694">
                  <c:v>8.4386310641153892E-11</c:v>
                </c:pt>
                <c:pt idx="9695">
                  <c:v>8.5382722788228175E-11</c:v>
                </c:pt>
                <c:pt idx="9696">
                  <c:v>8.4386310641153892E-11</c:v>
                </c:pt>
                <c:pt idx="9697">
                  <c:v>8.4386310641153892E-11</c:v>
                </c:pt>
                <c:pt idx="9698">
                  <c:v>8.4386310641153892E-11</c:v>
                </c:pt>
                <c:pt idx="9699">
                  <c:v>9.0543858940803469E-11</c:v>
                </c:pt>
                <c:pt idx="9700">
                  <c:v>8.6390900317143426E-11</c:v>
                </c:pt>
                <c:pt idx="9701">
                  <c:v>8.5382722788228175E-11</c:v>
                </c:pt>
                <c:pt idx="9702">
                  <c:v>8.5382722788228175E-11</c:v>
                </c:pt>
                <c:pt idx="9703">
                  <c:v>8.7410982150543379E-11</c:v>
                </c:pt>
                <c:pt idx="9704">
                  <c:v>8.5382722788228175E-11</c:v>
                </c:pt>
                <c:pt idx="9705">
                  <c:v>8.4386310641153892E-11</c:v>
                </c:pt>
                <c:pt idx="9706">
                  <c:v>8.3401526574496936E-11</c:v>
                </c:pt>
                <c:pt idx="9707">
                  <c:v>8.4386310641153892E-11</c:v>
                </c:pt>
                <c:pt idx="9708">
                  <c:v>8.7410982150543379E-11</c:v>
                </c:pt>
                <c:pt idx="9709">
                  <c:v>8.6390900317143426E-11</c:v>
                </c:pt>
                <c:pt idx="9710">
                  <c:v>8.5382722788228175E-11</c:v>
                </c:pt>
                <c:pt idx="9711">
                  <c:v>8.8442905203885788E-11</c:v>
                </c:pt>
                <c:pt idx="9712">
                  <c:v>8.8442905203885788E-11</c:v>
                </c:pt>
                <c:pt idx="9713">
                  <c:v>8.6390900317143426E-11</c:v>
                </c:pt>
                <c:pt idx="9714">
                  <c:v>8.6390900317143426E-11</c:v>
                </c:pt>
                <c:pt idx="9715">
                  <c:v>8.4386310641153892E-11</c:v>
                </c:pt>
                <c:pt idx="9716">
                  <c:v>8.948721659039069E-11</c:v>
                </c:pt>
                <c:pt idx="9717">
                  <c:v>8.4386310641153892E-11</c:v>
                </c:pt>
                <c:pt idx="9718">
                  <c:v>8.4386310641153892E-11</c:v>
                </c:pt>
                <c:pt idx="9719">
                  <c:v>8.3401526574496936E-11</c:v>
                </c:pt>
                <c:pt idx="9720">
                  <c:v>8.6390900317143426E-11</c:v>
                </c:pt>
                <c:pt idx="9721">
                  <c:v>8.3401526574496936E-11</c:v>
                </c:pt>
                <c:pt idx="9722">
                  <c:v>8.8442905203885788E-11</c:v>
                </c:pt>
                <c:pt idx="9723">
                  <c:v>8.6390900317143426E-11</c:v>
                </c:pt>
                <c:pt idx="9724">
                  <c:v>8.5382722788228175E-11</c:v>
                </c:pt>
                <c:pt idx="9725">
                  <c:v>8.3401526574496936E-11</c:v>
                </c:pt>
                <c:pt idx="9726">
                  <c:v>8.6390900317143426E-11</c:v>
                </c:pt>
                <c:pt idx="9727">
                  <c:v>8.5382722788228175E-11</c:v>
                </c:pt>
                <c:pt idx="9728">
                  <c:v>8.4386310641153892E-11</c:v>
                </c:pt>
                <c:pt idx="9729">
                  <c:v>8.948721659039069E-11</c:v>
                </c:pt>
                <c:pt idx="9730">
                  <c:v>8.948721659039069E-11</c:v>
                </c:pt>
                <c:pt idx="9731">
                  <c:v>8.6390900317143426E-11</c:v>
                </c:pt>
                <c:pt idx="9732">
                  <c:v>8.7410982150543379E-11</c:v>
                </c:pt>
                <c:pt idx="9733">
                  <c:v>8.8442905203885788E-11</c:v>
                </c:pt>
                <c:pt idx="9734">
                  <c:v>8.4386310641153892E-11</c:v>
                </c:pt>
                <c:pt idx="9735">
                  <c:v>8.8442905203885788E-11</c:v>
                </c:pt>
                <c:pt idx="9736">
                  <c:v>8.8442905203885788E-11</c:v>
                </c:pt>
                <c:pt idx="9737">
                  <c:v>8.8442905203885788E-11</c:v>
                </c:pt>
                <c:pt idx="9738">
                  <c:v>8.5382722788228175E-11</c:v>
                </c:pt>
                <c:pt idx="9739">
                  <c:v>8.6390900317143426E-11</c:v>
                </c:pt>
                <c:pt idx="9740">
                  <c:v>8.5382722788228175E-11</c:v>
                </c:pt>
                <c:pt idx="9741">
                  <c:v>8.7410982150543379E-11</c:v>
                </c:pt>
                <c:pt idx="9742">
                  <c:v>8.6390900317143426E-11</c:v>
                </c:pt>
                <c:pt idx="9743">
                  <c:v>8.8442905203885788E-11</c:v>
                </c:pt>
                <c:pt idx="9744">
                  <c:v>8.5382722788228175E-11</c:v>
                </c:pt>
                <c:pt idx="9745">
                  <c:v>8.5382722788228175E-11</c:v>
                </c:pt>
                <c:pt idx="9746">
                  <c:v>8.8442905203885788E-11</c:v>
                </c:pt>
                <c:pt idx="9747">
                  <c:v>8.5382722788228175E-11</c:v>
                </c:pt>
                <c:pt idx="9748">
                  <c:v>8.8442905203885788E-11</c:v>
                </c:pt>
                <c:pt idx="9749">
                  <c:v>8.7410982150543379E-11</c:v>
                </c:pt>
                <c:pt idx="9750">
                  <c:v>8.5382722788228175E-11</c:v>
                </c:pt>
                <c:pt idx="9751">
                  <c:v>8.8442905203885788E-11</c:v>
                </c:pt>
                <c:pt idx="9752">
                  <c:v>8.5382722788228175E-11</c:v>
                </c:pt>
                <c:pt idx="9753">
                  <c:v>8.7410982150543379E-11</c:v>
                </c:pt>
                <c:pt idx="9754">
                  <c:v>8.5382722788228175E-11</c:v>
                </c:pt>
                <c:pt idx="9755">
                  <c:v>8.8442905203885788E-11</c:v>
                </c:pt>
                <c:pt idx="9756">
                  <c:v>8.6390900317143426E-11</c:v>
                </c:pt>
                <c:pt idx="9757">
                  <c:v>8.8442905203885788E-11</c:v>
                </c:pt>
                <c:pt idx="9758">
                  <c:v>8.6390900317143426E-11</c:v>
                </c:pt>
                <c:pt idx="9759">
                  <c:v>8.8442905203885788E-11</c:v>
                </c:pt>
                <c:pt idx="9760">
                  <c:v>8.6390900317143426E-11</c:v>
                </c:pt>
                <c:pt idx="9761">
                  <c:v>8.7410982150543379E-11</c:v>
                </c:pt>
                <c:pt idx="9762">
                  <c:v>8.8442905203885788E-11</c:v>
                </c:pt>
                <c:pt idx="9763">
                  <c:v>8.7410982150543379E-11</c:v>
                </c:pt>
                <c:pt idx="9764">
                  <c:v>8.5382722788228175E-11</c:v>
                </c:pt>
                <c:pt idx="9765">
                  <c:v>8.4386310641153892E-11</c:v>
                </c:pt>
                <c:pt idx="9766">
                  <c:v>8.7410982150543379E-11</c:v>
                </c:pt>
                <c:pt idx="9767">
                  <c:v>8.7410982150543379E-11</c:v>
                </c:pt>
                <c:pt idx="9768">
                  <c:v>8.6390900317143426E-11</c:v>
                </c:pt>
                <c:pt idx="9769">
                  <c:v>8.7410982150543379E-11</c:v>
                </c:pt>
                <c:pt idx="9770">
                  <c:v>8.5382722788228175E-11</c:v>
                </c:pt>
                <c:pt idx="9771">
                  <c:v>8.8442905203885788E-11</c:v>
                </c:pt>
                <c:pt idx="9772">
                  <c:v>8.4386310641153892E-11</c:v>
                </c:pt>
                <c:pt idx="9773">
                  <c:v>8.8442905203885788E-11</c:v>
                </c:pt>
                <c:pt idx="9774">
                  <c:v>8.8442905203885788E-11</c:v>
                </c:pt>
                <c:pt idx="9775">
                  <c:v>8.8442905203885788E-11</c:v>
                </c:pt>
                <c:pt idx="9776">
                  <c:v>8.7410982150543379E-11</c:v>
                </c:pt>
                <c:pt idx="9777">
                  <c:v>8.5382722788228175E-11</c:v>
                </c:pt>
                <c:pt idx="9778">
                  <c:v>8.5382722788228175E-11</c:v>
                </c:pt>
                <c:pt idx="9779">
                  <c:v>8.6390900317143426E-11</c:v>
                </c:pt>
                <c:pt idx="9780">
                  <c:v>8.8442905203885788E-11</c:v>
                </c:pt>
                <c:pt idx="9781">
                  <c:v>8.8442905203885788E-11</c:v>
                </c:pt>
                <c:pt idx="9782">
                  <c:v>8.6390900317143426E-11</c:v>
                </c:pt>
                <c:pt idx="9783">
                  <c:v>8.6390900317143426E-11</c:v>
                </c:pt>
                <c:pt idx="9784">
                  <c:v>8.8442905203885788E-11</c:v>
                </c:pt>
                <c:pt idx="9785">
                  <c:v>8.4386310641153892E-11</c:v>
                </c:pt>
                <c:pt idx="9786">
                  <c:v>8.4386310641153892E-11</c:v>
                </c:pt>
                <c:pt idx="9787">
                  <c:v>8.948721659039069E-11</c:v>
                </c:pt>
                <c:pt idx="9788">
                  <c:v>8.7410982150543379E-11</c:v>
                </c:pt>
                <c:pt idx="9789">
                  <c:v>8.5382722788228175E-11</c:v>
                </c:pt>
                <c:pt idx="9790">
                  <c:v>8.4386310641153892E-11</c:v>
                </c:pt>
                <c:pt idx="9791">
                  <c:v>8.8442905203885788E-11</c:v>
                </c:pt>
                <c:pt idx="9792">
                  <c:v>8.6390900317143426E-11</c:v>
                </c:pt>
                <c:pt idx="9793">
                  <c:v>8.7410982150543379E-11</c:v>
                </c:pt>
                <c:pt idx="9794">
                  <c:v>8.8442905203885788E-11</c:v>
                </c:pt>
                <c:pt idx="9795">
                  <c:v>8.7410982150543379E-11</c:v>
                </c:pt>
                <c:pt idx="9796">
                  <c:v>8.948721659039069E-11</c:v>
                </c:pt>
                <c:pt idx="9797">
                  <c:v>8.948721659039069E-11</c:v>
                </c:pt>
                <c:pt idx="9798">
                  <c:v>8.6390900317143426E-11</c:v>
                </c:pt>
                <c:pt idx="9799">
                  <c:v>8.6390900317143426E-11</c:v>
                </c:pt>
                <c:pt idx="9800">
                  <c:v>8.6390900317143426E-11</c:v>
                </c:pt>
                <c:pt idx="9801">
                  <c:v>8.4386310641153892E-11</c:v>
                </c:pt>
                <c:pt idx="9802">
                  <c:v>8.6390900317143426E-11</c:v>
                </c:pt>
                <c:pt idx="9803">
                  <c:v>8.6390900317143426E-11</c:v>
                </c:pt>
                <c:pt idx="9804">
                  <c:v>8.948721659039069E-11</c:v>
                </c:pt>
                <c:pt idx="9805">
                  <c:v>8.8442905203885788E-11</c:v>
                </c:pt>
                <c:pt idx="9806">
                  <c:v>8.5382722788228175E-11</c:v>
                </c:pt>
                <c:pt idx="9807">
                  <c:v>8.7410982150543379E-11</c:v>
                </c:pt>
                <c:pt idx="9808">
                  <c:v>8.6390900317143426E-11</c:v>
                </c:pt>
                <c:pt idx="9809">
                  <c:v>8.7410982150543379E-11</c:v>
                </c:pt>
                <c:pt idx="9810">
                  <c:v>8.6390900317143426E-11</c:v>
                </c:pt>
                <c:pt idx="9811">
                  <c:v>8.8442905203885788E-11</c:v>
                </c:pt>
                <c:pt idx="9812">
                  <c:v>8.5382722788228175E-11</c:v>
                </c:pt>
                <c:pt idx="9813">
                  <c:v>8.6390900317143426E-11</c:v>
                </c:pt>
                <c:pt idx="9814">
                  <c:v>8.4386310641153892E-11</c:v>
                </c:pt>
                <c:pt idx="9815">
                  <c:v>8.6390900317143426E-11</c:v>
                </c:pt>
                <c:pt idx="9816">
                  <c:v>8.5382722788228175E-11</c:v>
                </c:pt>
                <c:pt idx="9817">
                  <c:v>8.6390900317143426E-11</c:v>
                </c:pt>
                <c:pt idx="9818">
                  <c:v>8.7410982150543379E-11</c:v>
                </c:pt>
                <c:pt idx="9819">
                  <c:v>8.7410982150543379E-11</c:v>
                </c:pt>
                <c:pt idx="9820">
                  <c:v>8.8442905203885788E-11</c:v>
                </c:pt>
                <c:pt idx="9821">
                  <c:v>8.948721659039069E-11</c:v>
                </c:pt>
                <c:pt idx="9822">
                  <c:v>8.8442905203885788E-11</c:v>
                </c:pt>
                <c:pt idx="9823">
                  <c:v>8.4386310641153892E-11</c:v>
                </c:pt>
                <c:pt idx="9824">
                  <c:v>8.7410982150543379E-11</c:v>
                </c:pt>
                <c:pt idx="9825">
                  <c:v>8.6390900317143426E-11</c:v>
                </c:pt>
                <c:pt idx="9826">
                  <c:v>9.0543858940803469E-11</c:v>
                </c:pt>
                <c:pt idx="9827">
                  <c:v>8.7410982150543379E-11</c:v>
                </c:pt>
                <c:pt idx="9828">
                  <c:v>8.7410982150543379E-11</c:v>
                </c:pt>
                <c:pt idx="9829">
                  <c:v>8.7410982150543379E-11</c:v>
                </c:pt>
                <c:pt idx="9830">
                  <c:v>8.7410982150543379E-11</c:v>
                </c:pt>
                <c:pt idx="9831">
                  <c:v>8.7410982150543379E-11</c:v>
                </c:pt>
                <c:pt idx="9832">
                  <c:v>8.6390900317143426E-11</c:v>
                </c:pt>
                <c:pt idx="9833">
                  <c:v>8.8442905203885788E-11</c:v>
                </c:pt>
                <c:pt idx="9834">
                  <c:v>8.8442905203885788E-11</c:v>
                </c:pt>
                <c:pt idx="9835">
                  <c:v>8.6390900317143426E-11</c:v>
                </c:pt>
                <c:pt idx="9836">
                  <c:v>8.7410982150543379E-11</c:v>
                </c:pt>
                <c:pt idx="9837">
                  <c:v>8.7410982150543379E-11</c:v>
                </c:pt>
                <c:pt idx="9838">
                  <c:v>8.6390900317143426E-11</c:v>
                </c:pt>
                <c:pt idx="9839">
                  <c:v>8.7410982150543379E-11</c:v>
                </c:pt>
                <c:pt idx="9840">
                  <c:v>8.5382722788228175E-11</c:v>
                </c:pt>
                <c:pt idx="9841">
                  <c:v>8.7410982150543379E-11</c:v>
                </c:pt>
                <c:pt idx="9842">
                  <c:v>8.4386310641153892E-11</c:v>
                </c:pt>
                <c:pt idx="9843">
                  <c:v>8.8442905203885788E-11</c:v>
                </c:pt>
                <c:pt idx="9844">
                  <c:v>8.6390900317143426E-11</c:v>
                </c:pt>
                <c:pt idx="9845">
                  <c:v>8.7410982150543379E-11</c:v>
                </c:pt>
                <c:pt idx="9846">
                  <c:v>8.6390900317143426E-11</c:v>
                </c:pt>
                <c:pt idx="9847">
                  <c:v>8.6390900317143426E-11</c:v>
                </c:pt>
                <c:pt idx="9848">
                  <c:v>8.6390900317143426E-11</c:v>
                </c:pt>
                <c:pt idx="9849">
                  <c:v>8.948721659039069E-11</c:v>
                </c:pt>
                <c:pt idx="9850">
                  <c:v>8.5382722788228175E-11</c:v>
                </c:pt>
                <c:pt idx="9851">
                  <c:v>8.7410982150543379E-11</c:v>
                </c:pt>
                <c:pt idx="9852">
                  <c:v>8.6390900317143426E-11</c:v>
                </c:pt>
                <c:pt idx="9853">
                  <c:v>8.8442905203885788E-11</c:v>
                </c:pt>
                <c:pt idx="9854">
                  <c:v>8.8442905203885788E-11</c:v>
                </c:pt>
                <c:pt idx="9855">
                  <c:v>8.8442905203885788E-11</c:v>
                </c:pt>
                <c:pt idx="9856">
                  <c:v>8.7410982150543379E-11</c:v>
                </c:pt>
                <c:pt idx="9857">
                  <c:v>8.5382722788228175E-11</c:v>
                </c:pt>
                <c:pt idx="9858">
                  <c:v>8.5382722788228175E-11</c:v>
                </c:pt>
                <c:pt idx="9859">
                  <c:v>8.8442905203885788E-11</c:v>
                </c:pt>
                <c:pt idx="9860">
                  <c:v>8.6390900317143426E-11</c:v>
                </c:pt>
                <c:pt idx="9861">
                  <c:v>8.8442905203885788E-11</c:v>
                </c:pt>
                <c:pt idx="9862">
                  <c:v>8.6390900317143426E-11</c:v>
                </c:pt>
                <c:pt idx="9863">
                  <c:v>8.7410982150543379E-11</c:v>
                </c:pt>
                <c:pt idx="9864">
                  <c:v>8.5382722788228175E-11</c:v>
                </c:pt>
                <c:pt idx="9865">
                  <c:v>8.5382722788228175E-11</c:v>
                </c:pt>
                <c:pt idx="9866">
                  <c:v>8.6390900317143426E-11</c:v>
                </c:pt>
                <c:pt idx="9867">
                  <c:v>8.5382722788228175E-11</c:v>
                </c:pt>
                <c:pt idx="9868">
                  <c:v>8.7410982150543379E-11</c:v>
                </c:pt>
                <c:pt idx="9869">
                  <c:v>8.8442905203885788E-11</c:v>
                </c:pt>
                <c:pt idx="9870">
                  <c:v>8.6390900317143426E-11</c:v>
                </c:pt>
                <c:pt idx="9871">
                  <c:v>8.8442905203885788E-11</c:v>
                </c:pt>
                <c:pt idx="9872">
                  <c:v>8.7410982150543379E-11</c:v>
                </c:pt>
                <c:pt idx="9873">
                  <c:v>8.6390900317143426E-11</c:v>
                </c:pt>
                <c:pt idx="9874">
                  <c:v>8.5382722788228175E-11</c:v>
                </c:pt>
                <c:pt idx="9875">
                  <c:v>8.948721659039069E-11</c:v>
                </c:pt>
                <c:pt idx="9876">
                  <c:v>9.0543858940803469E-11</c:v>
                </c:pt>
                <c:pt idx="9877">
                  <c:v>8.7410982150543379E-11</c:v>
                </c:pt>
                <c:pt idx="9878">
                  <c:v>8.8442905203885788E-11</c:v>
                </c:pt>
                <c:pt idx="9879">
                  <c:v>8.8442905203885788E-11</c:v>
                </c:pt>
                <c:pt idx="9880">
                  <c:v>8.8442905203885788E-11</c:v>
                </c:pt>
                <c:pt idx="9881">
                  <c:v>8.8442905203885788E-11</c:v>
                </c:pt>
                <c:pt idx="9882">
                  <c:v>8.7410982150543379E-11</c:v>
                </c:pt>
                <c:pt idx="9883">
                  <c:v>8.6390900317143426E-11</c:v>
                </c:pt>
                <c:pt idx="9884">
                  <c:v>8.8442905203885788E-11</c:v>
                </c:pt>
                <c:pt idx="9885">
                  <c:v>8.6390900317143426E-11</c:v>
                </c:pt>
                <c:pt idx="9886">
                  <c:v>8.8442905203885788E-11</c:v>
                </c:pt>
                <c:pt idx="9887">
                  <c:v>8.8442905203885788E-11</c:v>
                </c:pt>
                <c:pt idx="9888">
                  <c:v>8.6390900317143426E-11</c:v>
                </c:pt>
                <c:pt idx="9889">
                  <c:v>8.948721659039069E-11</c:v>
                </c:pt>
                <c:pt idx="9890">
                  <c:v>8.948721659039069E-11</c:v>
                </c:pt>
                <c:pt idx="9891">
                  <c:v>8.7410982150543379E-11</c:v>
                </c:pt>
                <c:pt idx="9892">
                  <c:v>8.6390900317143426E-11</c:v>
                </c:pt>
                <c:pt idx="9893">
                  <c:v>8.7410982150543379E-11</c:v>
                </c:pt>
                <c:pt idx="9894">
                  <c:v>8.6390900317143426E-11</c:v>
                </c:pt>
                <c:pt idx="9895">
                  <c:v>8.8442905203885788E-11</c:v>
                </c:pt>
                <c:pt idx="9896">
                  <c:v>8.7410982150543379E-11</c:v>
                </c:pt>
                <c:pt idx="9897">
                  <c:v>8.8442905203885788E-11</c:v>
                </c:pt>
                <c:pt idx="9898">
                  <c:v>8.7410982150543379E-11</c:v>
                </c:pt>
                <c:pt idx="9899">
                  <c:v>8.3401526574496936E-11</c:v>
                </c:pt>
                <c:pt idx="9900">
                  <c:v>8.8442905203885788E-11</c:v>
                </c:pt>
                <c:pt idx="9901">
                  <c:v>8.8442905203885788E-11</c:v>
                </c:pt>
                <c:pt idx="9902">
                  <c:v>8.7410982150543379E-11</c:v>
                </c:pt>
                <c:pt idx="9903">
                  <c:v>8.948721659039069E-11</c:v>
                </c:pt>
                <c:pt idx="9904">
                  <c:v>8.7410982150543379E-11</c:v>
                </c:pt>
                <c:pt idx="9905">
                  <c:v>8.7410982150543379E-11</c:v>
                </c:pt>
                <c:pt idx="9906">
                  <c:v>8.7410982150543379E-11</c:v>
                </c:pt>
                <c:pt idx="9907">
                  <c:v>8.8442905203885788E-11</c:v>
                </c:pt>
                <c:pt idx="9908">
                  <c:v>8.7410982150543379E-11</c:v>
                </c:pt>
                <c:pt idx="9909">
                  <c:v>9.1612977856017732E-11</c:v>
                </c:pt>
                <c:pt idx="9910">
                  <c:v>8.8442905203885788E-11</c:v>
                </c:pt>
                <c:pt idx="9911">
                  <c:v>9.0543858940803469E-11</c:v>
                </c:pt>
                <c:pt idx="9912">
                  <c:v>8.5382722788228175E-11</c:v>
                </c:pt>
                <c:pt idx="9913">
                  <c:v>8.948721659039069E-11</c:v>
                </c:pt>
                <c:pt idx="9914">
                  <c:v>8.7410982150543379E-11</c:v>
                </c:pt>
                <c:pt idx="9915">
                  <c:v>9.0543858940803469E-11</c:v>
                </c:pt>
                <c:pt idx="9916">
                  <c:v>8.6390900317143426E-11</c:v>
                </c:pt>
                <c:pt idx="9917">
                  <c:v>8.8442905203885788E-11</c:v>
                </c:pt>
                <c:pt idx="9918">
                  <c:v>8.8442905203885788E-11</c:v>
                </c:pt>
                <c:pt idx="9919">
                  <c:v>8.6390900317143426E-11</c:v>
                </c:pt>
                <c:pt idx="9920">
                  <c:v>8.7410982150543379E-11</c:v>
                </c:pt>
                <c:pt idx="9921">
                  <c:v>8.8442905203885788E-11</c:v>
                </c:pt>
                <c:pt idx="9922">
                  <c:v>8.8442905203885788E-11</c:v>
                </c:pt>
                <c:pt idx="9923">
                  <c:v>8.8442905203885788E-11</c:v>
                </c:pt>
                <c:pt idx="9924">
                  <c:v>8.8442905203885788E-11</c:v>
                </c:pt>
                <c:pt idx="9925">
                  <c:v>8.6390900317143426E-11</c:v>
                </c:pt>
                <c:pt idx="9926">
                  <c:v>8.7410982150543379E-11</c:v>
                </c:pt>
                <c:pt idx="9927">
                  <c:v>8.7410982150543379E-11</c:v>
                </c:pt>
                <c:pt idx="9928">
                  <c:v>8.8442905203885788E-11</c:v>
                </c:pt>
                <c:pt idx="9929">
                  <c:v>8.7410982150543379E-11</c:v>
                </c:pt>
                <c:pt idx="9930">
                  <c:v>8.8442905203885788E-11</c:v>
                </c:pt>
                <c:pt idx="9931">
                  <c:v>8.7410982150543379E-11</c:v>
                </c:pt>
                <c:pt idx="9932">
                  <c:v>8.8442905203885788E-11</c:v>
                </c:pt>
                <c:pt idx="9933">
                  <c:v>8.948721659039069E-11</c:v>
                </c:pt>
                <c:pt idx="9934">
                  <c:v>8.8442905203885788E-11</c:v>
                </c:pt>
                <c:pt idx="9935">
                  <c:v>8.8442905203885788E-11</c:v>
                </c:pt>
                <c:pt idx="9936">
                  <c:v>8.948721659039069E-11</c:v>
                </c:pt>
                <c:pt idx="9937">
                  <c:v>8.8442905203885788E-11</c:v>
                </c:pt>
                <c:pt idx="9938">
                  <c:v>8.4386310641153892E-11</c:v>
                </c:pt>
                <c:pt idx="9939">
                  <c:v>8.8442905203885788E-11</c:v>
                </c:pt>
                <c:pt idx="9940">
                  <c:v>8.8442905203885788E-11</c:v>
                </c:pt>
                <c:pt idx="9941">
                  <c:v>8.5382722788228175E-11</c:v>
                </c:pt>
                <c:pt idx="9942">
                  <c:v>8.6390900317143426E-11</c:v>
                </c:pt>
                <c:pt idx="9943">
                  <c:v>8.8442905203885788E-11</c:v>
                </c:pt>
                <c:pt idx="9944">
                  <c:v>8.6390900317143426E-11</c:v>
                </c:pt>
                <c:pt idx="9945">
                  <c:v>8.8442905203885788E-11</c:v>
                </c:pt>
                <c:pt idx="9946">
                  <c:v>8.6390900317143426E-11</c:v>
                </c:pt>
                <c:pt idx="9947">
                  <c:v>8.7410982150543379E-11</c:v>
                </c:pt>
                <c:pt idx="9948">
                  <c:v>8.7410982150543379E-11</c:v>
                </c:pt>
                <c:pt idx="9949">
                  <c:v>8.5382722788228175E-11</c:v>
                </c:pt>
                <c:pt idx="9950">
                  <c:v>8.8442905203885788E-11</c:v>
                </c:pt>
                <c:pt idx="9951">
                  <c:v>8.8442905203885788E-11</c:v>
                </c:pt>
                <c:pt idx="9952">
                  <c:v>8.7410982150543379E-11</c:v>
                </c:pt>
                <c:pt idx="9953">
                  <c:v>8.6390900317143426E-11</c:v>
                </c:pt>
                <c:pt idx="9954">
                  <c:v>9.1612977856017732E-11</c:v>
                </c:pt>
                <c:pt idx="9955">
                  <c:v>8.6390900317143426E-11</c:v>
                </c:pt>
                <c:pt idx="9956">
                  <c:v>8.7410982150543379E-11</c:v>
                </c:pt>
                <c:pt idx="9957">
                  <c:v>8.6390900317143426E-11</c:v>
                </c:pt>
                <c:pt idx="9958">
                  <c:v>8.5382722788228175E-11</c:v>
                </c:pt>
                <c:pt idx="9959">
                  <c:v>8.7410982150543379E-11</c:v>
                </c:pt>
                <c:pt idx="9960">
                  <c:v>8.948721659039069E-11</c:v>
                </c:pt>
                <c:pt idx="9961">
                  <c:v>8.8442905203885788E-11</c:v>
                </c:pt>
                <c:pt idx="9962">
                  <c:v>8.7410982150543379E-11</c:v>
                </c:pt>
                <c:pt idx="9963">
                  <c:v>8.4386310641153892E-11</c:v>
                </c:pt>
                <c:pt idx="9964">
                  <c:v>8.6390900317143426E-11</c:v>
                </c:pt>
                <c:pt idx="9965">
                  <c:v>8.6390900317143426E-11</c:v>
                </c:pt>
                <c:pt idx="9966">
                  <c:v>8.3401526574496936E-11</c:v>
                </c:pt>
                <c:pt idx="9967">
                  <c:v>8.8442905203885788E-11</c:v>
                </c:pt>
                <c:pt idx="9968">
                  <c:v>8.4386310641153892E-11</c:v>
                </c:pt>
                <c:pt idx="9969">
                  <c:v>8.4386310641153892E-11</c:v>
                </c:pt>
                <c:pt idx="9970">
                  <c:v>8.948721659039069E-11</c:v>
                </c:pt>
                <c:pt idx="9971">
                  <c:v>8.7410982150543379E-11</c:v>
                </c:pt>
                <c:pt idx="9972">
                  <c:v>8.5382722788228175E-11</c:v>
                </c:pt>
                <c:pt idx="9973">
                  <c:v>8.6390900317143426E-11</c:v>
                </c:pt>
                <c:pt idx="9974">
                  <c:v>8.8442905203885788E-11</c:v>
                </c:pt>
                <c:pt idx="9975">
                  <c:v>8.8442905203885788E-11</c:v>
                </c:pt>
                <c:pt idx="9976">
                  <c:v>9.0543858940803469E-11</c:v>
                </c:pt>
                <c:pt idx="9977">
                  <c:v>8.6390900317143426E-11</c:v>
                </c:pt>
                <c:pt idx="9978">
                  <c:v>8.5382722788228175E-11</c:v>
                </c:pt>
                <c:pt idx="9979">
                  <c:v>8.7410982150543379E-11</c:v>
                </c:pt>
                <c:pt idx="9980">
                  <c:v>9.0543858940803469E-11</c:v>
                </c:pt>
                <c:pt idx="9981">
                  <c:v>8.6390900317143426E-11</c:v>
                </c:pt>
                <c:pt idx="9982">
                  <c:v>8.8442905203885788E-11</c:v>
                </c:pt>
                <c:pt idx="9983">
                  <c:v>9.1612977856017732E-11</c:v>
                </c:pt>
                <c:pt idx="9984">
                  <c:v>8.6390900317143426E-11</c:v>
                </c:pt>
                <c:pt idx="9985">
                  <c:v>8.8442905203885788E-11</c:v>
                </c:pt>
                <c:pt idx="9986">
                  <c:v>8.8442905203885788E-11</c:v>
                </c:pt>
                <c:pt idx="9987">
                  <c:v>8.8442905203885788E-11</c:v>
                </c:pt>
                <c:pt idx="9988">
                  <c:v>8.5382722788228175E-11</c:v>
                </c:pt>
                <c:pt idx="9989">
                  <c:v>8.5382722788228175E-11</c:v>
                </c:pt>
                <c:pt idx="9990">
                  <c:v>8.7410982150543379E-11</c:v>
                </c:pt>
                <c:pt idx="9991">
                  <c:v>8.6390900317143426E-11</c:v>
                </c:pt>
                <c:pt idx="9992">
                  <c:v>8.8442905203885788E-11</c:v>
                </c:pt>
                <c:pt idx="9993">
                  <c:v>8.8442905203885788E-11</c:v>
                </c:pt>
                <c:pt idx="9994">
                  <c:v>8.6390900317143426E-11</c:v>
                </c:pt>
                <c:pt idx="9995">
                  <c:v>8.8442905203885788E-11</c:v>
                </c:pt>
                <c:pt idx="9996">
                  <c:v>8.8442905203885788E-11</c:v>
                </c:pt>
                <c:pt idx="9997">
                  <c:v>8.8442905203885788E-11</c:v>
                </c:pt>
                <c:pt idx="9998">
                  <c:v>8.5382722788228175E-11</c:v>
                </c:pt>
                <c:pt idx="9999">
                  <c:v>8.8442905203885788E-11</c:v>
                </c:pt>
                <c:pt idx="10000">
                  <c:v>8.5382722788228175E-11</c:v>
                </c:pt>
                <c:pt idx="10001">
                  <c:v>8.6390900317143426E-11</c:v>
                </c:pt>
                <c:pt idx="10002">
                  <c:v>8.6390900317143426E-11</c:v>
                </c:pt>
                <c:pt idx="10003">
                  <c:v>8.8442905203885788E-11</c:v>
                </c:pt>
                <c:pt idx="10004">
                  <c:v>8.948721659039069E-11</c:v>
                </c:pt>
                <c:pt idx="10005">
                  <c:v>8.8442905203885788E-11</c:v>
                </c:pt>
                <c:pt idx="10006">
                  <c:v>8.7410982150543379E-11</c:v>
                </c:pt>
                <c:pt idx="10007">
                  <c:v>8.8442905203885788E-11</c:v>
                </c:pt>
                <c:pt idx="10008">
                  <c:v>8.5382722788228175E-11</c:v>
                </c:pt>
                <c:pt idx="10009">
                  <c:v>8.948721659039069E-11</c:v>
                </c:pt>
                <c:pt idx="10010">
                  <c:v>8.8442905203885788E-11</c:v>
                </c:pt>
                <c:pt idx="10011">
                  <c:v>8.6390900317143426E-11</c:v>
                </c:pt>
                <c:pt idx="10012">
                  <c:v>8.948721659039069E-11</c:v>
                </c:pt>
                <c:pt idx="10013">
                  <c:v>8.948721659039069E-11</c:v>
                </c:pt>
                <c:pt idx="10014">
                  <c:v>8.6390900317143426E-11</c:v>
                </c:pt>
                <c:pt idx="10015">
                  <c:v>8.8442905203885788E-11</c:v>
                </c:pt>
                <c:pt idx="10016">
                  <c:v>8.5382722788228175E-11</c:v>
                </c:pt>
                <c:pt idx="10017">
                  <c:v>8.6390900317143426E-11</c:v>
                </c:pt>
                <c:pt idx="10018">
                  <c:v>8.8442905203885788E-11</c:v>
                </c:pt>
                <c:pt idx="10019">
                  <c:v>8.6390900317143426E-11</c:v>
                </c:pt>
                <c:pt idx="10020">
                  <c:v>8.5382722788228175E-11</c:v>
                </c:pt>
                <c:pt idx="10021">
                  <c:v>8.5382722788228175E-11</c:v>
                </c:pt>
                <c:pt idx="10022">
                  <c:v>8.6390900317143426E-11</c:v>
                </c:pt>
                <c:pt idx="10023">
                  <c:v>8.6390900317143426E-11</c:v>
                </c:pt>
                <c:pt idx="10024">
                  <c:v>8.8442905203885788E-11</c:v>
                </c:pt>
                <c:pt idx="10025">
                  <c:v>8.6390900317143426E-11</c:v>
                </c:pt>
                <c:pt idx="10026">
                  <c:v>8.6390900317143426E-11</c:v>
                </c:pt>
                <c:pt idx="10027">
                  <c:v>8.7410982150543379E-11</c:v>
                </c:pt>
                <c:pt idx="10028">
                  <c:v>8.8442905203885788E-11</c:v>
                </c:pt>
                <c:pt idx="10029">
                  <c:v>8.4386310641153892E-11</c:v>
                </c:pt>
                <c:pt idx="10030">
                  <c:v>8.7410982150543379E-11</c:v>
                </c:pt>
                <c:pt idx="10031">
                  <c:v>8.8442905203885788E-11</c:v>
                </c:pt>
                <c:pt idx="10032">
                  <c:v>8.8442905203885788E-11</c:v>
                </c:pt>
                <c:pt idx="10033">
                  <c:v>8.8442905203885788E-11</c:v>
                </c:pt>
                <c:pt idx="10034">
                  <c:v>8.6390900317143426E-11</c:v>
                </c:pt>
                <c:pt idx="10035">
                  <c:v>8.8442905203885788E-11</c:v>
                </c:pt>
                <c:pt idx="10036">
                  <c:v>8.8442905203885788E-11</c:v>
                </c:pt>
                <c:pt idx="10037">
                  <c:v>8.6390900317143426E-11</c:v>
                </c:pt>
                <c:pt idx="10038">
                  <c:v>8.7410982150543379E-11</c:v>
                </c:pt>
                <c:pt idx="10039">
                  <c:v>8.7410982150543379E-11</c:v>
                </c:pt>
                <c:pt idx="10040">
                  <c:v>8.7410982150543379E-11</c:v>
                </c:pt>
                <c:pt idx="10041">
                  <c:v>8.5382722788228175E-11</c:v>
                </c:pt>
                <c:pt idx="10042">
                  <c:v>8.7410982150543379E-11</c:v>
                </c:pt>
                <c:pt idx="10043">
                  <c:v>8.6390900317143426E-11</c:v>
                </c:pt>
                <c:pt idx="10044">
                  <c:v>8.7410982150543379E-11</c:v>
                </c:pt>
                <c:pt idx="10045">
                  <c:v>8.948721659039069E-11</c:v>
                </c:pt>
                <c:pt idx="10046">
                  <c:v>8.7410982150543379E-11</c:v>
                </c:pt>
                <c:pt idx="10047">
                  <c:v>8.8442905203885788E-11</c:v>
                </c:pt>
                <c:pt idx="10048">
                  <c:v>8.5382722788228175E-11</c:v>
                </c:pt>
                <c:pt idx="10049">
                  <c:v>8.7410982150543379E-11</c:v>
                </c:pt>
                <c:pt idx="10050">
                  <c:v>8.8442905203885788E-11</c:v>
                </c:pt>
                <c:pt idx="10051">
                  <c:v>8.7410982150543379E-11</c:v>
                </c:pt>
                <c:pt idx="10052">
                  <c:v>8.6390900317143426E-11</c:v>
                </c:pt>
                <c:pt idx="10053">
                  <c:v>8.5382722788228175E-11</c:v>
                </c:pt>
                <c:pt idx="10054">
                  <c:v>8.8442905203885788E-11</c:v>
                </c:pt>
                <c:pt idx="10055">
                  <c:v>8.948721659039069E-11</c:v>
                </c:pt>
                <c:pt idx="10056">
                  <c:v>8.948721659039069E-11</c:v>
                </c:pt>
                <c:pt idx="10057">
                  <c:v>8.7410982150543379E-11</c:v>
                </c:pt>
                <c:pt idx="10058">
                  <c:v>8.8442905203885788E-11</c:v>
                </c:pt>
                <c:pt idx="10059">
                  <c:v>8.8442905203885788E-11</c:v>
                </c:pt>
                <c:pt idx="10060">
                  <c:v>8.8442905203885788E-11</c:v>
                </c:pt>
                <c:pt idx="10061">
                  <c:v>8.6390900317143426E-11</c:v>
                </c:pt>
                <c:pt idx="10062">
                  <c:v>8.5382722788228175E-11</c:v>
                </c:pt>
                <c:pt idx="10063">
                  <c:v>8.8442905203885788E-11</c:v>
                </c:pt>
                <c:pt idx="10064">
                  <c:v>8.8442905203885788E-11</c:v>
                </c:pt>
                <c:pt idx="10065">
                  <c:v>8.8442905203885788E-11</c:v>
                </c:pt>
                <c:pt idx="10066">
                  <c:v>8.948721659039069E-11</c:v>
                </c:pt>
                <c:pt idx="10067">
                  <c:v>8.948721659039069E-11</c:v>
                </c:pt>
                <c:pt idx="10068">
                  <c:v>8.5382722788228175E-11</c:v>
                </c:pt>
                <c:pt idx="10069">
                  <c:v>8.6390900317143426E-11</c:v>
                </c:pt>
                <c:pt idx="10070">
                  <c:v>8.5382722788228175E-11</c:v>
                </c:pt>
                <c:pt idx="10071">
                  <c:v>8.6390900317143426E-11</c:v>
                </c:pt>
                <c:pt idx="10072">
                  <c:v>8.8442905203885788E-11</c:v>
                </c:pt>
                <c:pt idx="10073">
                  <c:v>8.8442905203885788E-11</c:v>
                </c:pt>
                <c:pt idx="10074">
                  <c:v>8.6390900317143426E-11</c:v>
                </c:pt>
                <c:pt idx="10075">
                  <c:v>8.7410982150543379E-11</c:v>
                </c:pt>
                <c:pt idx="10076">
                  <c:v>8.8442905203885788E-11</c:v>
                </c:pt>
                <c:pt idx="10077">
                  <c:v>8.6390900317143426E-11</c:v>
                </c:pt>
                <c:pt idx="10078">
                  <c:v>8.6390900317143426E-11</c:v>
                </c:pt>
                <c:pt idx="10079">
                  <c:v>8.5382722788228175E-11</c:v>
                </c:pt>
                <c:pt idx="10080">
                  <c:v>8.6390900317143426E-11</c:v>
                </c:pt>
                <c:pt idx="10081">
                  <c:v>8.8442905203885788E-11</c:v>
                </c:pt>
                <c:pt idx="10082">
                  <c:v>8.6390900317143426E-11</c:v>
                </c:pt>
                <c:pt idx="10083">
                  <c:v>8.948721659039069E-11</c:v>
                </c:pt>
                <c:pt idx="10084">
                  <c:v>8.8442905203885788E-11</c:v>
                </c:pt>
                <c:pt idx="10085">
                  <c:v>8.7410982150543379E-11</c:v>
                </c:pt>
                <c:pt idx="10086">
                  <c:v>8.5382722788228175E-11</c:v>
                </c:pt>
                <c:pt idx="10087">
                  <c:v>8.8442905203885788E-11</c:v>
                </c:pt>
                <c:pt idx="10088">
                  <c:v>8.7410982150543379E-11</c:v>
                </c:pt>
                <c:pt idx="10089">
                  <c:v>8.6390900317143426E-11</c:v>
                </c:pt>
                <c:pt idx="10090">
                  <c:v>8.5382722788228175E-11</c:v>
                </c:pt>
                <c:pt idx="10091">
                  <c:v>8.4386310641153892E-11</c:v>
                </c:pt>
                <c:pt idx="10092">
                  <c:v>8.6390900317143426E-11</c:v>
                </c:pt>
                <c:pt idx="10093">
                  <c:v>8.5382722788228175E-11</c:v>
                </c:pt>
                <c:pt idx="10094">
                  <c:v>8.5382722788228175E-11</c:v>
                </c:pt>
                <c:pt idx="10095">
                  <c:v>8.948721659039069E-11</c:v>
                </c:pt>
                <c:pt idx="10096">
                  <c:v>8.7410982150543379E-11</c:v>
                </c:pt>
                <c:pt idx="10097">
                  <c:v>8.5382722788228175E-11</c:v>
                </c:pt>
                <c:pt idx="10098">
                  <c:v>8.5382722788228175E-11</c:v>
                </c:pt>
                <c:pt idx="10099">
                  <c:v>8.6390900317143426E-11</c:v>
                </c:pt>
                <c:pt idx="10100">
                  <c:v>8.8442905203885788E-11</c:v>
                </c:pt>
                <c:pt idx="10101">
                  <c:v>8.948721659039069E-11</c:v>
                </c:pt>
                <c:pt idx="10102">
                  <c:v>8.7410982150543379E-11</c:v>
                </c:pt>
                <c:pt idx="10103">
                  <c:v>8.5382722788228175E-11</c:v>
                </c:pt>
                <c:pt idx="10104">
                  <c:v>8.7410982150543379E-11</c:v>
                </c:pt>
                <c:pt idx="10105">
                  <c:v>8.8442905203885788E-11</c:v>
                </c:pt>
                <c:pt idx="10106">
                  <c:v>8.8442905203885788E-11</c:v>
                </c:pt>
                <c:pt idx="10107">
                  <c:v>8.6390900317143426E-11</c:v>
                </c:pt>
                <c:pt idx="10108">
                  <c:v>8.8442905203885788E-11</c:v>
                </c:pt>
                <c:pt idx="10109">
                  <c:v>8.5382722788228175E-11</c:v>
                </c:pt>
                <c:pt idx="10110">
                  <c:v>8.8442905203885788E-11</c:v>
                </c:pt>
                <c:pt idx="10111">
                  <c:v>8.5382722788228175E-11</c:v>
                </c:pt>
                <c:pt idx="10112">
                  <c:v>9.0543858940803469E-11</c:v>
                </c:pt>
                <c:pt idx="10113">
                  <c:v>8.8442905203885788E-11</c:v>
                </c:pt>
                <c:pt idx="10114">
                  <c:v>8.8442905203885788E-11</c:v>
                </c:pt>
                <c:pt idx="10115">
                  <c:v>8.8442905203885788E-11</c:v>
                </c:pt>
                <c:pt idx="10116">
                  <c:v>8.8442905203885788E-11</c:v>
                </c:pt>
                <c:pt idx="10117">
                  <c:v>8.8442905203885788E-11</c:v>
                </c:pt>
                <c:pt idx="10118">
                  <c:v>8.7410982150543379E-11</c:v>
                </c:pt>
                <c:pt idx="10119">
                  <c:v>8.7410982150543379E-11</c:v>
                </c:pt>
                <c:pt idx="10120">
                  <c:v>8.5382722788228175E-11</c:v>
                </c:pt>
                <c:pt idx="10121">
                  <c:v>8.6390900317143426E-11</c:v>
                </c:pt>
                <c:pt idx="10122">
                  <c:v>8.7410982150543379E-11</c:v>
                </c:pt>
                <c:pt idx="10123">
                  <c:v>8.948721659039069E-11</c:v>
                </c:pt>
                <c:pt idx="10124">
                  <c:v>8.6390900317143426E-11</c:v>
                </c:pt>
                <c:pt idx="10125">
                  <c:v>8.6390900317143426E-11</c:v>
                </c:pt>
                <c:pt idx="10126">
                  <c:v>8.6390900317143426E-11</c:v>
                </c:pt>
                <c:pt idx="10127">
                  <c:v>8.8442905203885788E-11</c:v>
                </c:pt>
                <c:pt idx="10128">
                  <c:v>8.5382722788228175E-11</c:v>
                </c:pt>
                <c:pt idx="10129">
                  <c:v>8.8442905203885788E-11</c:v>
                </c:pt>
                <c:pt idx="10130">
                  <c:v>8.948721659039069E-11</c:v>
                </c:pt>
                <c:pt idx="10131">
                  <c:v>8.7410982150543379E-11</c:v>
                </c:pt>
                <c:pt idx="10132">
                  <c:v>8.7410982150543379E-11</c:v>
                </c:pt>
                <c:pt idx="10133">
                  <c:v>8.6390900317143426E-11</c:v>
                </c:pt>
                <c:pt idx="10134">
                  <c:v>8.8442905203885788E-11</c:v>
                </c:pt>
                <c:pt idx="10135">
                  <c:v>8.8442905203885788E-11</c:v>
                </c:pt>
                <c:pt idx="10136">
                  <c:v>8.8442905203885788E-11</c:v>
                </c:pt>
                <c:pt idx="10137">
                  <c:v>8.7410982150543379E-11</c:v>
                </c:pt>
                <c:pt idx="10138">
                  <c:v>8.4386310641153892E-11</c:v>
                </c:pt>
                <c:pt idx="10139">
                  <c:v>8.7410982150543379E-11</c:v>
                </c:pt>
                <c:pt idx="10140">
                  <c:v>8.8442905203885788E-11</c:v>
                </c:pt>
                <c:pt idx="10141">
                  <c:v>8.8442905203885788E-11</c:v>
                </c:pt>
                <c:pt idx="10142">
                  <c:v>8.8442905203885788E-11</c:v>
                </c:pt>
                <c:pt idx="10143">
                  <c:v>8.6390900317143426E-11</c:v>
                </c:pt>
                <c:pt idx="10144">
                  <c:v>9.1612977856017732E-11</c:v>
                </c:pt>
                <c:pt idx="10145">
                  <c:v>8.8442905203885788E-11</c:v>
                </c:pt>
                <c:pt idx="10146">
                  <c:v>8.6390900317143426E-11</c:v>
                </c:pt>
                <c:pt idx="10147">
                  <c:v>8.5382722788228175E-11</c:v>
                </c:pt>
                <c:pt idx="10148">
                  <c:v>8.948721659039069E-11</c:v>
                </c:pt>
                <c:pt idx="10149">
                  <c:v>8.948721659039069E-11</c:v>
                </c:pt>
                <c:pt idx="10150">
                  <c:v>8.6390900317143426E-11</c:v>
                </c:pt>
                <c:pt idx="10151">
                  <c:v>8.6390900317143426E-11</c:v>
                </c:pt>
                <c:pt idx="10152">
                  <c:v>8.7410982150543379E-11</c:v>
                </c:pt>
                <c:pt idx="10153">
                  <c:v>8.8442905203885788E-11</c:v>
                </c:pt>
                <c:pt idx="10154">
                  <c:v>8.8442905203885788E-11</c:v>
                </c:pt>
                <c:pt idx="10155">
                  <c:v>8.7410982150543379E-11</c:v>
                </c:pt>
                <c:pt idx="10156">
                  <c:v>8.5382722788228175E-11</c:v>
                </c:pt>
                <c:pt idx="10157">
                  <c:v>8.8442905203885788E-11</c:v>
                </c:pt>
                <c:pt idx="10158">
                  <c:v>8.7410982150543379E-11</c:v>
                </c:pt>
                <c:pt idx="10159">
                  <c:v>8.6390900317143426E-11</c:v>
                </c:pt>
                <c:pt idx="10160">
                  <c:v>9.0543858940803469E-11</c:v>
                </c:pt>
                <c:pt idx="10161">
                  <c:v>8.5382722788228175E-11</c:v>
                </c:pt>
                <c:pt idx="10162">
                  <c:v>8.8442905203885788E-11</c:v>
                </c:pt>
                <c:pt idx="10163">
                  <c:v>8.7410982150543379E-11</c:v>
                </c:pt>
                <c:pt idx="10164">
                  <c:v>9.0543858940803469E-11</c:v>
                </c:pt>
                <c:pt idx="10165">
                  <c:v>8.948721659039069E-11</c:v>
                </c:pt>
                <c:pt idx="10166">
                  <c:v>8.5382722788228175E-11</c:v>
                </c:pt>
                <c:pt idx="10167">
                  <c:v>8.7410982150543379E-11</c:v>
                </c:pt>
                <c:pt idx="10168">
                  <c:v>8.6390900317143426E-11</c:v>
                </c:pt>
                <c:pt idx="10169">
                  <c:v>8.948721659039069E-11</c:v>
                </c:pt>
                <c:pt idx="10170">
                  <c:v>8.6390900317143426E-11</c:v>
                </c:pt>
                <c:pt idx="10171">
                  <c:v>8.7410982150543379E-11</c:v>
                </c:pt>
                <c:pt idx="10172">
                  <c:v>8.5382722788228175E-11</c:v>
                </c:pt>
                <c:pt idx="10173">
                  <c:v>8.6390900317143426E-11</c:v>
                </c:pt>
                <c:pt idx="10174">
                  <c:v>8.5382722788228175E-11</c:v>
                </c:pt>
                <c:pt idx="10175">
                  <c:v>8.5382722788228175E-11</c:v>
                </c:pt>
                <c:pt idx="10176">
                  <c:v>8.6390900317143426E-11</c:v>
                </c:pt>
                <c:pt idx="10177">
                  <c:v>8.7410982150543379E-11</c:v>
                </c:pt>
                <c:pt idx="10178">
                  <c:v>8.7410982150543379E-11</c:v>
                </c:pt>
                <c:pt idx="10179">
                  <c:v>8.8442905203885788E-11</c:v>
                </c:pt>
                <c:pt idx="10180">
                  <c:v>8.6390900317143426E-11</c:v>
                </c:pt>
                <c:pt idx="10181">
                  <c:v>8.5382722788228175E-11</c:v>
                </c:pt>
                <c:pt idx="10182">
                  <c:v>8.6390900317143426E-11</c:v>
                </c:pt>
                <c:pt idx="10183">
                  <c:v>8.7410982150543379E-11</c:v>
                </c:pt>
                <c:pt idx="10184">
                  <c:v>8.6390900317143426E-11</c:v>
                </c:pt>
                <c:pt idx="10185">
                  <c:v>8.8442905203885788E-11</c:v>
                </c:pt>
                <c:pt idx="10186">
                  <c:v>8.8442905203885788E-11</c:v>
                </c:pt>
                <c:pt idx="10187">
                  <c:v>8.8442905203885788E-11</c:v>
                </c:pt>
                <c:pt idx="10188">
                  <c:v>8.5382722788228175E-11</c:v>
                </c:pt>
                <c:pt idx="10189">
                  <c:v>8.7410982150543379E-11</c:v>
                </c:pt>
                <c:pt idx="10190">
                  <c:v>8.8442905203885788E-11</c:v>
                </c:pt>
                <c:pt idx="10191">
                  <c:v>8.8442905203885788E-11</c:v>
                </c:pt>
                <c:pt idx="10192">
                  <c:v>8.7410982150543379E-11</c:v>
                </c:pt>
                <c:pt idx="10193">
                  <c:v>8.6390900317143426E-11</c:v>
                </c:pt>
                <c:pt idx="10194">
                  <c:v>8.7410982150543379E-11</c:v>
                </c:pt>
                <c:pt idx="10195">
                  <c:v>8.948721659039069E-11</c:v>
                </c:pt>
                <c:pt idx="10196">
                  <c:v>8.8442905203885788E-11</c:v>
                </c:pt>
                <c:pt idx="10197">
                  <c:v>8.948721659039069E-11</c:v>
                </c:pt>
                <c:pt idx="10198">
                  <c:v>8.7410982150543379E-11</c:v>
                </c:pt>
                <c:pt idx="10199">
                  <c:v>8.4386310641153892E-11</c:v>
                </c:pt>
                <c:pt idx="10200">
                  <c:v>8.7410982150543379E-11</c:v>
                </c:pt>
                <c:pt idx="10201">
                  <c:v>8.5382722788228175E-11</c:v>
                </c:pt>
                <c:pt idx="10202">
                  <c:v>8.6390900317143426E-11</c:v>
                </c:pt>
                <c:pt idx="10203">
                  <c:v>8.6390900317143426E-11</c:v>
                </c:pt>
                <c:pt idx="10204">
                  <c:v>8.5382722788228175E-11</c:v>
                </c:pt>
                <c:pt idx="10205">
                  <c:v>8.5382722788228175E-11</c:v>
                </c:pt>
                <c:pt idx="10206">
                  <c:v>8.6390900317143426E-11</c:v>
                </c:pt>
                <c:pt idx="10207">
                  <c:v>8.6390900317143426E-11</c:v>
                </c:pt>
                <c:pt idx="10208">
                  <c:v>8.6390900317143426E-11</c:v>
                </c:pt>
                <c:pt idx="10209">
                  <c:v>8.8442905203885788E-11</c:v>
                </c:pt>
                <c:pt idx="10210">
                  <c:v>8.7410982150543379E-11</c:v>
                </c:pt>
                <c:pt idx="10211">
                  <c:v>8.5382722788228175E-11</c:v>
                </c:pt>
                <c:pt idx="10212">
                  <c:v>8.8442905203885788E-11</c:v>
                </c:pt>
                <c:pt idx="10213">
                  <c:v>8.7410982150543379E-11</c:v>
                </c:pt>
                <c:pt idx="10214">
                  <c:v>8.8442905203885788E-11</c:v>
                </c:pt>
                <c:pt idx="10215">
                  <c:v>8.8442905203885788E-11</c:v>
                </c:pt>
                <c:pt idx="10216">
                  <c:v>8.8442905203885788E-11</c:v>
                </c:pt>
                <c:pt idx="10217">
                  <c:v>8.8442905203885788E-11</c:v>
                </c:pt>
                <c:pt idx="10218">
                  <c:v>8.4386310641153892E-11</c:v>
                </c:pt>
                <c:pt idx="10219">
                  <c:v>8.6390900317143426E-11</c:v>
                </c:pt>
                <c:pt idx="10220">
                  <c:v>8.7410982150543379E-11</c:v>
                </c:pt>
                <c:pt idx="10221">
                  <c:v>8.8442905203885788E-11</c:v>
                </c:pt>
                <c:pt idx="10222">
                  <c:v>8.4386310641153892E-11</c:v>
                </c:pt>
                <c:pt idx="10223">
                  <c:v>8.5382722788228175E-11</c:v>
                </c:pt>
                <c:pt idx="10224">
                  <c:v>8.948721659039069E-11</c:v>
                </c:pt>
                <c:pt idx="10225">
                  <c:v>8.8442905203885788E-11</c:v>
                </c:pt>
                <c:pt idx="10226">
                  <c:v>8.5382722788228175E-11</c:v>
                </c:pt>
                <c:pt idx="10227">
                  <c:v>8.8442905203885788E-11</c:v>
                </c:pt>
                <c:pt idx="10228">
                  <c:v>8.7410982150543379E-11</c:v>
                </c:pt>
                <c:pt idx="10229">
                  <c:v>8.3401526574496936E-11</c:v>
                </c:pt>
                <c:pt idx="10230">
                  <c:v>8.6390900317143426E-11</c:v>
                </c:pt>
                <c:pt idx="10231">
                  <c:v>8.8442905203885788E-11</c:v>
                </c:pt>
                <c:pt idx="10232">
                  <c:v>8.948721659039069E-11</c:v>
                </c:pt>
                <c:pt idx="10233">
                  <c:v>8.7410982150543379E-11</c:v>
                </c:pt>
                <c:pt idx="10234">
                  <c:v>8.7410982150543379E-11</c:v>
                </c:pt>
                <c:pt idx="10235">
                  <c:v>8.6390900317143426E-11</c:v>
                </c:pt>
                <c:pt idx="10236">
                  <c:v>8.5382722788228175E-11</c:v>
                </c:pt>
                <c:pt idx="10237">
                  <c:v>8.5382722788228175E-11</c:v>
                </c:pt>
                <c:pt idx="10238">
                  <c:v>8.6390900317143426E-11</c:v>
                </c:pt>
                <c:pt idx="10239">
                  <c:v>8.6390900317143426E-11</c:v>
                </c:pt>
                <c:pt idx="10240">
                  <c:v>8.7410982150543379E-11</c:v>
                </c:pt>
                <c:pt idx="10241">
                  <c:v>8.5382722788228175E-11</c:v>
                </c:pt>
                <c:pt idx="10242">
                  <c:v>8.8442905203885788E-11</c:v>
                </c:pt>
                <c:pt idx="10243">
                  <c:v>8.5382722788228175E-11</c:v>
                </c:pt>
                <c:pt idx="10244">
                  <c:v>8.948721659039069E-11</c:v>
                </c:pt>
                <c:pt idx="10245">
                  <c:v>8.5382722788228175E-11</c:v>
                </c:pt>
                <c:pt idx="10246">
                  <c:v>8.6390900317143426E-11</c:v>
                </c:pt>
                <c:pt idx="10247">
                  <c:v>8.8442905203885788E-11</c:v>
                </c:pt>
                <c:pt idx="10248">
                  <c:v>8.5382722788228175E-11</c:v>
                </c:pt>
                <c:pt idx="10249">
                  <c:v>8.8442905203885788E-11</c:v>
                </c:pt>
                <c:pt idx="10250">
                  <c:v>9.0543858940803469E-11</c:v>
                </c:pt>
                <c:pt idx="10251">
                  <c:v>8.8442905203885788E-11</c:v>
                </c:pt>
                <c:pt idx="10252">
                  <c:v>8.7410982150543379E-11</c:v>
                </c:pt>
                <c:pt idx="10253">
                  <c:v>8.5382722788228175E-11</c:v>
                </c:pt>
                <c:pt idx="10254">
                  <c:v>8.5382722788228175E-11</c:v>
                </c:pt>
                <c:pt idx="10255">
                  <c:v>8.7410982150543379E-11</c:v>
                </c:pt>
                <c:pt idx="10256">
                  <c:v>8.948721659039069E-11</c:v>
                </c:pt>
                <c:pt idx="10257">
                  <c:v>9.0543858940803469E-11</c:v>
                </c:pt>
                <c:pt idx="10258">
                  <c:v>8.8442905203885788E-11</c:v>
                </c:pt>
                <c:pt idx="10259">
                  <c:v>8.6390900317143426E-11</c:v>
                </c:pt>
                <c:pt idx="10260">
                  <c:v>8.948721659039069E-11</c:v>
                </c:pt>
                <c:pt idx="10261">
                  <c:v>8.8442905203885788E-11</c:v>
                </c:pt>
                <c:pt idx="10262">
                  <c:v>8.8442905203885788E-11</c:v>
                </c:pt>
                <c:pt idx="10263">
                  <c:v>8.6390900317143426E-11</c:v>
                </c:pt>
                <c:pt idx="10264">
                  <c:v>8.8442905203885788E-11</c:v>
                </c:pt>
                <c:pt idx="10265">
                  <c:v>8.5382722788228175E-11</c:v>
                </c:pt>
                <c:pt idx="10266">
                  <c:v>8.6390900317143426E-11</c:v>
                </c:pt>
                <c:pt idx="10267">
                  <c:v>8.8442905203885788E-11</c:v>
                </c:pt>
                <c:pt idx="10268">
                  <c:v>8.4386310641153892E-11</c:v>
                </c:pt>
                <c:pt idx="10269">
                  <c:v>8.948721659039069E-11</c:v>
                </c:pt>
                <c:pt idx="10270">
                  <c:v>8.7410982150543379E-11</c:v>
                </c:pt>
                <c:pt idx="10271">
                  <c:v>8.8442905203885788E-11</c:v>
                </c:pt>
                <c:pt idx="10272">
                  <c:v>8.7410982150543379E-11</c:v>
                </c:pt>
                <c:pt idx="10273">
                  <c:v>8.8442905203885788E-11</c:v>
                </c:pt>
                <c:pt idx="10274">
                  <c:v>8.6390900317143426E-11</c:v>
                </c:pt>
                <c:pt idx="10275">
                  <c:v>8.6390900317143426E-11</c:v>
                </c:pt>
                <c:pt idx="10276">
                  <c:v>8.8442905203885788E-11</c:v>
                </c:pt>
                <c:pt idx="10277">
                  <c:v>8.3401526574496936E-11</c:v>
                </c:pt>
                <c:pt idx="10278">
                  <c:v>8.5382722788228175E-11</c:v>
                </c:pt>
                <c:pt idx="10279">
                  <c:v>8.6390900317143426E-11</c:v>
                </c:pt>
                <c:pt idx="10280">
                  <c:v>8.7410982150543379E-11</c:v>
                </c:pt>
                <c:pt idx="10281">
                  <c:v>8.7410982150543379E-11</c:v>
                </c:pt>
                <c:pt idx="10282">
                  <c:v>8.948721659039069E-11</c:v>
                </c:pt>
                <c:pt idx="10283">
                  <c:v>8.5382722788228175E-11</c:v>
                </c:pt>
                <c:pt idx="10284">
                  <c:v>8.7410982150543379E-11</c:v>
                </c:pt>
                <c:pt idx="10285">
                  <c:v>8.8442905203885788E-11</c:v>
                </c:pt>
                <c:pt idx="10286">
                  <c:v>8.6390900317143426E-11</c:v>
                </c:pt>
                <c:pt idx="10287">
                  <c:v>8.8442905203885788E-11</c:v>
                </c:pt>
                <c:pt idx="10288">
                  <c:v>8.5382722788228175E-11</c:v>
                </c:pt>
                <c:pt idx="10289">
                  <c:v>8.8442905203885788E-11</c:v>
                </c:pt>
                <c:pt idx="10290">
                  <c:v>8.7410982150543379E-11</c:v>
                </c:pt>
                <c:pt idx="10291">
                  <c:v>8.4386310641153892E-11</c:v>
                </c:pt>
                <c:pt idx="10292">
                  <c:v>8.5382722788228175E-11</c:v>
                </c:pt>
                <c:pt idx="10293">
                  <c:v>8.4386310641153892E-11</c:v>
                </c:pt>
                <c:pt idx="10294">
                  <c:v>9.0543858940803469E-11</c:v>
                </c:pt>
                <c:pt idx="10295">
                  <c:v>8.948721659039069E-11</c:v>
                </c:pt>
                <c:pt idx="10296">
                  <c:v>8.3401526574496936E-11</c:v>
                </c:pt>
                <c:pt idx="10297">
                  <c:v>8.8442905203885788E-11</c:v>
                </c:pt>
                <c:pt idx="10298">
                  <c:v>8.7410982150543379E-11</c:v>
                </c:pt>
                <c:pt idx="10299">
                  <c:v>8.6390900317143426E-11</c:v>
                </c:pt>
                <c:pt idx="10300">
                  <c:v>8.8442905203885788E-11</c:v>
                </c:pt>
                <c:pt idx="10301">
                  <c:v>8.8442905203885788E-11</c:v>
                </c:pt>
                <c:pt idx="10302">
                  <c:v>8.7410982150543379E-11</c:v>
                </c:pt>
                <c:pt idx="10303">
                  <c:v>8.8442905203885788E-11</c:v>
                </c:pt>
                <c:pt idx="10304">
                  <c:v>8.8442905203885788E-11</c:v>
                </c:pt>
                <c:pt idx="10305">
                  <c:v>9.0543858940803469E-11</c:v>
                </c:pt>
                <c:pt idx="10306">
                  <c:v>8.5382722788228175E-11</c:v>
                </c:pt>
                <c:pt idx="10307">
                  <c:v>8.6390900317143426E-11</c:v>
                </c:pt>
                <c:pt idx="10308">
                  <c:v>8.7410982150543379E-11</c:v>
                </c:pt>
                <c:pt idx="10309">
                  <c:v>8.6390900317143426E-11</c:v>
                </c:pt>
                <c:pt idx="10310">
                  <c:v>8.6390900317143426E-11</c:v>
                </c:pt>
                <c:pt idx="10311">
                  <c:v>8.5382722788228175E-11</c:v>
                </c:pt>
                <c:pt idx="10312">
                  <c:v>8.4386310641153892E-11</c:v>
                </c:pt>
                <c:pt idx="10313">
                  <c:v>8.5382722788228175E-11</c:v>
                </c:pt>
                <c:pt idx="10314">
                  <c:v>8.7410982150543379E-11</c:v>
                </c:pt>
                <c:pt idx="10315">
                  <c:v>8.8442905203885788E-11</c:v>
                </c:pt>
                <c:pt idx="10316">
                  <c:v>8.5382722788228175E-11</c:v>
                </c:pt>
                <c:pt idx="10317">
                  <c:v>8.5382722788228175E-11</c:v>
                </c:pt>
                <c:pt idx="10318">
                  <c:v>8.948721659039069E-11</c:v>
                </c:pt>
                <c:pt idx="10319">
                  <c:v>8.948721659039069E-11</c:v>
                </c:pt>
                <c:pt idx="10320">
                  <c:v>8.8442905203885788E-11</c:v>
                </c:pt>
                <c:pt idx="10321">
                  <c:v>8.6390900317143426E-11</c:v>
                </c:pt>
                <c:pt idx="10322">
                  <c:v>8.5382722788228175E-11</c:v>
                </c:pt>
                <c:pt idx="10323">
                  <c:v>8.4386310641153892E-11</c:v>
                </c:pt>
                <c:pt idx="10324">
                  <c:v>8.8442905203885788E-11</c:v>
                </c:pt>
                <c:pt idx="10325">
                  <c:v>8.6390900317143426E-11</c:v>
                </c:pt>
                <c:pt idx="10326">
                  <c:v>8.8442905203885788E-11</c:v>
                </c:pt>
                <c:pt idx="10327">
                  <c:v>9.0543858940803469E-11</c:v>
                </c:pt>
                <c:pt idx="10328">
                  <c:v>8.7410982150543379E-11</c:v>
                </c:pt>
                <c:pt idx="10329">
                  <c:v>8.7410982150543379E-11</c:v>
                </c:pt>
                <c:pt idx="10330">
                  <c:v>8.8442905203885788E-11</c:v>
                </c:pt>
                <c:pt idx="10331">
                  <c:v>8.8442905203885788E-11</c:v>
                </c:pt>
                <c:pt idx="10332">
                  <c:v>8.8442905203885788E-11</c:v>
                </c:pt>
                <c:pt idx="10333">
                  <c:v>8.8442905203885788E-11</c:v>
                </c:pt>
                <c:pt idx="10334">
                  <c:v>8.6390900317143426E-11</c:v>
                </c:pt>
                <c:pt idx="10335">
                  <c:v>8.8442905203885788E-11</c:v>
                </c:pt>
                <c:pt idx="10336">
                  <c:v>8.8442905203885788E-11</c:v>
                </c:pt>
                <c:pt idx="10337">
                  <c:v>8.8442905203885788E-11</c:v>
                </c:pt>
                <c:pt idx="10338">
                  <c:v>8.4386310641153892E-11</c:v>
                </c:pt>
                <c:pt idx="10339">
                  <c:v>8.8442905203885788E-11</c:v>
                </c:pt>
                <c:pt idx="10340">
                  <c:v>8.8442905203885788E-11</c:v>
                </c:pt>
                <c:pt idx="10341">
                  <c:v>8.7410982150543379E-11</c:v>
                </c:pt>
                <c:pt idx="10342">
                  <c:v>8.8442905203885788E-11</c:v>
                </c:pt>
                <c:pt idx="10343">
                  <c:v>8.8442905203885788E-11</c:v>
                </c:pt>
                <c:pt idx="10344">
                  <c:v>8.5382722788228175E-11</c:v>
                </c:pt>
                <c:pt idx="10345">
                  <c:v>8.6390900317143426E-11</c:v>
                </c:pt>
                <c:pt idx="10346">
                  <c:v>8.6390900317143426E-11</c:v>
                </c:pt>
                <c:pt idx="10347">
                  <c:v>8.7410982150543379E-11</c:v>
                </c:pt>
                <c:pt idx="10348">
                  <c:v>8.8442905203885788E-11</c:v>
                </c:pt>
                <c:pt idx="10349">
                  <c:v>8.8442905203885788E-11</c:v>
                </c:pt>
                <c:pt idx="10350">
                  <c:v>8.5382722788228175E-11</c:v>
                </c:pt>
                <c:pt idx="10351">
                  <c:v>8.7410982150543379E-11</c:v>
                </c:pt>
                <c:pt idx="10352">
                  <c:v>8.7410982150543379E-11</c:v>
                </c:pt>
                <c:pt idx="10353">
                  <c:v>8.8442905203885788E-11</c:v>
                </c:pt>
                <c:pt idx="10354">
                  <c:v>8.6390900317143426E-11</c:v>
                </c:pt>
                <c:pt idx="10355">
                  <c:v>8.8442905203885788E-11</c:v>
                </c:pt>
                <c:pt idx="10356">
                  <c:v>8.7410982150543379E-11</c:v>
                </c:pt>
                <c:pt idx="10357">
                  <c:v>8.8442905203885788E-11</c:v>
                </c:pt>
                <c:pt idx="10358">
                  <c:v>8.5382722788228175E-11</c:v>
                </c:pt>
                <c:pt idx="10359">
                  <c:v>8.5382722788228175E-11</c:v>
                </c:pt>
                <c:pt idx="10360">
                  <c:v>8.6390900317143426E-11</c:v>
                </c:pt>
                <c:pt idx="10361">
                  <c:v>8.5382722788228175E-11</c:v>
                </c:pt>
                <c:pt idx="10362">
                  <c:v>8.5382722788228175E-11</c:v>
                </c:pt>
                <c:pt idx="10363">
                  <c:v>8.7410982150543379E-11</c:v>
                </c:pt>
                <c:pt idx="10364">
                  <c:v>8.8442905203885788E-11</c:v>
                </c:pt>
                <c:pt idx="10365">
                  <c:v>8.5382722788228175E-11</c:v>
                </c:pt>
                <c:pt idx="10366">
                  <c:v>8.7410982150543379E-11</c:v>
                </c:pt>
                <c:pt idx="10367">
                  <c:v>8.8442905203885788E-11</c:v>
                </c:pt>
                <c:pt idx="10368">
                  <c:v>8.4386310641153892E-11</c:v>
                </c:pt>
                <c:pt idx="10369">
                  <c:v>8.5382722788228175E-11</c:v>
                </c:pt>
                <c:pt idx="10370">
                  <c:v>8.8442905203885788E-11</c:v>
                </c:pt>
                <c:pt idx="10371">
                  <c:v>8.8442905203885788E-11</c:v>
                </c:pt>
                <c:pt idx="10372">
                  <c:v>8.948721659039069E-11</c:v>
                </c:pt>
                <c:pt idx="10373">
                  <c:v>8.8442905203885788E-11</c:v>
                </c:pt>
                <c:pt idx="10374">
                  <c:v>8.6390900317143426E-11</c:v>
                </c:pt>
                <c:pt idx="10375">
                  <c:v>8.948721659039069E-11</c:v>
                </c:pt>
                <c:pt idx="10376">
                  <c:v>8.6390900317143426E-11</c:v>
                </c:pt>
                <c:pt idx="10377">
                  <c:v>8.7410982150543379E-11</c:v>
                </c:pt>
                <c:pt idx="10378">
                  <c:v>8.6390900317143426E-11</c:v>
                </c:pt>
                <c:pt idx="10379">
                  <c:v>8.7410982150543379E-11</c:v>
                </c:pt>
                <c:pt idx="10380">
                  <c:v>8.5382722788228175E-11</c:v>
                </c:pt>
                <c:pt idx="10381">
                  <c:v>8.8442905203885788E-11</c:v>
                </c:pt>
                <c:pt idx="10382">
                  <c:v>8.7410982150543379E-11</c:v>
                </c:pt>
                <c:pt idx="10383">
                  <c:v>8.6390900317143426E-11</c:v>
                </c:pt>
                <c:pt idx="10384">
                  <c:v>9.0543858940803469E-11</c:v>
                </c:pt>
                <c:pt idx="10385">
                  <c:v>8.6390900317143426E-11</c:v>
                </c:pt>
                <c:pt idx="10386">
                  <c:v>8.8442905203885788E-11</c:v>
                </c:pt>
                <c:pt idx="10387">
                  <c:v>8.7410982150543379E-11</c:v>
                </c:pt>
                <c:pt idx="10388">
                  <c:v>8.8442905203885788E-11</c:v>
                </c:pt>
                <c:pt idx="10389">
                  <c:v>8.8442905203885788E-11</c:v>
                </c:pt>
                <c:pt idx="10390">
                  <c:v>8.8442905203885788E-11</c:v>
                </c:pt>
                <c:pt idx="10391">
                  <c:v>8.948721659039069E-11</c:v>
                </c:pt>
                <c:pt idx="10392">
                  <c:v>8.8442905203885788E-11</c:v>
                </c:pt>
                <c:pt idx="10393">
                  <c:v>8.6390900317143426E-11</c:v>
                </c:pt>
                <c:pt idx="10394">
                  <c:v>8.5382722788228175E-11</c:v>
                </c:pt>
                <c:pt idx="10395">
                  <c:v>8.8442905203885788E-11</c:v>
                </c:pt>
                <c:pt idx="10396">
                  <c:v>8.6390900317143426E-11</c:v>
                </c:pt>
                <c:pt idx="10397">
                  <c:v>8.6390900317143426E-11</c:v>
                </c:pt>
                <c:pt idx="10398">
                  <c:v>8.6390900317143426E-11</c:v>
                </c:pt>
                <c:pt idx="10399">
                  <c:v>8.8442905203885788E-11</c:v>
                </c:pt>
                <c:pt idx="10400">
                  <c:v>8.8442905203885788E-11</c:v>
                </c:pt>
                <c:pt idx="10401">
                  <c:v>8.8442905203885788E-11</c:v>
                </c:pt>
                <c:pt idx="10402">
                  <c:v>8.8442905203885788E-11</c:v>
                </c:pt>
                <c:pt idx="10403">
                  <c:v>8.6390900317143426E-11</c:v>
                </c:pt>
                <c:pt idx="10404">
                  <c:v>8.948721659039069E-11</c:v>
                </c:pt>
                <c:pt idx="10405">
                  <c:v>8.5382722788228175E-11</c:v>
                </c:pt>
                <c:pt idx="10406">
                  <c:v>8.948721659039069E-11</c:v>
                </c:pt>
                <c:pt idx="10407">
                  <c:v>8.8442905203885788E-11</c:v>
                </c:pt>
                <c:pt idx="10408">
                  <c:v>8.4386310641153892E-11</c:v>
                </c:pt>
                <c:pt idx="10409">
                  <c:v>8.6390900317143426E-11</c:v>
                </c:pt>
                <c:pt idx="10410">
                  <c:v>8.5382722788228175E-11</c:v>
                </c:pt>
                <c:pt idx="10411">
                  <c:v>8.8442905203885788E-11</c:v>
                </c:pt>
                <c:pt idx="10412">
                  <c:v>8.5382722788228175E-11</c:v>
                </c:pt>
                <c:pt idx="10413">
                  <c:v>8.5382722788228175E-11</c:v>
                </c:pt>
                <c:pt idx="10414">
                  <c:v>8.948721659039069E-11</c:v>
                </c:pt>
                <c:pt idx="10415">
                  <c:v>8.6390900317143426E-11</c:v>
                </c:pt>
                <c:pt idx="10416">
                  <c:v>8.948721659039069E-11</c:v>
                </c:pt>
                <c:pt idx="10417">
                  <c:v>8.8442905203885788E-11</c:v>
                </c:pt>
                <c:pt idx="10418">
                  <c:v>8.7410982150543379E-11</c:v>
                </c:pt>
                <c:pt idx="10419">
                  <c:v>8.6390900317143426E-11</c:v>
                </c:pt>
                <c:pt idx="10420">
                  <c:v>8.8442905203885788E-11</c:v>
                </c:pt>
                <c:pt idx="10421">
                  <c:v>8.7410982150543379E-11</c:v>
                </c:pt>
                <c:pt idx="10422">
                  <c:v>8.8442905203885788E-11</c:v>
                </c:pt>
                <c:pt idx="10423">
                  <c:v>8.7410982150543379E-11</c:v>
                </c:pt>
                <c:pt idx="10424">
                  <c:v>9.0543858940803469E-11</c:v>
                </c:pt>
                <c:pt idx="10425">
                  <c:v>8.5382722788228175E-11</c:v>
                </c:pt>
                <c:pt idx="10426">
                  <c:v>8.5382722788228175E-11</c:v>
                </c:pt>
                <c:pt idx="10427">
                  <c:v>8.948721659039069E-11</c:v>
                </c:pt>
                <c:pt idx="10428">
                  <c:v>8.5382722788228175E-11</c:v>
                </c:pt>
                <c:pt idx="10429">
                  <c:v>8.7410982150543379E-11</c:v>
                </c:pt>
                <c:pt idx="10430">
                  <c:v>8.6390900317143426E-11</c:v>
                </c:pt>
                <c:pt idx="10431">
                  <c:v>8.8442905203885788E-11</c:v>
                </c:pt>
                <c:pt idx="10432">
                  <c:v>8.5382722788228175E-11</c:v>
                </c:pt>
                <c:pt idx="10433">
                  <c:v>8.8442905203885788E-11</c:v>
                </c:pt>
                <c:pt idx="10434">
                  <c:v>8.5382722788228175E-11</c:v>
                </c:pt>
                <c:pt idx="10435">
                  <c:v>8.5382722788228175E-11</c:v>
                </c:pt>
                <c:pt idx="10436">
                  <c:v>8.8442905203885788E-11</c:v>
                </c:pt>
                <c:pt idx="10437">
                  <c:v>8.4386310641153892E-11</c:v>
                </c:pt>
                <c:pt idx="10438">
                  <c:v>8.5382722788228175E-11</c:v>
                </c:pt>
                <c:pt idx="10439">
                  <c:v>8.4386310641153892E-11</c:v>
                </c:pt>
                <c:pt idx="10440">
                  <c:v>8.5382722788228175E-11</c:v>
                </c:pt>
                <c:pt idx="10441">
                  <c:v>8.6390900317143426E-11</c:v>
                </c:pt>
                <c:pt idx="10442">
                  <c:v>8.6390900317143426E-11</c:v>
                </c:pt>
                <c:pt idx="10443">
                  <c:v>8.5382722788228175E-11</c:v>
                </c:pt>
                <c:pt idx="10444">
                  <c:v>8.6390900317143426E-11</c:v>
                </c:pt>
                <c:pt idx="10445">
                  <c:v>8.6390900317143426E-11</c:v>
                </c:pt>
                <c:pt idx="10446">
                  <c:v>8.5382722788228175E-11</c:v>
                </c:pt>
                <c:pt idx="10447">
                  <c:v>8.5382722788228175E-11</c:v>
                </c:pt>
                <c:pt idx="10448">
                  <c:v>8.8442905203885788E-11</c:v>
                </c:pt>
                <c:pt idx="10449">
                  <c:v>8.7410982150543379E-11</c:v>
                </c:pt>
                <c:pt idx="10450">
                  <c:v>8.6390900317143426E-11</c:v>
                </c:pt>
                <c:pt idx="10451">
                  <c:v>8.6390900317143426E-11</c:v>
                </c:pt>
                <c:pt idx="10452">
                  <c:v>8.948721659039069E-11</c:v>
                </c:pt>
                <c:pt idx="10453">
                  <c:v>8.8442905203885788E-11</c:v>
                </c:pt>
                <c:pt idx="10454">
                  <c:v>8.7410982150543379E-11</c:v>
                </c:pt>
                <c:pt idx="10455">
                  <c:v>8.6390900317143426E-11</c:v>
                </c:pt>
                <c:pt idx="10456">
                  <c:v>8.8442905203885788E-11</c:v>
                </c:pt>
                <c:pt idx="10457">
                  <c:v>8.5382722788228175E-11</c:v>
                </c:pt>
                <c:pt idx="10458">
                  <c:v>8.5382722788228175E-11</c:v>
                </c:pt>
                <c:pt idx="10459">
                  <c:v>8.4386310641153892E-11</c:v>
                </c:pt>
                <c:pt idx="10460">
                  <c:v>8.4386310641153892E-11</c:v>
                </c:pt>
                <c:pt idx="10461">
                  <c:v>8.2428424687378108E-11</c:v>
                </c:pt>
                <c:pt idx="10462">
                  <c:v>8.4386310641153892E-11</c:v>
                </c:pt>
                <c:pt idx="10463">
                  <c:v>8.6390900317143426E-11</c:v>
                </c:pt>
                <c:pt idx="10464">
                  <c:v>8.3401526574496936E-11</c:v>
                </c:pt>
                <c:pt idx="10465">
                  <c:v>8.6390900317143426E-11</c:v>
                </c:pt>
                <c:pt idx="10466">
                  <c:v>8.7410982150543379E-11</c:v>
                </c:pt>
                <c:pt idx="10467">
                  <c:v>8.5382722788228175E-11</c:v>
                </c:pt>
                <c:pt idx="10468">
                  <c:v>8.948721659039069E-11</c:v>
                </c:pt>
                <c:pt idx="10469">
                  <c:v>8.4386310641153892E-11</c:v>
                </c:pt>
                <c:pt idx="10470">
                  <c:v>8.7410982150543379E-11</c:v>
                </c:pt>
                <c:pt idx="10471">
                  <c:v>8.7410982150543379E-11</c:v>
                </c:pt>
                <c:pt idx="10472">
                  <c:v>8.8442905203885788E-11</c:v>
                </c:pt>
                <c:pt idx="10473">
                  <c:v>8.5382722788228175E-11</c:v>
                </c:pt>
                <c:pt idx="10474">
                  <c:v>8.5382722788228175E-11</c:v>
                </c:pt>
                <c:pt idx="10475">
                  <c:v>8.8442905203885788E-11</c:v>
                </c:pt>
                <c:pt idx="10476">
                  <c:v>8.7410982150543379E-11</c:v>
                </c:pt>
                <c:pt idx="10477">
                  <c:v>8.3401526574496936E-11</c:v>
                </c:pt>
                <c:pt idx="10478">
                  <c:v>8.4386310641153892E-11</c:v>
                </c:pt>
                <c:pt idx="10479">
                  <c:v>8.6390900317143426E-11</c:v>
                </c:pt>
                <c:pt idx="10480">
                  <c:v>8.5382722788228175E-11</c:v>
                </c:pt>
                <c:pt idx="10481">
                  <c:v>8.7410982150543379E-11</c:v>
                </c:pt>
                <c:pt idx="10482">
                  <c:v>8.5382722788228175E-11</c:v>
                </c:pt>
                <c:pt idx="10483">
                  <c:v>8.8442905203885788E-11</c:v>
                </c:pt>
                <c:pt idx="10484">
                  <c:v>8.7410982150543379E-11</c:v>
                </c:pt>
                <c:pt idx="10485">
                  <c:v>8.8442905203885788E-11</c:v>
                </c:pt>
                <c:pt idx="10486">
                  <c:v>8.948721659039069E-11</c:v>
                </c:pt>
                <c:pt idx="10487">
                  <c:v>8.7410982150543379E-11</c:v>
                </c:pt>
                <c:pt idx="10488">
                  <c:v>8.4386310641153892E-11</c:v>
                </c:pt>
                <c:pt idx="10489">
                  <c:v>8.8442905203885788E-11</c:v>
                </c:pt>
                <c:pt idx="10490">
                  <c:v>8.6390900317143426E-11</c:v>
                </c:pt>
                <c:pt idx="10491">
                  <c:v>8.8442905203885788E-11</c:v>
                </c:pt>
                <c:pt idx="10492">
                  <c:v>8.8442905203885788E-11</c:v>
                </c:pt>
                <c:pt idx="10493">
                  <c:v>8.8442905203885788E-11</c:v>
                </c:pt>
                <c:pt idx="10494">
                  <c:v>8.948721659039069E-11</c:v>
                </c:pt>
                <c:pt idx="10495">
                  <c:v>8.8442905203885788E-11</c:v>
                </c:pt>
                <c:pt idx="10496">
                  <c:v>8.6390900317143426E-11</c:v>
                </c:pt>
                <c:pt idx="10497">
                  <c:v>8.4386310641153892E-11</c:v>
                </c:pt>
                <c:pt idx="10498">
                  <c:v>8.5382722788228175E-11</c:v>
                </c:pt>
                <c:pt idx="10499">
                  <c:v>8.6390900317143426E-11</c:v>
                </c:pt>
                <c:pt idx="10500">
                  <c:v>8.7410982150543379E-11</c:v>
                </c:pt>
                <c:pt idx="10501">
                  <c:v>8.6390900317143426E-11</c:v>
                </c:pt>
                <c:pt idx="10502">
                  <c:v>8.6390900317143426E-11</c:v>
                </c:pt>
                <c:pt idx="10503">
                  <c:v>8.8442905203885788E-11</c:v>
                </c:pt>
                <c:pt idx="10504">
                  <c:v>8.7410982150543379E-11</c:v>
                </c:pt>
                <c:pt idx="10505">
                  <c:v>8.5382722788228175E-11</c:v>
                </c:pt>
                <c:pt idx="10506">
                  <c:v>8.6390900317143426E-11</c:v>
                </c:pt>
                <c:pt idx="10507">
                  <c:v>8.7410982150543379E-11</c:v>
                </c:pt>
                <c:pt idx="10508">
                  <c:v>8.7410982150543379E-11</c:v>
                </c:pt>
                <c:pt idx="10509">
                  <c:v>8.7410982150543379E-11</c:v>
                </c:pt>
                <c:pt idx="10510">
                  <c:v>8.948721659039069E-11</c:v>
                </c:pt>
                <c:pt idx="10511">
                  <c:v>8.5382722788228175E-11</c:v>
                </c:pt>
                <c:pt idx="10512">
                  <c:v>8.6390900317143426E-11</c:v>
                </c:pt>
                <c:pt idx="10513">
                  <c:v>8.8442905203885788E-11</c:v>
                </c:pt>
                <c:pt idx="10514">
                  <c:v>8.5382722788228175E-11</c:v>
                </c:pt>
                <c:pt idx="10515">
                  <c:v>8.8442905203885788E-11</c:v>
                </c:pt>
                <c:pt idx="10516">
                  <c:v>8.8442905203885788E-11</c:v>
                </c:pt>
                <c:pt idx="10517">
                  <c:v>8.4386310641153892E-11</c:v>
                </c:pt>
                <c:pt idx="10518">
                  <c:v>8.6390900317143426E-11</c:v>
                </c:pt>
                <c:pt idx="10519">
                  <c:v>8.7410982150543379E-11</c:v>
                </c:pt>
                <c:pt idx="10520">
                  <c:v>8.7410982150543379E-11</c:v>
                </c:pt>
                <c:pt idx="10521">
                  <c:v>8.6390900317143426E-11</c:v>
                </c:pt>
                <c:pt idx="10522">
                  <c:v>8.6390900317143426E-11</c:v>
                </c:pt>
                <c:pt idx="10523">
                  <c:v>8.7410982150543379E-11</c:v>
                </c:pt>
                <c:pt idx="10524">
                  <c:v>8.7410982150543379E-11</c:v>
                </c:pt>
                <c:pt idx="10525">
                  <c:v>8.6390900317143426E-11</c:v>
                </c:pt>
                <c:pt idx="10526">
                  <c:v>8.7410982150543379E-11</c:v>
                </c:pt>
                <c:pt idx="10527">
                  <c:v>8.7410982150543379E-11</c:v>
                </c:pt>
                <c:pt idx="10528">
                  <c:v>8.6390900317143426E-11</c:v>
                </c:pt>
                <c:pt idx="10529">
                  <c:v>8.948721659039069E-11</c:v>
                </c:pt>
                <c:pt idx="10530">
                  <c:v>8.6390900317143426E-11</c:v>
                </c:pt>
                <c:pt idx="10531">
                  <c:v>8.7410982150543379E-11</c:v>
                </c:pt>
                <c:pt idx="10532">
                  <c:v>8.4386310641153892E-11</c:v>
                </c:pt>
                <c:pt idx="10533">
                  <c:v>8.8442905203885788E-11</c:v>
                </c:pt>
                <c:pt idx="10534">
                  <c:v>8.8442905203885788E-11</c:v>
                </c:pt>
                <c:pt idx="10535">
                  <c:v>8.7410982150543379E-11</c:v>
                </c:pt>
                <c:pt idx="10536">
                  <c:v>8.6390900317143426E-11</c:v>
                </c:pt>
                <c:pt idx="10537">
                  <c:v>8.6390900317143426E-11</c:v>
                </c:pt>
                <c:pt idx="10538">
                  <c:v>8.4386310641153892E-11</c:v>
                </c:pt>
                <c:pt idx="10539">
                  <c:v>8.5382722788228175E-11</c:v>
                </c:pt>
                <c:pt idx="10540">
                  <c:v>8.7410982150543379E-11</c:v>
                </c:pt>
                <c:pt idx="10541">
                  <c:v>8.7410982150543379E-11</c:v>
                </c:pt>
                <c:pt idx="10542">
                  <c:v>8.7410982150543379E-11</c:v>
                </c:pt>
                <c:pt idx="10543">
                  <c:v>8.6390900317143426E-11</c:v>
                </c:pt>
                <c:pt idx="10544">
                  <c:v>8.948721659039069E-11</c:v>
                </c:pt>
                <c:pt idx="10545">
                  <c:v>8.7410982150543379E-11</c:v>
                </c:pt>
                <c:pt idx="10546">
                  <c:v>8.5382722788228175E-11</c:v>
                </c:pt>
                <c:pt idx="10547">
                  <c:v>8.948721659039069E-11</c:v>
                </c:pt>
                <c:pt idx="10548">
                  <c:v>8.8442905203885788E-11</c:v>
                </c:pt>
                <c:pt idx="10549">
                  <c:v>8.8442905203885788E-11</c:v>
                </c:pt>
                <c:pt idx="10550">
                  <c:v>8.8442905203885788E-11</c:v>
                </c:pt>
                <c:pt idx="10551">
                  <c:v>8.7410982150543379E-11</c:v>
                </c:pt>
                <c:pt idx="10552">
                  <c:v>8.5382722788228175E-11</c:v>
                </c:pt>
                <c:pt idx="10553">
                  <c:v>8.7410982150543379E-11</c:v>
                </c:pt>
                <c:pt idx="10554">
                  <c:v>8.8442905203885788E-11</c:v>
                </c:pt>
                <c:pt idx="10555">
                  <c:v>8.5382722788228175E-11</c:v>
                </c:pt>
                <c:pt idx="10556">
                  <c:v>8.6390900317143426E-11</c:v>
                </c:pt>
                <c:pt idx="10557">
                  <c:v>8.7410982150543379E-11</c:v>
                </c:pt>
                <c:pt idx="10558">
                  <c:v>8.5382722788228175E-11</c:v>
                </c:pt>
                <c:pt idx="10559">
                  <c:v>8.8442905203885788E-11</c:v>
                </c:pt>
                <c:pt idx="10560">
                  <c:v>8.7410982150543379E-11</c:v>
                </c:pt>
                <c:pt idx="10561">
                  <c:v>8.7410982150543379E-11</c:v>
                </c:pt>
                <c:pt idx="10562">
                  <c:v>8.6390900317143426E-11</c:v>
                </c:pt>
                <c:pt idx="10563">
                  <c:v>8.7410982150543379E-11</c:v>
                </c:pt>
                <c:pt idx="10564">
                  <c:v>8.7410982150543379E-11</c:v>
                </c:pt>
                <c:pt idx="10565">
                  <c:v>8.4386310641153892E-11</c:v>
                </c:pt>
                <c:pt idx="10566">
                  <c:v>8.6390900317143426E-11</c:v>
                </c:pt>
                <c:pt idx="10567">
                  <c:v>8.5382722788228175E-11</c:v>
                </c:pt>
                <c:pt idx="10568">
                  <c:v>8.948721659039069E-11</c:v>
                </c:pt>
                <c:pt idx="10569">
                  <c:v>8.6390900317143426E-11</c:v>
                </c:pt>
                <c:pt idx="10570">
                  <c:v>8.7410982150543379E-11</c:v>
                </c:pt>
                <c:pt idx="10571">
                  <c:v>8.8442905203885788E-11</c:v>
                </c:pt>
                <c:pt idx="10572">
                  <c:v>8.7410982150543379E-11</c:v>
                </c:pt>
                <c:pt idx="10573">
                  <c:v>8.5382722788228175E-11</c:v>
                </c:pt>
                <c:pt idx="10574">
                  <c:v>8.5382722788228175E-11</c:v>
                </c:pt>
                <c:pt idx="10575">
                  <c:v>8.6390900317143426E-11</c:v>
                </c:pt>
                <c:pt idx="10576">
                  <c:v>8.5382722788228175E-11</c:v>
                </c:pt>
                <c:pt idx="10577">
                  <c:v>8.8442905203885788E-11</c:v>
                </c:pt>
                <c:pt idx="10578">
                  <c:v>8.7410982150543379E-11</c:v>
                </c:pt>
                <c:pt idx="10579">
                  <c:v>8.8442905203885788E-11</c:v>
                </c:pt>
                <c:pt idx="10580">
                  <c:v>8.4386310641153892E-11</c:v>
                </c:pt>
                <c:pt idx="10581">
                  <c:v>8.5382722788228175E-11</c:v>
                </c:pt>
                <c:pt idx="10582">
                  <c:v>8.5382722788228175E-11</c:v>
                </c:pt>
                <c:pt idx="10583">
                  <c:v>8.5382722788228175E-11</c:v>
                </c:pt>
                <c:pt idx="10584">
                  <c:v>8.7410982150543379E-11</c:v>
                </c:pt>
                <c:pt idx="10585">
                  <c:v>8.948721659039069E-11</c:v>
                </c:pt>
                <c:pt idx="10586">
                  <c:v>8.6390900317143426E-11</c:v>
                </c:pt>
                <c:pt idx="10587">
                  <c:v>8.5382722788228175E-11</c:v>
                </c:pt>
                <c:pt idx="10588">
                  <c:v>8.4386310641153892E-11</c:v>
                </c:pt>
                <c:pt idx="10589">
                  <c:v>8.8442905203885788E-11</c:v>
                </c:pt>
                <c:pt idx="10590">
                  <c:v>8.8442905203885788E-11</c:v>
                </c:pt>
                <c:pt idx="10591">
                  <c:v>8.6390900317143426E-11</c:v>
                </c:pt>
                <c:pt idx="10592">
                  <c:v>8.5382722788228175E-11</c:v>
                </c:pt>
                <c:pt idx="10593">
                  <c:v>8.4386310641153892E-11</c:v>
                </c:pt>
                <c:pt idx="10594">
                  <c:v>8.5382722788228175E-11</c:v>
                </c:pt>
                <c:pt idx="10595">
                  <c:v>8.5382722788228175E-11</c:v>
                </c:pt>
                <c:pt idx="10596">
                  <c:v>8.8442905203885788E-11</c:v>
                </c:pt>
                <c:pt idx="10597">
                  <c:v>8.8442905203885788E-11</c:v>
                </c:pt>
                <c:pt idx="10598">
                  <c:v>8.7410982150543379E-11</c:v>
                </c:pt>
                <c:pt idx="10599">
                  <c:v>8.3401526574496936E-11</c:v>
                </c:pt>
                <c:pt idx="10600">
                  <c:v>8.6390900317143426E-11</c:v>
                </c:pt>
                <c:pt idx="10601">
                  <c:v>8.6390900317143426E-11</c:v>
                </c:pt>
                <c:pt idx="10602">
                  <c:v>8.5382722788228175E-11</c:v>
                </c:pt>
                <c:pt idx="10603">
                  <c:v>8.6390900317143426E-11</c:v>
                </c:pt>
                <c:pt idx="10604">
                  <c:v>8.7410982150543379E-11</c:v>
                </c:pt>
                <c:pt idx="10605">
                  <c:v>8.8442905203885788E-11</c:v>
                </c:pt>
                <c:pt idx="10606">
                  <c:v>8.8442905203885788E-11</c:v>
                </c:pt>
                <c:pt idx="10607">
                  <c:v>8.6390900317143426E-11</c:v>
                </c:pt>
                <c:pt idx="10608">
                  <c:v>8.5382722788228175E-11</c:v>
                </c:pt>
                <c:pt idx="10609">
                  <c:v>8.4386310641153892E-11</c:v>
                </c:pt>
                <c:pt idx="10610">
                  <c:v>8.6390900317143426E-11</c:v>
                </c:pt>
                <c:pt idx="10611">
                  <c:v>8.6390900317143426E-11</c:v>
                </c:pt>
                <c:pt idx="10612">
                  <c:v>8.8442905203885788E-11</c:v>
                </c:pt>
                <c:pt idx="10613">
                  <c:v>8.5382722788228175E-11</c:v>
                </c:pt>
                <c:pt idx="10614">
                  <c:v>8.6390900317143426E-11</c:v>
                </c:pt>
                <c:pt idx="10615">
                  <c:v>8.5382722788228175E-11</c:v>
                </c:pt>
                <c:pt idx="10616">
                  <c:v>8.948721659039069E-11</c:v>
                </c:pt>
                <c:pt idx="10617">
                  <c:v>8.6390900317143426E-11</c:v>
                </c:pt>
                <c:pt idx="10618">
                  <c:v>8.4386310641153892E-11</c:v>
                </c:pt>
                <c:pt idx="10619">
                  <c:v>8.7410982150543379E-11</c:v>
                </c:pt>
                <c:pt idx="10620">
                  <c:v>8.8442905203885788E-11</c:v>
                </c:pt>
                <c:pt idx="10621">
                  <c:v>8.7410982150543379E-11</c:v>
                </c:pt>
                <c:pt idx="10622">
                  <c:v>8.8442905203885788E-11</c:v>
                </c:pt>
                <c:pt idx="10623">
                  <c:v>8.5382722788228175E-11</c:v>
                </c:pt>
                <c:pt idx="10624">
                  <c:v>8.5382722788228175E-11</c:v>
                </c:pt>
                <c:pt idx="10625">
                  <c:v>8.3401526574496936E-11</c:v>
                </c:pt>
                <c:pt idx="10626">
                  <c:v>8.8442905203885788E-11</c:v>
                </c:pt>
                <c:pt idx="10627">
                  <c:v>8.8442905203885788E-11</c:v>
                </c:pt>
                <c:pt idx="10628">
                  <c:v>8.5382722788228175E-11</c:v>
                </c:pt>
                <c:pt idx="10629">
                  <c:v>8.4386310641153892E-11</c:v>
                </c:pt>
                <c:pt idx="10630">
                  <c:v>8.5382722788228175E-11</c:v>
                </c:pt>
                <c:pt idx="10631">
                  <c:v>8.5382722788228175E-11</c:v>
                </c:pt>
                <c:pt idx="10632">
                  <c:v>8.948721659039069E-11</c:v>
                </c:pt>
                <c:pt idx="10633">
                  <c:v>8.5382722788228175E-11</c:v>
                </c:pt>
                <c:pt idx="10634">
                  <c:v>8.6390900317143426E-11</c:v>
                </c:pt>
                <c:pt idx="10635">
                  <c:v>8.6390900317143426E-11</c:v>
                </c:pt>
                <c:pt idx="10636">
                  <c:v>8.8442905203885788E-11</c:v>
                </c:pt>
                <c:pt idx="10637">
                  <c:v>8.5382722788228175E-11</c:v>
                </c:pt>
                <c:pt idx="10638">
                  <c:v>8.8442905203885788E-11</c:v>
                </c:pt>
                <c:pt idx="10639">
                  <c:v>8.4386310641153892E-11</c:v>
                </c:pt>
                <c:pt idx="10640">
                  <c:v>8.4386310641153892E-11</c:v>
                </c:pt>
                <c:pt idx="10641">
                  <c:v>8.8442905203885788E-11</c:v>
                </c:pt>
                <c:pt idx="10642">
                  <c:v>8.6390900317143426E-11</c:v>
                </c:pt>
                <c:pt idx="10643">
                  <c:v>8.7410982150543379E-11</c:v>
                </c:pt>
                <c:pt idx="10644">
                  <c:v>8.5382722788228175E-11</c:v>
                </c:pt>
                <c:pt idx="10645">
                  <c:v>8.6390900317143426E-11</c:v>
                </c:pt>
                <c:pt idx="10646">
                  <c:v>8.7410982150543379E-11</c:v>
                </c:pt>
                <c:pt idx="10647">
                  <c:v>8.8442905203885788E-11</c:v>
                </c:pt>
                <c:pt idx="10648">
                  <c:v>8.5382722788228175E-11</c:v>
                </c:pt>
                <c:pt idx="10649">
                  <c:v>8.5382722788228175E-11</c:v>
                </c:pt>
                <c:pt idx="10650">
                  <c:v>8.7410982150543379E-11</c:v>
                </c:pt>
                <c:pt idx="10651">
                  <c:v>8.5382722788228175E-11</c:v>
                </c:pt>
                <c:pt idx="10652">
                  <c:v>8.3401526574496936E-11</c:v>
                </c:pt>
                <c:pt idx="10653">
                  <c:v>8.8442905203885788E-11</c:v>
                </c:pt>
                <c:pt idx="10654">
                  <c:v>8.7410982150543379E-11</c:v>
                </c:pt>
                <c:pt idx="10655">
                  <c:v>8.4386310641153892E-11</c:v>
                </c:pt>
                <c:pt idx="10656">
                  <c:v>8.7410982150543379E-11</c:v>
                </c:pt>
                <c:pt idx="10657">
                  <c:v>8.6390900317143426E-11</c:v>
                </c:pt>
                <c:pt idx="10658">
                  <c:v>8.5382722788228175E-11</c:v>
                </c:pt>
                <c:pt idx="10659">
                  <c:v>8.7410982150543379E-11</c:v>
                </c:pt>
                <c:pt idx="10660">
                  <c:v>8.8442905203885788E-11</c:v>
                </c:pt>
                <c:pt idx="10661">
                  <c:v>8.5382722788228175E-11</c:v>
                </c:pt>
                <c:pt idx="10662">
                  <c:v>8.7410982150543379E-11</c:v>
                </c:pt>
                <c:pt idx="10663">
                  <c:v>8.8442905203885788E-11</c:v>
                </c:pt>
                <c:pt idx="10664">
                  <c:v>8.7410982150543379E-11</c:v>
                </c:pt>
                <c:pt idx="10665">
                  <c:v>8.5382722788228175E-11</c:v>
                </c:pt>
                <c:pt idx="10666">
                  <c:v>8.4386310641153892E-11</c:v>
                </c:pt>
                <c:pt idx="10667">
                  <c:v>8.4386310641153892E-11</c:v>
                </c:pt>
                <c:pt idx="10668">
                  <c:v>8.948721659039069E-11</c:v>
                </c:pt>
                <c:pt idx="10669">
                  <c:v>8.4386310641153892E-11</c:v>
                </c:pt>
                <c:pt idx="10670">
                  <c:v>8.6390900317143426E-11</c:v>
                </c:pt>
                <c:pt idx="10671">
                  <c:v>8.4386310641153892E-11</c:v>
                </c:pt>
                <c:pt idx="10672">
                  <c:v>8.6390900317143426E-11</c:v>
                </c:pt>
                <c:pt idx="10673">
                  <c:v>8.5382722788228175E-11</c:v>
                </c:pt>
                <c:pt idx="10674">
                  <c:v>8.4386310641153892E-11</c:v>
                </c:pt>
                <c:pt idx="10675">
                  <c:v>8.5382722788228175E-11</c:v>
                </c:pt>
                <c:pt idx="10676">
                  <c:v>8.4386310641153892E-11</c:v>
                </c:pt>
                <c:pt idx="10677">
                  <c:v>8.7410982150543379E-11</c:v>
                </c:pt>
                <c:pt idx="10678">
                  <c:v>8.5382722788228175E-11</c:v>
                </c:pt>
                <c:pt idx="10679">
                  <c:v>8.4386310641153892E-11</c:v>
                </c:pt>
                <c:pt idx="10680">
                  <c:v>8.8442905203885788E-11</c:v>
                </c:pt>
                <c:pt idx="10681">
                  <c:v>8.5382722788228175E-11</c:v>
                </c:pt>
                <c:pt idx="10682">
                  <c:v>8.6390900317143426E-11</c:v>
                </c:pt>
                <c:pt idx="10683">
                  <c:v>8.8442905203885788E-11</c:v>
                </c:pt>
                <c:pt idx="10684">
                  <c:v>8.6390900317143426E-11</c:v>
                </c:pt>
                <c:pt idx="10685">
                  <c:v>8.4386310641153892E-11</c:v>
                </c:pt>
                <c:pt idx="10686">
                  <c:v>8.5382722788228175E-11</c:v>
                </c:pt>
                <c:pt idx="10687">
                  <c:v>8.8442905203885788E-11</c:v>
                </c:pt>
                <c:pt idx="10688">
                  <c:v>8.7410982150543379E-11</c:v>
                </c:pt>
                <c:pt idx="10689">
                  <c:v>8.8442905203885788E-11</c:v>
                </c:pt>
                <c:pt idx="10690">
                  <c:v>8.8442905203885788E-11</c:v>
                </c:pt>
                <c:pt idx="10691">
                  <c:v>8.8442905203885788E-11</c:v>
                </c:pt>
                <c:pt idx="10692">
                  <c:v>8.5382722788228175E-11</c:v>
                </c:pt>
                <c:pt idx="10693">
                  <c:v>8.5382722788228175E-11</c:v>
                </c:pt>
                <c:pt idx="10694">
                  <c:v>8.4386310641153892E-11</c:v>
                </c:pt>
                <c:pt idx="10695">
                  <c:v>8.4386310641153892E-11</c:v>
                </c:pt>
                <c:pt idx="10696">
                  <c:v>8.6390900317143426E-11</c:v>
                </c:pt>
                <c:pt idx="10697">
                  <c:v>8.3401526574496936E-11</c:v>
                </c:pt>
                <c:pt idx="10698">
                  <c:v>8.3401526574496936E-11</c:v>
                </c:pt>
                <c:pt idx="10699">
                  <c:v>8.5382722788228175E-11</c:v>
                </c:pt>
                <c:pt idx="10700">
                  <c:v>8.7410982150543379E-11</c:v>
                </c:pt>
                <c:pt idx="10701">
                  <c:v>8.4386310641153892E-11</c:v>
                </c:pt>
                <c:pt idx="10702">
                  <c:v>8.4386310641153892E-11</c:v>
                </c:pt>
                <c:pt idx="10703">
                  <c:v>8.4386310641153892E-11</c:v>
                </c:pt>
                <c:pt idx="10704">
                  <c:v>8.4386310641153892E-11</c:v>
                </c:pt>
                <c:pt idx="10705">
                  <c:v>8.7410982150543379E-11</c:v>
                </c:pt>
                <c:pt idx="10706">
                  <c:v>8.6390900317143426E-11</c:v>
                </c:pt>
                <c:pt idx="10707">
                  <c:v>8.5382722788228175E-11</c:v>
                </c:pt>
                <c:pt idx="10708">
                  <c:v>8.3401526574496936E-11</c:v>
                </c:pt>
                <c:pt idx="10709">
                  <c:v>8.948721659039069E-11</c:v>
                </c:pt>
                <c:pt idx="10710">
                  <c:v>8.7410982150543379E-11</c:v>
                </c:pt>
                <c:pt idx="10711">
                  <c:v>8.7410982150543379E-11</c:v>
                </c:pt>
                <c:pt idx="10712">
                  <c:v>8.3401526574496936E-11</c:v>
                </c:pt>
                <c:pt idx="10713">
                  <c:v>8.6390900317143426E-11</c:v>
                </c:pt>
                <c:pt idx="10714">
                  <c:v>8.8442905203885788E-11</c:v>
                </c:pt>
                <c:pt idx="10715">
                  <c:v>8.5382722788228175E-11</c:v>
                </c:pt>
                <c:pt idx="10716">
                  <c:v>8.4386310641153892E-11</c:v>
                </c:pt>
                <c:pt idx="10717">
                  <c:v>8.6390900317143426E-11</c:v>
                </c:pt>
                <c:pt idx="10718">
                  <c:v>8.6390900317143426E-11</c:v>
                </c:pt>
                <c:pt idx="10719">
                  <c:v>8.8442905203885788E-11</c:v>
                </c:pt>
                <c:pt idx="10720">
                  <c:v>8.4386310641153892E-11</c:v>
                </c:pt>
                <c:pt idx="10721">
                  <c:v>8.5382722788228175E-11</c:v>
                </c:pt>
                <c:pt idx="10722">
                  <c:v>8.4386310641153892E-11</c:v>
                </c:pt>
                <c:pt idx="10723">
                  <c:v>8.6390900317143426E-11</c:v>
                </c:pt>
                <c:pt idx="10724">
                  <c:v>8.8442905203885788E-11</c:v>
                </c:pt>
                <c:pt idx="10725">
                  <c:v>8.5382722788228175E-11</c:v>
                </c:pt>
                <c:pt idx="10726">
                  <c:v>8.4386310641153892E-11</c:v>
                </c:pt>
                <c:pt idx="10727">
                  <c:v>8.5382722788228175E-11</c:v>
                </c:pt>
                <c:pt idx="10728">
                  <c:v>8.4386310641153892E-11</c:v>
                </c:pt>
                <c:pt idx="10729">
                  <c:v>8.6390900317143426E-11</c:v>
                </c:pt>
                <c:pt idx="10730">
                  <c:v>8.7410982150543379E-11</c:v>
                </c:pt>
                <c:pt idx="10731">
                  <c:v>8.7410982150543379E-11</c:v>
                </c:pt>
                <c:pt idx="10732">
                  <c:v>8.5382722788228175E-11</c:v>
                </c:pt>
                <c:pt idx="10733">
                  <c:v>8.4386310641153892E-11</c:v>
                </c:pt>
                <c:pt idx="10734">
                  <c:v>8.8442905203885788E-11</c:v>
                </c:pt>
                <c:pt idx="10735">
                  <c:v>8.7410982150543379E-11</c:v>
                </c:pt>
                <c:pt idx="10736">
                  <c:v>8.8442905203885788E-11</c:v>
                </c:pt>
                <c:pt idx="10737">
                  <c:v>8.4386310641153892E-11</c:v>
                </c:pt>
                <c:pt idx="10738">
                  <c:v>8.6390900317143426E-11</c:v>
                </c:pt>
                <c:pt idx="10739">
                  <c:v>8.7410982150543379E-11</c:v>
                </c:pt>
                <c:pt idx="10740">
                  <c:v>8.4386310641153892E-11</c:v>
                </c:pt>
                <c:pt idx="10741">
                  <c:v>8.6390900317143426E-11</c:v>
                </c:pt>
                <c:pt idx="10742">
                  <c:v>8.2428424687378108E-11</c:v>
                </c:pt>
                <c:pt idx="10743">
                  <c:v>8.5382722788228175E-11</c:v>
                </c:pt>
                <c:pt idx="10744">
                  <c:v>8.4386310641153892E-11</c:v>
                </c:pt>
                <c:pt idx="10745">
                  <c:v>8.4386310641153892E-11</c:v>
                </c:pt>
                <c:pt idx="10746">
                  <c:v>8.8442905203885788E-11</c:v>
                </c:pt>
                <c:pt idx="10747">
                  <c:v>8.7410982150543379E-11</c:v>
                </c:pt>
                <c:pt idx="10748">
                  <c:v>8.7410982150543379E-11</c:v>
                </c:pt>
                <c:pt idx="10749">
                  <c:v>8.6390900317143426E-11</c:v>
                </c:pt>
                <c:pt idx="10750">
                  <c:v>8.3401526574496936E-11</c:v>
                </c:pt>
                <c:pt idx="10751">
                  <c:v>8.4386310641153892E-11</c:v>
                </c:pt>
                <c:pt idx="10752">
                  <c:v>8.5382722788228175E-11</c:v>
                </c:pt>
                <c:pt idx="10753">
                  <c:v>8.5382722788228175E-11</c:v>
                </c:pt>
                <c:pt idx="10754">
                  <c:v>8.3401526574496936E-11</c:v>
                </c:pt>
                <c:pt idx="10755">
                  <c:v>8.6390900317143426E-11</c:v>
                </c:pt>
                <c:pt idx="10756">
                  <c:v>8.4386310641153892E-11</c:v>
                </c:pt>
                <c:pt idx="10757">
                  <c:v>8.6390900317143426E-11</c:v>
                </c:pt>
                <c:pt idx="10758">
                  <c:v>8.7410982150543379E-11</c:v>
                </c:pt>
                <c:pt idx="10759">
                  <c:v>8.4386310641153892E-11</c:v>
                </c:pt>
                <c:pt idx="10760">
                  <c:v>8.6390900317143426E-11</c:v>
                </c:pt>
                <c:pt idx="10761">
                  <c:v>8.5382722788228175E-11</c:v>
                </c:pt>
                <c:pt idx="10762">
                  <c:v>8.5382722788228175E-11</c:v>
                </c:pt>
                <c:pt idx="10763">
                  <c:v>8.7410982150543379E-11</c:v>
                </c:pt>
                <c:pt idx="10764">
                  <c:v>8.6390900317143426E-11</c:v>
                </c:pt>
                <c:pt idx="10765">
                  <c:v>8.8442905203885788E-11</c:v>
                </c:pt>
                <c:pt idx="10766">
                  <c:v>8.7410982150543379E-11</c:v>
                </c:pt>
                <c:pt idx="10767">
                  <c:v>8.8442905203885788E-11</c:v>
                </c:pt>
                <c:pt idx="10768">
                  <c:v>8.4386310641153892E-11</c:v>
                </c:pt>
                <c:pt idx="10769">
                  <c:v>8.948721659039069E-11</c:v>
                </c:pt>
                <c:pt idx="10770">
                  <c:v>8.4386310641153892E-11</c:v>
                </c:pt>
                <c:pt idx="10771">
                  <c:v>8.6390900317143426E-11</c:v>
                </c:pt>
                <c:pt idx="10772">
                  <c:v>8.8442905203885788E-11</c:v>
                </c:pt>
                <c:pt idx="10773">
                  <c:v>8.4386310641153892E-11</c:v>
                </c:pt>
                <c:pt idx="10774">
                  <c:v>8.4386310641153892E-11</c:v>
                </c:pt>
                <c:pt idx="10775">
                  <c:v>8.4386310641153892E-11</c:v>
                </c:pt>
                <c:pt idx="10776">
                  <c:v>8.7410982150543379E-11</c:v>
                </c:pt>
                <c:pt idx="10777">
                  <c:v>8.5382722788228175E-11</c:v>
                </c:pt>
                <c:pt idx="10778">
                  <c:v>8.6390900317143426E-11</c:v>
                </c:pt>
                <c:pt idx="10779">
                  <c:v>8.3401526574496936E-11</c:v>
                </c:pt>
                <c:pt idx="10780">
                  <c:v>8.8442905203885788E-11</c:v>
                </c:pt>
                <c:pt idx="10781">
                  <c:v>8.5382722788228175E-11</c:v>
                </c:pt>
                <c:pt idx="10782">
                  <c:v>8.5382722788228175E-11</c:v>
                </c:pt>
                <c:pt idx="10783">
                  <c:v>8.6390900317143426E-11</c:v>
                </c:pt>
                <c:pt idx="10784">
                  <c:v>8.4386310641153892E-11</c:v>
                </c:pt>
                <c:pt idx="10785">
                  <c:v>8.3401526574496936E-11</c:v>
                </c:pt>
                <c:pt idx="10786">
                  <c:v>8.7410982150543379E-11</c:v>
                </c:pt>
                <c:pt idx="10787">
                  <c:v>8.5382722788228175E-11</c:v>
                </c:pt>
                <c:pt idx="10788">
                  <c:v>8.4386310641153892E-11</c:v>
                </c:pt>
                <c:pt idx="10789">
                  <c:v>8.4386310641153892E-11</c:v>
                </c:pt>
                <c:pt idx="10790">
                  <c:v>8.6390900317143426E-11</c:v>
                </c:pt>
                <c:pt idx="10791">
                  <c:v>8.7410982150543379E-11</c:v>
                </c:pt>
                <c:pt idx="10792">
                  <c:v>8.7410982150543379E-11</c:v>
                </c:pt>
                <c:pt idx="10793">
                  <c:v>8.5382722788228175E-11</c:v>
                </c:pt>
                <c:pt idx="10794">
                  <c:v>8.7410982150543379E-11</c:v>
                </c:pt>
                <c:pt idx="10795">
                  <c:v>8.4386310641153892E-11</c:v>
                </c:pt>
                <c:pt idx="10796">
                  <c:v>8.6390900317143426E-11</c:v>
                </c:pt>
                <c:pt idx="10797">
                  <c:v>8.4386310641153892E-11</c:v>
                </c:pt>
                <c:pt idx="10798">
                  <c:v>8.4386310641153892E-11</c:v>
                </c:pt>
                <c:pt idx="10799">
                  <c:v>8.4386310641153892E-11</c:v>
                </c:pt>
                <c:pt idx="10800">
                  <c:v>8.4386310641153892E-11</c:v>
                </c:pt>
                <c:pt idx="10801">
                  <c:v>8.5382722788228175E-11</c:v>
                </c:pt>
                <c:pt idx="10802">
                  <c:v>8.8442905203885788E-11</c:v>
                </c:pt>
                <c:pt idx="10803">
                  <c:v>8.5382722788228175E-11</c:v>
                </c:pt>
                <c:pt idx="10804">
                  <c:v>8.5382722788228175E-11</c:v>
                </c:pt>
                <c:pt idx="10805">
                  <c:v>8.3401526574496936E-11</c:v>
                </c:pt>
                <c:pt idx="10806">
                  <c:v>8.6390900317143426E-11</c:v>
                </c:pt>
                <c:pt idx="10807">
                  <c:v>8.8442905203885788E-11</c:v>
                </c:pt>
                <c:pt idx="10808">
                  <c:v>8.6390900317143426E-11</c:v>
                </c:pt>
                <c:pt idx="10809">
                  <c:v>8.6390900317143426E-11</c:v>
                </c:pt>
                <c:pt idx="10810">
                  <c:v>8.6390900317143426E-11</c:v>
                </c:pt>
                <c:pt idx="10811">
                  <c:v>8.7410982150543379E-11</c:v>
                </c:pt>
                <c:pt idx="10812">
                  <c:v>8.3401526574496936E-11</c:v>
                </c:pt>
                <c:pt idx="10813">
                  <c:v>8.6390900317143426E-11</c:v>
                </c:pt>
                <c:pt idx="10814">
                  <c:v>8.5382722788228175E-11</c:v>
                </c:pt>
                <c:pt idx="10815">
                  <c:v>8.7410982150543379E-11</c:v>
                </c:pt>
                <c:pt idx="10816">
                  <c:v>8.3401526574496936E-11</c:v>
                </c:pt>
                <c:pt idx="10817">
                  <c:v>8.5382722788228175E-11</c:v>
                </c:pt>
                <c:pt idx="10818">
                  <c:v>8.4386310641153892E-11</c:v>
                </c:pt>
                <c:pt idx="10819">
                  <c:v>8.4386310641153892E-11</c:v>
                </c:pt>
                <c:pt idx="10820">
                  <c:v>8.4386310641153892E-11</c:v>
                </c:pt>
                <c:pt idx="10821">
                  <c:v>8.5382722788228175E-11</c:v>
                </c:pt>
                <c:pt idx="10822">
                  <c:v>8.3401526574496936E-11</c:v>
                </c:pt>
                <c:pt idx="10823">
                  <c:v>8.5382722788228175E-11</c:v>
                </c:pt>
                <c:pt idx="10824">
                  <c:v>8.7410982150543379E-11</c:v>
                </c:pt>
                <c:pt idx="10825">
                  <c:v>8.6390900317143426E-11</c:v>
                </c:pt>
                <c:pt idx="10826">
                  <c:v>8.8442905203885788E-11</c:v>
                </c:pt>
                <c:pt idx="10827">
                  <c:v>8.4386310641153892E-11</c:v>
                </c:pt>
                <c:pt idx="10828">
                  <c:v>8.4386310641153892E-11</c:v>
                </c:pt>
                <c:pt idx="10829">
                  <c:v>8.4386310641153892E-11</c:v>
                </c:pt>
                <c:pt idx="10830">
                  <c:v>8.5382722788228175E-11</c:v>
                </c:pt>
                <c:pt idx="10831">
                  <c:v>8.5382722788228175E-11</c:v>
                </c:pt>
                <c:pt idx="10832">
                  <c:v>8.5382722788228175E-11</c:v>
                </c:pt>
                <c:pt idx="10833">
                  <c:v>8.4386310641153892E-11</c:v>
                </c:pt>
                <c:pt idx="10834">
                  <c:v>8.3401526574496936E-11</c:v>
                </c:pt>
                <c:pt idx="10835">
                  <c:v>8.6390900317143426E-11</c:v>
                </c:pt>
                <c:pt idx="10836">
                  <c:v>8.7410982150543379E-11</c:v>
                </c:pt>
                <c:pt idx="10837">
                  <c:v>8.3401526574496936E-11</c:v>
                </c:pt>
                <c:pt idx="10838">
                  <c:v>8.2428424687378108E-11</c:v>
                </c:pt>
                <c:pt idx="10839">
                  <c:v>8.3401526574496936E-11</c:v>
                </c:pt>
                <c:pt idx="10840">
                  <c:v>8.6390900317143426E-11</c:v>
                </c:pt>
                <c:pt idx="10841">
                  <c:v>8.5382722788228175E-11</c:v>
                </c:pt>
                <c:pt idx="10842">
                  <c:v>8.5382722788228175E-11</c:v>
                </c:pt>
                <c:pt idx="10843">
                  <c:v>8.8442905203885788E-11</c:v>
                </c:pt>
                <c:pt idx="10844">
                  <c:v>8.6390900317143426E-11</c:v>
                </c:pt>
                <c:pt idx="10845">
                  <c:v>8.5382722788228175E-11</c:v>
                </c:pt>
                <c:pt idx="10846">
                  <c:v>8.4386310641153892E-11</c:v>
                </c:pt>
                <c:pt idx="10847">
                  <c:v>8.5382722788228175E-11</c:v>
                </c:pt>
                <c:pt idx="10848">
                  <c:v>8.4386310641153892E-11</c:v>
                </c:pt>
                <c:pt idx="10849">
                  <c:v>8.3401526574496936E-11</c:v>
                </c:pt>
                <c:pt idx="10850">
                  <c:v>8.5382722788228175E-11</c:v>
                </c:pt>
                <c:pt idx="10851">
                  <c:v>8.7410982150543379E-11</c:v>
                </c:pt>
                <c:pt idx="10852">
                  <c:v>8.7410982150543379E-11</c:v>
                </c:pt>
                <c:pt idx="10853">
                  <c:v>8.3401526574496936E-11</c:v>
                </c:pt>
                <c:pt idx="10854">
                  <c:v>8.4386310641153892E-11</c:v>
                </c:pt>
                <c:pt idx="10855">
                  <c:v>8.6390900317143426E-11</c:v>
                </c:pt>
                <c:pt idx="10856">
                  <c:v>8.5382722788228175E-11</c:v>
                </c:pt>
                <c:pt idx="10857">
                  <c:v>8.4386310641153892E-11</c:v>
                </c:pt>
                <c:pt idx="10858">
                  <c:v>8.7410982150543379E-11</c:v>
                </c:pt>
                <c:pt idx="10859">
                  <c:v>8.5382722788228175E-11</c:v>
                </c:pt>
                <c:pt idx="10860">
                  <c:v>8.6390900317143426E-11</c:v>
                </c:pt>
                <c:pt idx="10861">
                  <c:v>8.4386310641153892E-11</c:v>
                </c:pt>
                <c:pt idx="10862">
                  <c:v>8.5382722788228175E-11</c:v>
                </c:pt>
                <c:pt idx="10863">
                  <c:v>8.6390900317143426E-11</c:v>
                </c:pt>
                <c:pt idx="10864">
                  <c:v>8.7410982150543379E-11</c:v>
                </c:pt>
                <c:pt idx="10865">
                  <c:v>8.6390900317143426E-11</c:v>
                </c:pt>
                <c:pt idx="10866">
                  <c:v>8.5382722788228175E-11</c:v>
                </c:pt>
                <c:pt idx="10867">
                  <c:v>8.6390900317143426E-11</c:v>
                </c:pt>
                <c:pt idx="10868">
                  <c:v>8.6390900317143426E-11</c:v>
                </c:pt>
                <c:pt idx="10869">
                  <c:v>8.3401526574496936E-11</c:v>
                </c:pt>
                <c:pt idx="10870">
                  <c:v>8.4386310641153892E-11</c:v>
                </c:pt>
                <c:pt idx="10871">
                  <c:v>8.4386310641153892E-11</c:v>
                </c:pt>
                <c:pt idx="10872">
                  <c:v>8.4386310641153892E-11</c:v>
                </c:pt>
                <c:pt idx="10873">
                  <c:v>8.3401526574496936E-11</c:v>
                </c:pt>
                <c:pt idx="10874">
                  <c:v>8.6390900317143426E-11</c:v>
                </c:pt>
                <c:pt idx="10875">
                  <c:v>8.4386310641153892E-11</c:v>
                </c:pt>
                <c:pt idx="10876">
                  <c:v>8.6390900317143426E-11</c:v>
                </c:pt>
                <c:pt idx="10877">
                  <c:v>8.4386310641153892E-11</c:v>
                </c:pt>
                <c:pt idx="10878">
                  <c:v>8.6390900317143426E-11</c:v>
                </c:pt>
                <c:pt idx="10879">
                  <c:v>8.5382722788228175E-11</c:v>
                </c:pt>
                <c:pt idx="10880">
                  <c:v>8.4386310641153892E-11</c:v>
                </c:pt>
                <c:pt idx="10881">
                  <c:v>8.4386310641153892E-11</c:v>
                </c:pt>
                <c:pt idx="10882">
                  <c:v>8.4386310641153892E-11</c:v>
                </c:pt>
                <c:pt idx="10883">
                  <c:v>8.2428424687378108E-11</c:v>
                </c:pt>
                <c:pt idx="10884">
                  <c:v>8.6390900317143426E-11</c:v>
                </c:pt>
                <c:pt idx="10885">
                  <c:v>8.4386310641153892E-11</c:v>
                </c:pt>
                <c:pt idx="10886">
                  <c:v>8.4386310641153892E-11</c:v>
                </c:pt>
                <c:pt idx="10887">
                  <c:v>8.4386310641153892E-11</c:v>
                </c:pt>
                <c:pt idx="10888">
                  <c:v>8.4386310641153892E-11</c:v>
                </c:pt>
                <c:pt idx="10889">
                  <c:v>8.5382722788228175E-11</c:v>
                </c:pt>
                <c:pt idx="10890">
                  <c:v>8.7410982150543379E-11</c:v>
                </c:pt>
                <c:pt idx="10891">
                  <c:v>8.6390900317143426E-11</c:v>
                </c:pt>
                <c:pt idx="10892">
                  <c:v>8.4386310641153892E-11</c:v>
                </c:pt>
                <c:pt idx="10893">
                  <c:v>8.6390900317143426E-11</c:v>
                </c:pt>
                <c:pt idx="10894">
                  <c:v>8.4386310641153892E-11</c:v>
                </c:pt>
                <c:pt idx="10895">
                  <c:v>8.7410982150543379E-11</c:v>
                </c:pt>
                <c:pt idx="10896">
                  <c:v>8.7410982150543379E-11</c:v>
                </c:pt>
                <c:pt idx="10897">
                  <c:v>8.4386310641153892E-11</c:v>
                </c:pt>
                <c:pt idx="10898">
                  <c:v>8.4386310641153892E-11</c:v>
                </c:pt>
                <c:pt idx="10899">
                  <c:v>8.6390900317143426E-11</c:v>
                </c:pt>
                <c:pt idx="10900">
                  <c:v>8.7410982150543379E-11</c:v>
                </c:pt>
                <c:pt idx="10901">
                  <c:v>8.4386310641153892E-11</c:v>
                </c:pt>
                <c:pt idx="10902">
                  <c:v>8.6390900317143426E-11</c:v>
                </c:pt>
                <c:pt idx="10903">
                  <c:v>8.4386310641153892E-11</c:v>
                </c:pt>
                <c:pt idx="10904">
                  <c:v>8.4386310641153892E-11</c:v>
                </c:pt>
                <c:pt idx="10905">
                  <c:v>8.4386310641153892E-11</c:v>
                </c:pt>
                <c:pt idx="10906">
                  <c:v>8.7410982150543379E-11</c:v>
                </c:pt>
                <c:pt idx="10907">
                  <c:v>8.4386310641153892E-11</c:v>
                </c:pt>
                <c:pt idx="10908">
                  <c:v>8.4386310641153892E-11</c:v>
                </c:pt>
                <c:pt idx="10909">
                  <c:v>8.4386310641153892E-11</c:v>
                </c:pt>
                <c:pt idx="10910">
                  <c:v>8.7410982150543379E-11</c:v>
                </c:pt>
                <c:pt idx="10911">
                  <c:v>8.3401526574496936E-11</c:v>
                </c:pt>
                <c:pt idx="10912">
                  <c:v>8.4386310641153892E-11</c:v>
                </c:pt>
                <c:pt idx="10913">
                  <c:v>8.4386310641153892E-11</c:v>
                </c:pt>
                <c:pt idx="10914">
                  <c:v>8.4386310641153892E-11</c:v>
                </c:pt>
                <c:pt idx="10915">
                  <c:v>8.5382722788228175E-11</c:v>
                </c:pt>
                <c:pt idx="10916">
                  <c:v>8.4386310641153892E-11</c:v>
                </c:pt>
                <c:pt idx="10917">
                  <c:v>8.6390900317143426E-11</c:v>
                </c:pt>
                <c:pt idx="10918">
                  <c:v>8.7410982150543379E-11</c:v>
                </c:pt>
                <c:pt idx="10919">
                  <c:v>8.6390900317143426E-11</c:v>
                </c:pt>
                <c:pt idx="10920">
                  <c:v>8.6390900317143426E-11</c:v>
                </c:pt>
                <c:pt idx="10921">
                  <c:v>8.3401526574496936E-11</c:v>
                </c:pt>
                <c:pt idx="10922">
                  <c:v>8.6390900317143426E-11</c:v>
                </c:pt>
                <c:pt idx="10923">
                  <c:v>8.7410982150543379E-11</c:v>
                </c:pt>
                <c:pt idx="10924">
                  <c:v>8.5382722788228175E-11</c:v>
                </c:pt>
                <c:pt idx="10925">
                  <c:v>8.5382722788228175E-11</c:v>
                </c:pt>
                <c:pt idx="10926">
                  <c:v>8.6390900317143426E-11</c:v>
                </c:pt>
                <c:pt idx="10927">
                  <c:v>8.4386310641153892E-11</c:v>
                </c:pt>
                <c:pt idx="10928">
                  <c:v>8.4386310641153892E-11</c:v>
                </c:pt>
                <c:pt idx="10929">
                  <c:v>8.5382722788228175E-11</c:v>
                </c:pt>
                <c:pt idx="10930">
                  <c:v>8.7410982150543379E-11</c:v>
                </c:pt>
                <c:pt idx="10931">
                  <c:v>8.3401526574496936E-11</c:v>
                </c:pt>
                <c:pt idx="10932">
                  <c:v>8.6390900317143426E-11</c:v>
                </c:pt>
                <c:pt idx="10933">
                  <c:v>8.7410982150543379E-11</c:v>
                </c:pt>
                <c:pt idx="10934">
                  <c:v>8.7410982150543379E-11</c:v>
                </c:pt>
                <c:pt idx="10935">
                  <c:v>8.4386310641153892E-11</c:v>
                </c:pt>
                <c:pt idx="10936">
                  <c:v>8.4386310641153892E-11</c:v>
                </c:pt>
                <c:pt idx="10937">
                  <c:v>8.8442905203885788E-11</c:v>
                </c:pt>
                <c:pt idx="10938">
                  <c:v>8.5382722788228175E-11</c:v>
                </c:pt>
                <c:pt idx="10939">
                  <c:v>8.8442905203885788E-11</c:v>
                </c:pt>
                <c:pt idx="10940">
                  <c:v>8.4386310641153892E-11</c:v>
                </c:pt>
                <c:pt idx="10941">
                  <c:v>8.7410982150543379E-11</c:v>
                </c:pt>
                <c:pt idx="10942">
                  <c:v>8.4386310641153892E-11</c:v>
                </c:pt>
                <c:pt idx="10943">
                  <c:v>8.6390900317143426E-11</c:v>
                </c:pt>
                <c:pt idx="10944">
                  <c:v>8.3401526574496936E-11</c:v>
                </c:pt>
                <c:pt idx="10945">
                  <c:v>8.1466489052853804E-11</c:v>
                </c:pt>
                <c:pt idx="10946">
                  <c:v>8.7410982150543379E-11</c:v>
                </c:pt>
                <c:pt idx="10947">
                  <c:v>8.5382722788228175E-11</c:v>
                </c:pt>
                <c:pt idx="10948">
                  <c:v>8.5382722788228175E-11</c:v>
                </c:pt>
                <c:pt idx="10949">
                  <c:v>8.3401526574496936E-11</c:v>
                </c:pt>
                <c:pt idx="10950">
                  <c:v>8.6390900317143426E-11</c:v>
                </c:pt>
                <c:pt idx="10951">
                  <c:v>8.3401526574496936E-11</c:v>
                </c:pt>
                <c:pt idx="10952">
                  <c:v>8.6390900317143426E-11</c:v>
                </c:pt>
                <c:pt idx="10953">
                  <c:v>8.4386310641153892E-11</c:v>
                </c:pt>
                <c:pt idx="10954">
                  <c:v>8.4386310641153892E-11</c:v>
                </c:pt>
                <c:pt idx="10955">
                  <c:v>8.4386310641153892E-11</c:v>
                </c:pt>
                <c:pt idx="10956">
                  <c:v>8.6390900317143426E-11</c:v>
                </c:pt>
                <c:pt idx="10957">
                  <c:v>8.5382722788228175E-11</c:v>
                </c:pt>
                <c:pt idx="10958">
                  <c:v>8.8442905203885788E-11</c:v>
                </c:pt>
                <c:pt idx="10959">
                  <c:v>8.4386310641153892E-11</c:v>
                </c:pt>
                <c:pt idx="10960">
                  <c:v>8.4386310641153892E-11</c:v>
                </c:pt>
                <c:pt idx="10961">
                  <c:v>8.7410982150543379E-11</c:v>
                </c:pt>
                <c:pt idx="10962">
                  <c:v>8.4386310641153892E-11</c:v>
                </c:pt>
                <c:pt idx="10963">
                  <c:v>8.6390900317143426E-11</c:v>
                </c:pt>
                <c:pt idx="10964">
                  <c:v>8.7410982150543379E-11</c:v>
                </c:pt>
                <c:pt idx="10965">
                  <c:v>8.5382722788228175E-11</c:v>
                </c:pt>
                <c:pt idx="10966">
                  <c:v>8.7410982150543379E-11</c:v>
                </c:pt>
                <c:pt idx="10967">
                  <c:v>8.4386310641153892E-11</c:v>
                </c:pt>
                <c:pt idx="10968">
                  <c:v>8.6390900317143426E-11</c:v>
                </c:pt>
                <c:pt idx="10969">
                  <c:v>8.3401526574496936E-11</c:v>
                </c:pt>
                <c:pt idx="10970">
                  <c:v>8.6390900317143426E-11</c:v>
                </c:pt>
                <c:pt idx="10971">
                  <c:v>8.4386310641153892E-11</c:v>
                </c:pt>
                <c:pt idx="10972">
                  <c:v>8.6390900317143426E-11</c:v>
                </c:pt>
                <c:pt idx="10973">
                  <c:v>8.4386310641153892E-11</c:v>
                </c:pt>
                <c:pt idx="10974">
                  <c:v>8.7410982150543379E-11</c:v>
                </c:pt>
                <c:pt idx="10975">
                  <c:v>8.4386310641153892E-11</c:v>
                </c:pt>
                <c:pt idx="10976">
                  <c:v>8.7410982150543379E-11</c:v>
                </c:pt>
                <c:pt idx="10977">
                  <c:v>8.8442905203885788E-11</c:v>
                </c:pt>
                <c:pt idx="10978">
                  <c:v>8.4386310641153892E-11</c:v>
                </c:pt>
                <c:pt idx="10979">
                  <c:v>8.6390900317143426E-11</c:v>
                </c:pt>
                <c:pt idx="10980">
                  <c:v>8.8442905203885788E-11</c:v>
                </c:pt>
                <c:pt idx="10981">
                  <c:v>8.5382722788228175E-11</c:v>
                </c:pt>
                <c:pt idx="10982">
                  <c:v>8.4386310641153892E-11</c:v>
                </c:pt>
                <c:pt idx="10983">
                  <c:v>8.6390900317143426E-11</c:v>
                </c:pt>
                <c:pt idx="10984">
                  <c:v>8.7410982150543379E-11</c:v>
                </c:pt>
                <c:pt idx="10985">
                  <c:v>8.6390900317143426E-11</c:v>
                </c:pt>
                <c:pt idx="10986">
                  <c:v>8.6390900317143426E-11</c:v>
                </c:pt>
                <c:pt idx="10987">
                  <c:v>8.4386310641153892E-11</c:v>
                </c:pt>
                <c:pt idx="10988">
                  <c:v>8.6390900317143426E-11</c:v>
                </c:pt>
                <c:pt idx="10989">
                  <c:v>8.7410982150543379E-11</c:v>
                </c:pt>
                <c:pt idx="10990">
                  <c:v>8.3401526574496936E-11</c:v>
                </c:pt>
                <c:pt idx="10991">
                  <c:v>8.5382722788228175E-11</c:v>
                </c:pt>
                <c:pt idx="10992">
                  <c:v>8.4386310641153892E-11</c:v>
                </c:pt>
                <c:pt idx="10993">
                  <c:v>8.4386310641153892E-11</c:v>
                </c:pt>
                <c:pt idx="10994">
                  <c:v>8.8442905203885788E-11</c:v>
                </c:pt>
                <c:pt idx="10995">
                  <c:v>8.5382722788228175E-11</c:v>
                </c:pt>
                <c:pt idx="10996">
                  <c:v>8.7410982150543379E-11</c:v>
                </c:pt>
                <c:pt idx="10997">
                  <c:v>8.6390900317143426E-11</c:v>
                </c:pt>
                <c:pt idx="10998">
                  <c:v>8.5382722788228175E-11</c:v>
                </c:pt>
                <c:pt idx="10999">
                  <c:v>8.4386310641153892E-11</c:v>
                </c:pt>
                <c:pt idx="11000">
                  <c:v>8.8442905203885788E-11</c:v>
                </c:pt>
                <c:pt idx="11001">
                  <c:v>8.6390900317143426E-11</c:v>
                </c:pt>
                <c:pt idx="11002">
                  <c:v>8.5382722788228175E-11</c:v>
                </c:pt>
                <c:pt idx="11003">
                  <c:v>8.8442905203885788E-11</c:v>
                </c:pt>
                <c:pt idx="11004">
                  <c:v>8.4386310641153892E-11</c:v>
                </c:pt>
                <c:pt idx="11005">
                  <c:v>8.6390900317143426E-11</c:v>
                </c:pt>
                <c:pt idx="11006">
                  <c:v>8.7410982150543379E-11</c:v>
                </c:pt>
                <c:pt idx="11007">
                  <c:v>8.6390900317143426E-11</c:v>
                </c:pt>
                <c:pt idx="11008">
                  <c:v>8.5382722788228175E-11</c:v>
                </c:pt>
                <c:pt idx="11009">
                  <c:v>8.6390900317143426E-11</c:v>
                </c:pt>
                <c:pt idx="11010">
                  <c:v>8.5382722788228175E-11</c:v>
                </c:pt>
                <c:pt idx="11011">
                  <c:v>8.4386310641153892E-11</c:v>
                </c:pt>
                <c:pt idx="11012">
                  <c:v>8.4386310641153892E-11</c:v>
                </c:pt>
                <c:pt idx="11013">
                  <c:v>8.8442905203885788E-11</c:v>
                </c:pt>
                <c:pt idx="11014">
                  <c:v>8.948721659039069E-11</c:v>
                </c:pt>
                <c:pt idx="11015">
                  <c:v>8.5382722788228175E-11</c:v>
                </c:pt>
                <c:pt idx="11016">
                  <c:v>8.5382722788228175E-11</c:v>
                </c:pt>
                <c:pt idx="11017">
                  <c:v>8.7410982150543379E-11</c:v>
                </c:pt>
                <c:pt idx="11018">
                  <c:v>8.7410982150543379E-11</c:v>
                </c:pt>
                <c:pt idx="11019">
                  <c:v>8.5382722788228175E-11</c:v>
                </c:pt>
                <c:pt idx="11020">
                  <c:v>8.7410982150543379E-11</c:v>
                </c:pt>
                <c:pt idx="11021">
                  <c:v>8.6390900317143426E-11</c:v>
                </c:pt>
                <c:pt idx="11022">
                  <c:v>8.6390900317143426E-11</c:v>
                </c:pt>
                <c:pt idx="11023">
                  <c:v>8.6390900317143426E-11</c:v>
                </c:pt>
                <c:pt idx="11024">
                  <c:v>8.4386310641153892E-11</c:v>
                </c:pt>
                <c:pt idx="11025">
                  <c:v>8.5382722788228175E-11</c:v>
                </c:pt>
                <c:pt idx="11026">
                  <c:v>8.4386310641153892E-11</c:v>
                </c:pt>
                <c:pt idx="11027">
                  <c:v>8.5382722788228175E-11</c:v>
                </c:pt>
                <c:pt idx="11028">
                  <c:v>8.5382722788228175E-11</c:v>
                </c:pt>
                <c:pt idx="11029">
                  <c:v>8.8442905203885788E-11</c:v>
                </c:pt>
                <c:pt idx="11030">
                  <c:v>8.6390900317143426E-11</c:v>
                </c:pt>
                <c:pt idx="11031">
                  <c:v>8.8442905203885788E-11</c:v>
                </c:pt>
                <c:pt idx="11032">
                  <c:v>8.8442905203885788E-11</c:v>
                </c:pt>
                <c:pt idx="11033">
                  <c:v>8.6390900317143426E-11</c:v>
                </c:pt>
                <c:pt idx="11034">
                  <c:v>8.5382722788228175E-11</c:v>
                </c:pt>
                <c:pt idx="11035">
                  <c:v>8.4386310641153892E-11</c:v>
                </c:pt>
                <c:pt idx="11036">
                  <c:v>8.7410982150543379E-11</c:v>
                </c:pt>
                <c:pt idx="11037">
                  <c:v>8.4386310641153892E-11</c:v>
                </c:pt>
                <c:pt idx="11038">
                  <c:v>8.6390900317143426E-11</c:v>
                </c:pt>
                <c:pt idx="11039">
                  <c:v>8.8442905203885788E-11</c:v>
                </c:pt>
                <c:pt idx="11040">
                  <c:v>8.4386310641153892E-11</c:v>
                </c:pt>
                <c:pt idx="11041">
                  <c:v>8.4386310641153892E-11</c:v>
                </c:pt>
                <c:pt idx="11042">
                  <c:v>8.3401526574496936E-11</c:v>
                </c:pt>
                <c:pt idx="11043">
                  <c:v>8.6390900317143426E-11</c:v>
                </c:pt>
                <c:pt idx="11044">
                  <c:v>8.4386310641153892E-11</c:v>
                </c:pt>
                <c:pt idx="11045">
                  <c:v>8.6390900317143426E-11</c:v>
                </c:pt>
                <c:pt idx="11046">
                  <c:v>8.6390900317143426E-11</c:v>
                </c:pt>
                <c:pt idx="11047">
                  <c:v>8.8442905203885788E-11</c:v>
                </c:pt>
                <c:pt idx="11048">
                  <c:v>8.5382722788228175E-11</c:v>
                </c:pt>
                <c:pt idx="11049">
                  <c:v>8.5382722788228175E-11</c:v>
                </c:pt>
                <c:pt idx="11050">
                  <c:v>8.6390900317143426E-11</c:v>
                </c:pt>
                <c:pt idx="11051">
                  <c:v>8.6390900317143426E-11</c:v>
                </c:pt>
                <c:pt idx="11052">
                  <c:v>8.6390900317143426E-11</c:v>
                </c:pt>
                <c:pt idx="11053">
                  <c:v>8.8442905203885788E-11</c:v>
                </c:pt>
                <c:pt idx="11054">
                  <c:v>8.5382722788228175E-11</c:v>
                </c:pt>
                <c:pt idx="11055">
                  <c:v>8.5382722788228175E-11</c:v>
                </c:pt>
                <c:pt idx="11056">
                  <c:v>8.8442905203885788E-11</c:v>
                </c:pt>
                <c:pt idx="11057">
                  <c:v>8.6390900317143426E-11</c:v>
                </c:pt>
                <c:pt idx="11058">
                  <c:v>8.5382722788228175E-11</c:v>
                </c:pt>
                <c:pt idx="11059">
                  <c:v>8.8442905203885788E-11</c:v>
                </c:pt>
                <c:pt idx="11060">
                  <c:v>8.8442905203885788E-11</c:v>
                </c:pt>
                <c:pt idx="11061">
                  <c:v>8.4386310641153892E-11</c:v>
                </c:pt>
                <c:pt idx="11062">
                  <c:v>8.4386310641153892E-11</c:v>
                </c:pt>
                <c:pt idx="11063">
                  <c:v>8.5382722788228175E-11</c:v>
                </c:pt>
                <c:pt idx="11064">
                  <c:v>8.4386310641153892E-11</c:v>
                </c:pt>
                <c:pt idx="11065">
                  <c:v>8.7410982150543379E-11</c:v>
                </c:pt>
                <c:pt idx="11066">
                  <c:v>8.8442905203885788E-11</c:v>
                </c:pt>
                <c:pt idx="11067">
                  <c:v>8.6390900317143426E-11</c:v>
                </c:pt>
                <c:pt idx="11068">
                  <c:v>8.6390900317143426E-11</c:v>
                </c:pt>
                <c:pt idx="11069">
                  <c:v>8.7410982150543379E-11</c:v>
                </c:pt>
                <c:pt idx="11070">
                  <c:v>8.7410982150543379E-11</c:v>
                </c:pt>
                <c:pt idx="11071">
                  <c:v>8.6390900317143426E-11</c:v>
                </c:pt>
                <c:pt idx="11072">
                  <c:v>8.4386310641153892E-11</c:v>
                </c:pt>
                <c:pt idx="11073">
                  <c:v>8.5382722788228175E-11</c:v>
                </c:pt>
                <c:pt idx="11074">
                  <c:v>8.6390900317143426E-11</c:v>
                </c:pt>
                <c:pt idx="11075">
                  <c:v>8.4386310641153892E-11</c:v>
                </c:pt>
                <c:pt idx="11076">
                  <c:v>8.6390900317143426E-11</c:v>
                </c:pt>
                <c:pt idx="11077">
                  <c:v>8.4386310641153892E-11</c:v>
                </c:pt>
                <c:pt idx="11078">
                  <c:v>8.3401526574496936E-11</c:v>
                </c:pt>
                <c:pt idx="11079">
                  <c:v>8.7410982150543379E-11</c:v>
                </c:pt>
                <c:pt idx="11080">
                  <c:v>8.6390900317143426E-11</c:v>
                </c:pt>
                <c:pt idx="11081">
                  <c:v>8.8442905203885788E-11</c:v>
                </c:pt>
                <c:pt idx="11082">
                  <c:v>8.8442905203885788E-11</c:v>
                </c:pt>
                <c:pt idx="11083">
                  <c:v>8.5382722788228175E-11</c:v>
                </c:pt>
                <c:pt idx="11084">
                  <c:v>8.7410982150543379E-11</c:v>
                </c:pt>
                <c:pt idx="11085">
                  <c:v>8.6390900317143426E-11</c:v>
                </c:pt>
                <c:pt idx="11086">
                  <c:v>8.4386310641153892E-11</c:v>
                </c:pt>
                <c:pt idx="11087">
                  <c:v>8.4386310641153892E-11</c:v>
                </c:pt>
                <c:pt idx="11088">
                  <c:v>8.6390900317143426E-11</c:v>
                </c:pt>
                <c:pt idx="11089">
                  <c:v>8.5382722788228175E-11</c:v>
                </c:pt>
                <c:pt idx="11090">
                  <c:v>8.4386310641153892E-11</c:v>
                </c:pt>
                <c:pt idx="11091">
                  <c:v>8.5382722788228175E-11</c:v>
                </c:pt>
                <c:pt idx="11092">
                  <c:v>8.5382722788228175E-11</c:v>
                </c:pt>
                <c:pt idx="11093">
                  <c:v>8.4386310641153892E-11</c:v>
                </c:pt>
                <c:pt idx="11094">
                  <c:v>8.5382722788228175E-11</c:v>
                </c:pt>
                <c:pt idx="11095">
                  <c:v>8.6390900317143426E-11</c:v>
                </c:pt>
                <c:pt idx="11096">
                  <c:v>8.4386310641153892E-11</c:v>
                </c:pt>
                <c:pt idx="11097">
                  <c:v>8.7410982150543379E-11</c:v>
                </c:pt>
                <c:pt idx="11098">
                  <c:v>8.5382722788228175E-11</c:v>
                </c:pt>
                <c:pt idx="11099">
                  <c:v>8.6390900317143426E-11</c:v>
                </c:pt>
                <c:pt idx="11100">
                  <c:v>8.6390900317143426E-11</c:v>
                </c:pt>
                <c:pt idx="11101">
                  <c:v>8.7410982150543379E-11</c:v>
                </c:pt>
                <c:pt idx="11102">
                  <c:v>8.3401526574496936E-11</c:v>
                </c:pt>
                <c:pt idx="11103">
                  <c:v>8.6390900317143426E-11</c:v>
                </c:pt>
                <c:pt idx="11104">
                  <c:v>8.5382722788228175E-11</c:v>
                </c:pt>
                <c:pt idx="11105">
                  <c:v>8.4386310641153892E-11</c:v>
                </c:pt>
                <c:pt idx="11106">
                  <c:v>8.8442905203885788E-11</c:v>
                </c:pt>
                <c:pt idx="11107">
                  <c:v>8.7410982150543379E-11</c:v>
                </c:pt>
                <c:pt idx="11108">
                  <c:v>8.8442905203885788E-11</c:v>
                </c:pt>
                <c:pt idx="11109">
                  <c:v>8.5382722788228175E-11</c:v>
                </c:pt>
                <c:pt idx="11110">
                  <c:v>8.6390900317143426E-11</c:v>
                </c:pt>
                <c:pt idx="11111">
                  <c:v>8.8442905203885788E-11</c:v>
                </c:pt>
                <c:pt idx="11112">
                  <c:v>8.7410982150543379E-11</c:v>
                </c:pt>
                <c:pt idx="11113">
                  <c:v>8.6390900317143426E-11</c:v>
                </c:pt>
                <c:pt idx="11114">
                  <c:v>8.8442905203885788E-11</c:v>
                </c:pt>
                <c:pt idx="11115">
                  <c:v>8.7410982150543379E-11</c:v>
                </c:pt>
                <c:pt idx="11116">
                  <c:v>8.7410982150543379E-11</c:v>
                </c:pt>
                <c:pt idx="11117">
                  <c:v>8.6390900317143426E-11</c:v>
                </c:pt>
                <c:pt idx="11118">
                  <c:v>8.5382722788228175E-11</c:v>
                </c:pt>
                <c:pt idx="11119">
                  <c:v>8.8442905203885788E-11</c:v>
                </c:pt>
                <c:pt idx="11120">
                  <c:v>8.5382722788228175E-11</c:v>
                </c:pt>
                <c:pt idx="11121">
                  <c:v>8.5382722788228175E-11</c:v>
                </c:pt>
                <c:pt idx="11122">
                  <c:v>8.5382722788228175E-11</c:v>
                </c:pt>
                <c:pt idx="11123">
                  <c:v>8.5382722788228175E-11</c:v>
                </c:pt>
                <c:pt idx="11124">
                  <c:v>8.5382722788228175E-11</c:v>
                </c:pt>
                <c:pt idx="11125">
                  <c:v>8.6390900317143426E-11</c:v>
                </c:pt>
                <c:pt idx="11126">
                  <c:v>8.7410982150543379E-11</c:v>
                </c:pt>
                <c:pt idx="11127">
                  <c:v>8.6390900317143426E-11</c:v>
                </c:pt>
                <c:pt idx="11128">
                  <c:v>8.5382722788228175E-11</c:v>
                </c:pt>
                <c:pt idx="11129">
                  <c:v>8.6390900317143426E-11</c:v>
                </c:pt>
                <c:pt idx="11130">
                  <c:v>8.5382722788228175E-11</c:v>
                </c:pt>
                <c:pt idx="11131">
                  <c:v>8.7410982150543379E-11</c:v>
                </c:pt>
                <c:pt idx="11132">
                  <c:v>8.8442905203885788E-11</c:v>
                </c:pt>
                <c:pt idx="11133">
                  <c:v>8.7410982150543379E-11</c:v>
                </c:pt>
                <c:pt idx="11134">
                  <c:v>8.8442905203885788E-11</c:v>
                </c:pt>
                <c:pt idx="11135">
                  <c:v>8.8442905203885788E-11</c:v>
                </c:pt>
                <c:pt idx="11136">
                  <c:v>8.8442905203885788E-11</c:v>
                </c:pt>
                <c:pt idx="11137">
                  <c:v>8.7410982150543379E-11</c:v>
                </c:pt>
                <c:pt idx="11138">
                  <c:v>8.4386310641153892E-11</c:v>
                </c:pt>
                <c:pt idx="11139">
                  <c:v>8.948721659039069E-11</c:v>
                </c:pt>
                <c:pt idx="11140">
                  <c:v>8.8442905203885788E-11</c:v>
                </c:pt>
                <c:pt idx="11141">
                  <c:v>8.6390900317143426E-11</c:v>
                </c:pt>
                <c:pt idx="11142">
                  <c:v>8.5382722788228175E-11</c:v>
                </c:pt>
                <c:pt idx="11143">
                  <c:v>8.7410982150543379E-11</c:v>
                </c:pt>
                <c:pt idx="11144">
                  <c:v>8.8442905203885788E-11</c:v>
                </c:pt>
                <c:pt idx="11145">
                  <c:v>8.5382722788228175E-11</c:v>
                </c:pt>
                <c:pt idx="11146">
                  <c:v>8.8442905203885788E-11</c:v>
                </c:pt>
                <c:pt idx="11147">
                  <c:v>8.5382722788228175E-11</c:v>
                </c:pt>
                <c:pt idx="11148">
                  <c:v>8.948721659039069E-11</c:v>
                </c:pt>
                <c:pt idx="11149">
                  <c:v>8.948721659039069E-11</c:v>
                </c:pt>
                <c:pt idx="11150">
                  <c:v>9.1612977856017732E-11</c:v>
                </c:pt>
                <c:pt idx="11151">
                  <c:v>8.948721659039069E-11</c:v>
                </c:pt>
                <c:pt idx="11152">
                  <c:v>8.8442905203885788E-11</c:v>
                </c:pt>
                <c:pt idx="11153">
                  <c:v>8.8442905203885788E-11</c:v>
                </c:pt>
                <c:pt idx="11154">
                  <c:v>8.8442905203885788E-11</c:v>
                </c:pt>
                <c:pt idx="11155">
                  <c:v>8.6390900317143426E-11</c:v>
                </c:pt>
                <c:pt idx="11156">
                  <c:v>8.3401526574496936E-11</c:v>
                </c:pt>
                <c:pt idx="11157">
                  <c:v>8.8442905203885788E-11</c:v>
                </c:pt>
                <c:pt idx="11158">
                  <c:v>8.8442905203885788E-11</c:v>
                </c:pt>
                <c:pt idx="11159">
                  <c:v>8.6390900317143426E-11</c:v>
                </c:pt>
                <c:pt idx="11160">
                  <c:v>8.7410982150543379E-11</c:v>
                </c:pt>
                <c:pt idx="11161">
                  <c:v>8.8442905203885788E-11</c:v>
                </c:pt>
                <c:pt idx="11162">
                  <c:v>8.5382722788228175E-11</c:v>
                </c:pt>
                <c:pt idx="11163">
                  <c:v>8.4386310641153892E-11</c:v>
                </c:pt>
                <c:pt idx="11164">
                  <c:v>8.4386310641153892E-11</c:v>
                </c:pt>
                <c:pt idx="11165">
                  <c:v>8.948721659039069E-11</c:v>
                </c:pt>
                <c:pt idx="11166">
                  <c:v>8.5382722788228175E-11</c:v>
                </c:pt>
                <c:pt idx="11167">
                  <c:v>8.5382722788228175E-11</c:v>
                </c:pt>
                <c:pt idx="11168">
                  <c:v>8.8442905203885788E-11</c:v>
                </c:pt>
                <c:pt idx="11169">
                  <c:v>8.4386310641153892E-11</c:v>
                </c:pt>
                <c:pt idx="11170">
                  <c:v>8.6390900317143426E-11</c:v>
                </c:pt>
                <c:pt idx="11171">
                  <c:v>8.6390900317143426E-11</c:v>
                </c:pt>
                <c:pt idx="11172">
                  <c:v>8.8442905203885788E-11</c:v>
                </c:pt>
                <c:pt idx="11173">
                  <c:v>8.8442905203885788E-11</c:v>
                </c:pt>
                <c:pt idx="11174">
                  <c:v>8.5382722788228175E-11</c:v>
                </c:pt>
                <c:pt idx="11175">
                  <c:v>8.6390900317143426E-11</c:v>
                </c:pt>
                <c:pt idx="11176">
                  <c:v>8.7410982150543379E-11</c:v>
                </c:pt>
                <c:pt idx="11177">
                  <c:v>8.7410982150543379E-11</c:v>
                </c:pt>
                <c:pt idx="11178">
                  <c:v>8.5382722788228175E-11</c:v>
                </c:pt>
                <c:pt idx="11179">
                  <c:v>8.7410982150543379E-11</c:v>
                </c:pt>
                <c:pt idx="11180">
                  <c:v>8.8442905203885788E-11</c:v>
                </c:pt>
                <c:pt idx="11181">
                  <c:v>8.7410982150543379E-11</c:v>
                </c:pt>
                <c:pt idx="11182">
                  <c:v>8.4386310641153892E-11</c:v>
                </c:pt>
                <c:pt idx="11183">
                  <c:v>8.6390900317143426E-11</c:v>
                </c:pt>
                <c:pt idx="11184">
                  <c:v>8.7410982150543379E-11</c:v>
                </c:pt>
                <c:pt idx="11185">
                  <c:v>8.6390900317143426E-11</c:v>
                </c:pt>
                <c:pt idx="11186">
                  <c:v>8.8442905203885788E-11</c:v>
                </c:pt>
                <c:pt idx="11187">
                  <c:v>8.8442905203885788E-11</c:v>
                </c:pt>
                <c:pt idx="11188">
                  <c:v>8.948721659039069E-11</c:v>
                </c:pt>
                <c:pt idx="11189">
                  <c:v>8.6390900317143426E-11</c:v>
                </c:pt>
                <c:pt idx="11190">
                  <c:v>8.6390900317143426E-11</c:v>
                </c:pt>
                <c:pt idx="11191">
                  <c:v>8.5382722788228175E-11</c:v>
                </c:pt>
                <c:pt idx="11192">
                  <c:v>8.7410982150543379E-11</c:v>
                </c:pt>
                <c:pt idx="11193">
                  <c:v>8.8442905203885788E-11</c:v>
                </c:pt>
                <c:pt idx="11194">
                  <c:v>8.3401526574496936E-11</c:v>
                </c:pt>
                <c:pt idx="11195">
                  <c:v>8.4386310641153892E-11</c:v>
                </c:pt>
                <c:pt idx="11196">
                  <c:v>8.4386310641153892E-11</c:v>
                </c:pt>
                <c:pt idx="11197">
                  <c:v>8.948721659039069E-11</c:v>
                </c:pt>
                <c:pt idx="11198">
                  <c:v>8.948721659039069E-11</c:v>
                </c:pt>
                <c:pt idx="11199">
                  <c:v>8.948721659039069E-11</c:v>
                </c:pt>
                <c:pt idx="11200">
                  <c:v>8.6390900317143426E-11</c:v>
                </c:pt>
                <c:pt idx="11201">
                  <c:v>8.6390900317143426E-11</c:v>
                </c:pt>
                <c:pt idx="11202">
                  <c:v>8.5382722788228175E-11</c:v>
                </c:pt>
                <c:pt idx="11203">
                  <c:v>8.948721659039069E-11</c:v>
                </c:pt>
                <c:pt idx="11204">
                  <c:v>8.3401526574496936E-11</c:v>
                </c:pt>
                <c:pt idx="11205">
                  <c:v>8.4386310641153892E-11</c:v>
                </c:pt>
                <c:pt idx="11206">
                  <c:v>8.6390900317143426E-11</c:v>
                </c:pt>
                <c:pt idx="11207">
                  <c:v>8.7410982150543379E-11</c:v>
                </c:pt>
                <c:pt idx="11208">
                  <c:v>8.7410982150543379E-11</c:v>
                </c:pt>
                <c:pt idx="11209">
                  <c:v>8.7410982150543379E-11</c:v>
                </c:pt>
                <c:pt idx="11210">
                  <c:v>8.7410982150543379E-11</c:v>
                </c:pt>
                <c:pt idx="11211">
                  <c:v>8.7410982150543379E-11</c:v>
                </c:pt>
                <c:pt idx="11212">
                  <c:v>8.8442905203885788E-11</c:v>
                </c:pt>
                <c:pt idx="11213">
                  <c:v>8.7410982150543379E-11</c:v>
                </c:pt>
                <c:pt idx="11214">
                  <c:v>8.5382722788228175E-11</c:v>
                </c:pt>
                <c:pt idx="11215">
                  <c:v>8.8442905203885788E-11</c:v>
                </c:pt>
                <c:pt idx="11216">
                  <c:v>8.7410982150543379E-11</c:v>
                </c:pt>
                <c:pt idx="11217">
                  <c:v>8.948721659039069E-11</c:v>
                </c:pt>
                <c:pt idx="11218">
                  <c:v>8.948721659039069E-11</c:v>
                </c:pt>
                <c:pt idx="11219">
                  <c:v>8.7410982150543379E-11</c:v>
                </c:pt>
                <c:pt idx="11220">
                  <c:v>8.6390900317143426E-11</c:v>
                </c:pt>
                <c:pt idx="11221">
                  <c:v>8.8442905203885788E-11</c:v>
                </c:pt>
                <c:pt idx="11222">
                  <c:v>8.8442905203885788E-11</c:v>
                </c:pt>
                <c:pt idx="11223">
                  <c:v>8.4386310641153892E-11</c:v>
                </c:pt>
                <c:pt idx="11224">
                  <c:v>8.8442905203885788E-11</c:v>
                </c:pt>
                <c:pt idx="11225">
                  <c:v>8.6390900317143426E-11</c:v>
                </c:pt>
                <c:pt idx="11226">
                  <c:v>8.5382722788228175E-11</c:v>
                </c:pt>
                <c:pt idx="11227">
                  <c:v>8.7410982150543379E-11</c:v>
                </c:pt>
                <c:pt idx="11228">
                  <c:v>8.8442905203885788E-11</c:v>
                </c:pt>
                <c:pt idx="11229">
                  <c:v>8.6390900317143426E-11</c:v>
                </c:pt>
                <c:pt idx="11230">
                  <c:v>8.7410982150543379E-11</c:v>
                </c:pt>
                <c:pt idx="11231">
                  <c:v>8.8442905203885788E-11</c:v>
                </c:pt>
                <c:pt idx="11232">
                  <c:v>8.7410982150543379E-11</c:v>
                </c:pt>
                <c:pt idx="11233">
                  <c:v>8.948721659039069E-11</c:v>
                </c:pt>
                <c:pt idx="11234">
                  <c:v>8.4386310641153892E-11</c:v>
                </c:pt>
                <c:pt idx="11235">
                  <c:v>8.6390900317143426E-11</c:v>
                </c:pt>
                <c:pt idx="11236">
                  <c:v>1.4824020264715475E-10</c:v>
                </c:pt>
                <c:pt idx="11237">
                  <c:v>1.3495345264145896E-10</c:v>
                </c:pt>
                <c:pt idx="11238">
                  <c:v>1.2285759230375735E-10</c:v>
                </c:pt>
                <c:pt idx="11239">
                  <c:v>8.0515779159552668E-11</c:v>
                </c:pt>
                <c:pt idx="11240">
                  <c:v>1.0671562198993359E-10</c:v>
                </c:pt>
                <c:pt idx="11241">
                  <c:v>7.4164658277140227E-11</c:v>
                </c:pt>
                <c:pt idx="11242">
                  <c:v>1.6475780598734315E-10</c:v>
                </c:pt>
                <c:pt idx="11243">
                  <c:v>7.8647695202853122E-11</c:v>
                </c:pt>
                <c:pt idx="11244">
                  <c:v>2.1582214273233791E-10</c:v>
                </c:pt>
                <c:pt idx="11245">
                  <c:v>2.3987003582762374E-10</c:v>
                </c:pt>
                <c:pt idx="11246">
                  <c:v>2.6041140457386673E-10</c:v>
                </c:pt>
                <c:pt idx="11247">
                  <c:v>2.6974537059454183E-10</c:v>
                </c:pt>
                <c:pt idx="11248">
                  <c:v>2.6974537059454183E-10</c:v>
                </c:pt>
                <c:pt idx="11249">
                  <c:v>2.827124928133237E-10</c:v>
                </c:pt>
                <c:pt idx="11250">
                  <c:v>2.827124928133237E-10</c:v>
                </c:pt>
                <c:pt idx="11251">
                  <c:v>2.8942763774949621E-10</c:v>
                </c:pt>
                <c:pt idx="11252">
                  <c:v>2.9284512586766994E-10</c:v>
                </c:pt>
                <c:pt idx="11253">
                  <c:v>2.8605069020373658E-10</c:v>
                </c:pt>
                <c:pt idx="11254">
                  <c:v>2.8942763774949621E-10</c:v>
                </c:pt>
                <c:pt idx="11255">
                  <c:v>2.8605069020373658E-10</c:v>
                </c:pt>
                <c:pt idx="11256">
                  <c:v>2.9980163707805449E-10</c:v>
                </c:pt>
                <c:pt idx="11257">
                  <c:v>2.9980163707805449E-10</c:v>
                </c:pt>
                <c:pt idx="11258">
                  <c:v>2.8605069020373658E-10</c:v>
                </c:pt>
                <c:pt idx="11259">
                  <c:v>2.9284512586766994E-10</c:v>
                </c:pt>
                <c:pt idx="11260">
                  <c:v>2.9980163707805449E-10</c:v>
                </c:pt>
                <c:pt idx="11261">
                  <c:v>2.9284512586766994E-10</c:v>
                </c:pt>
                <c:pt idx="11262">
                  <c:v>3.0692269290776722E-10</c:v>
                </c:pt>
                <c:pt idx="11263">
                  <c:v>2.9980163707805449E-10</c:v>
                </c:pt>
                <c:pt idx="11264">
                  <c:v>2.9980163707805449E-10</c:v>
                </c:pt>
                <c:pt idx="11265">
                  <c:v>3.0692269290776722E-10</c:v>
                </c:pt>
                <c:pt idx="11266">
                  <c:v>3.0692269290776722E-10</c:v>
                </c:pt>
                <c:pt idx="11267">
                  <c:v>2.9980163707805449E-10</c:v>
                </c:pt>
                <c:pt idx="11268">
                  <c:v>2.9630296681851886E-10</c:v>
                </c:pt>
                <c:pt idx="11269">
                  <c:v>2.9630296681851886E-10</c:v>
                </c:pt>
                <c:pt idx="11270">
                  <c:v>2.9630296681851886E-10</c:v>
                </c:pt>
                <c:pt idx="11271">
                  <c:v>3.0692269290776722E-10</c:v>
                </c:pt>
                <c:pt idx="11272">
                  <c:v>3.0692269290776722E-10</c:v>
                </c:pt>
                <c:pt idx="11273">
                  <c:v>3.105467581987189E-10</c:v>
                </c:pt>
                <c:pt idx="11274">
                  <c:v>2.9630296681851886E-10</c:v>
                </c:pt>
                <c:pt idx="11275">
                  <c:v>3.0334161874839486E-10</c:v>
                </c:pt>
                <c:pt idx="11276">
                  <c:v>3.0692269290776722E-10</c:v>
                </c:pt>
                <c:pt idx="11277">
                  <c:v>3.0692269290776722E-10</c:v>
                </c:pt>
                <c:pt idx="11278">
                  <c:v>3.0334161874839486E-10</c:v>
                </c:pt>
                <c:pt idx="11279">
                  <c:v>3.0334161874839486E-10</c:v>
                </c:pt>
                <c:pt idx="11280">
                  <c:v>3.1792377018878419E-10</c:v>
                </c:pt>
                <c:pt idx="11281">
                  <c:v>3.0334161874839486E-10</c:v>
                </c:pt>
                <c:pt idx="11282">
                  <c:v>2.9980163707805449E-10</c:v>
                </c:pt>
                <c:pt idx="11283">
                  <c:v>3.0334161874839486E-10</c:v>
                </c:pt>
                <c:pt idx="11284">
                  <c:v>2.9630296681851886E-10</c:v>
                </c:pt>
                <c:pt idx="11285">
                  <c:v>2.9284512586766994E-10</c:v>
                </c:pt>
                <c:pt idx="11286">
                  <c:v>3.0334161874839486E-10</c:v>
                </c:pt>
                <c:pt idx="11287">
                  <c:v>3.0692269290776722E-10</c:v>
                </c:pt>
                <c:pt idx="11288">
                  <c:v>3.105467581987189E-10</c:v>
                </c:pt>
                <c:pt idx="11289">
                  <c:v>2.9630296681851886E-10</c:v>
                </c:pt>
                <c:pt idx="11290">
                  <c:v>3.0692269290776722E-10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612224"/>
        <c:axId val="124980608"/>
      </c:scatterChart>
      <c:scatterChart>
        <c:scatterStyle val="lineMarker"/>
        <c:varyColors val="0"/>
        <c:ser>
          <c:idx val="0"/>
          <c:order val="0"/>
          <c:tx>
            <c:strRef>
              <c:f>'5Oct2015a'!$D$1</c:f>
              <c:strCache>
                <c:ptCount val="1"/>
                <c:pt idx="0">
                  <c:v>T1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'5Oct2015a'!$D$2:$D$11869</c:f>
              <c:numCache>
                <c:formatCode>General</c:formatCode>
                <c:ptCount val="11868"/>
                <c:pt idx="0">
                  <c:v>302.64848000000001</c:v>
                </c:pt>
                <c:pt idx="1">
                  <c:v>302.64848000000001</c:v>
                </c:pt>
                <c:pt idx="2">
                  <c:v>302.64848000000001</c:v>
                </c:pt>
                <c:pt idx="3">
                  <c:v>302.81414699999999</c:v>
                </c:pt>
                <c:pt idx="4">
                  <c:v>302.64848000000001</c:v>
                </c:pt>
                <c:pt idx="5">
                  <c:v>302.81414699999999</c:v>
                </c:pt>
                <c:pt idx="6">
                  <c:v>302.81414699999999</c:v>
                </c:pt>
                <c:pt idx="7">
                  <c:v>302.81414699999999</c:v>
                </c:pt>
                <c:pt idx="8">
                  <c:v>302.81414699999999</c:v>
                </c:pt>
                <c:pt idx="9">
                  <c:v>302.97981499999997</c:v>
                </c:pt>
                <c:pt idx="10">
                  <c:v>302.97981499999997</c:v>
                </c:pt>
                <c:pt idx="11">
                  <c:v>302.97981499999997</c:v>
                </c:pt>
                <c:pt idx="12">
                  <c:v>302.97981499999997</c:v>
                </c:pt>
                <c:pt idx="13">
                  <c:v>302.97981499999997</c:v>
                </c:pt>
                <c:pt idx="14">
                  <c:v>302.97981499999997</c:v>
                </c:pt>
                <c:pt idx="15">
                  <c:v>303.14548200000002</c:v>
                </c:pt>
                <c:pt idx="16">
                  <c:v>303.14548200000002</c:v>
                </c:pt>
                <c:pt idx="17">
                  <c:v>303.14548200000002</c:v>
                </c:pt>
                <c:pt idx="18">
                  <c:v>303.14548200000002</c:v>
                </c:pt>
                <c:pt idx="19">
                  <c:v>303.14548200000002</c:v>
                </c:pt>
                <c:pt idx="20">
                  <c:v>303.14548200000002</c:v>
                </c:pt>
                <c:pt idx="21">
                  <c:v>303.311149</c:v>
                </c:pt>
                <c:pt idx="22">
                  <c:v>303.311149</c:v>
                </c:pt>
                <c:pt idx="23">
                  <c:v>303.311149</c:v>
                </c:pt>
                <c:pt idx="24">
                  <c:v>303.47681699999998</c:v>
                </c:pt>
                <c:pt idx="25">
                  <c:v>303.311149</c:v>
                </c:pt>
                <c:pt idx="26">
                  <c:v>303.311149</c:v>
                </c:pt>
                <c:pt idx="27">
                  <c:v>303.47681699999998</c:v>
                </c:pt>
                <c:pt idx="28">
                  <c:v>303.47681699999998</c:v>
                </c:pt>
                <c:pt idx="29">
                  <c:v>303.64248400000002</c:v>
                </c:pt>
                <c:pt idx="30">
                  <c:v>303.64248400000002</c:v>
                </c:pt>
                <c:pt idx="31">
                  <c:v>303.47681699999998</c:v>
                </c:pt>
                <c:pt idx="32">
                  <c:v>303.64248400000002</c:v>
                </c:pt>
                <c:pt idx="33">
                  <c:v>303.64248400000002</c:v>
                </c:pt>
                <c:pt idx="34">
                  <c:v>303.64248400000002</c:v>
                </c:pt>
                <c:pt idx="35">
                  <c:v>303.64248400000002</c:v>
                </c:pt>
                <c:pt idx="36">
                  <c:v>303.64248400000002</c:v>
                </c:pt>
                <c:pt idx="37">
                  <c:v>303.64248400000002</c:v>
                </c:pt>
                <c:pt idx="38">
                  <c:v>303.64248400000002</c:v>
                </c:pt>
                <c:pt idx="39">
                  <c:v>303.64248400000002</c:v>
                </c:pt>
                <c:pt idx="40">
                  <c:v>303.80815200000001</c:v>
                </c:pt>
                <c:pt idx="41">
                  <c:v>303.64248400000002</c:v>
                </c:pt>
                <c:pt idx="42">
                  <c:v>303.80815200000001</c:v>
                </c:pt>
                <c:pt idx="43">
                  <c:v>303.64248400000002</c:v>
                </c:pt>
                <c:pt idx="44">
                  <c:v>303.80815200000001</c:v>
                </c:pt>
                <c:pt idx="45">
                  <c:v>303.80815200000001</c:v>
                </c:pt>
                <c:pt idx="46">
                  <c:v>303.80815200000001</c:v>
                </c:pt>
                <c:pt idx="47">
                  <c:v>303.97381899999999</c:v>
                </c:pt>
                <c:pt idx="48">
                  <c:v>303.97381899999999</c:v>
                </c:pt>
                <c:pt idx="49">
                  <c:v>303.97381899999999</c:v>
                </c:pt>
                <c:pt idx="50">
                  <c:v>303.97381899999999</c:v>
                </c:pt>
                <c:pt idx="51">
                  <c:v>303.97381899999999</c:v>
                </c:pt>
                <c:pt idx="52">
                  <c:v>303.97381899999999</c:v>
                </c:pt>
                <c:pt idx="53">
                  <c:v>303.97381899999999</c:v>
                </c:pt>
                <c:pt idx="54">
                  <c:v>303.97381899999999</c:v>
                </c:pt>
                <c:pt idx="55">
                  <c:v>304.13948699999997</c:v>
                </c:pt>
                <c:pt idx="56">
                  <c:v>304.13948699999997</c:v>
                </c:pt>
                <c:pt idx="57">
                  <c:v>304.13948699999997</c:v>
                </c:pt>
                <c:pt idx="58">
                  <c:v>304.13948699999997</c:v>
                </c:pt>
                <c:pt idx="59">
                  <c:v>304.13948699999997</c:v>
                </c:pt>
                <c:pt idx="60">
                  <c:v>304.13948699999997</c:v>
                </c:pt>
                <c:pt idx="61">
                  <c:v>304.13948699999997</c:v>
                </c:pt>
                <c:pt idx="62">
                  <c:v>304.13948699999997</c:v>
                </c:pt>
                <c:pt idx="63">
                  <c:v>304.13948699999997</c:v>
                </c:pt>
                <c:pt idx="64">
                  <c:v>304.30515400000002</c:v>
                </c:pt>
                <c:pt idx="65">
                  <c:v>304.30515400000002</c:v>
                </c:pt>
                <c:pt idx="66">
                  <c:v>304.30515400000002</c:v>
                </c:pt>
                <c:pt idx="67">
                  <c:v>304.30515400000002</c:v>
                </c:pt>
                <c:pt idx="68">
                  <c:v>304.30515400000002</c:v>
                </c:pt>
                <c:pt idx="69">
                  <c:v>304.30515400000002</c:v>
                </c:pt>
                <c:pt idx="70">
                  <c:v>304.470822</c:v>
                </c:pt>
                <c:pt idx="71">
                  <c:v>304.30515400000002</c:v>
                </c:pt>
                <c:pt idx="72">
                  <c:v>304.30515400000002</c:v>
                </c:pt>
                <c:pt idx="73">
                  <c:v>304.30515400000002</c:v>
                </c:pt>
                <c:pt idx="74">
                  <c:v>304.470822</c:v>
                </c:pt>
                <c:pt idx="75">
                  <c:v>304.470822</c:v>
                </c:pt>
                <c:pt idx="76">
                  <c:v>304.470822</c:v>
                </c:pt>
                <c:pt idx="77">
                  <c:v>304.470822</c:v>
                </c:pt>
                <c:pt idx="78">
                  <c:v>304.470822</c:v>
                </c:pt>
                <c:pt idx="79">
                  <c:v>304.470822</c:v>
                </c:pt>
                <c:pt idx="80">
                  <c:v>304.470822</c:v>
                </c:pt>
                <c:pt idx="81">
                  <c:v>304.470822</c:v>
                </c:pt>
                <c:pt idx="82">
                  <c:v>304.470822</c:v>
                </c:pt>
                <c:pt idx="83">
                  <c:v>302.97981499999997</c:v>
                </c:pt>
                <c:pt idx="84">
                  <c:v>299.99779999999998</c:v>
                </c:pt>
                <c:pt idx="85">
                  <c:v>299.00379500000003</c:v>
                </c:pt>
                <c:pt idx="86">
                  <c:v>297.84412300000002</c:v>
                </c:pt>
                <c:pt idx="87">
                  <c:v>296.68445000000003</c:v>
                </c:pt>
                <c:pt idx="88">
                  <c:v>295.52477800000003</c:v>
                </c:pt>
                <c:pt idx="89">
                  <c:v>294.19943799999999</c:v>
                </c:pt>
                <c:pt idx="90">
                  <c:v>293.03976599999999</c:v>
                </c:pt>
                <c:pt idx="91">
                  <c:v>291.714426</c:v>
                </c:pt>
                <c:pt idx="92">
                  <c:v>290.22341799999998</c:v>
                </c:pt>
                <c:pt idx="93">
                  <c:v>288.898079</c:v>
                </c:pt>
                <c:pt idx="94">
                  <c:v>287.57273900000001</c:v>
                </c:pt>
                <c:pt idx="95">
                  <c:v>285.91606400000001</c:v>
                </c:pt>
                <c:pt idx="96">
                  <c:v>284.59072400000002</c:v>
                </c:pt>
                <c:pt idx="97">
                  <c:v>283.099717</c:v>
                </c:pt>
                <c:pt idx="98">
                  <c:v>281.60870899999998</c:v>
                </c:pt>
                <c:pt idx="99">
                  <c:v>281.27737500000001</c:v>
                </c:pt>
                <c:pt idx="100">
                  <c:v>279.78636699999998</c:v>
                </c:pt>
                <c:pt idx="101">
                  <c:v>278.29536000000002</c:v>
                </c:pt>
                <c:pt idx="102">
                  <c:v>276.63868500000001</c:v>
                </c:pt>
                <c:pt idx="103">
                  <c:v>275.14767799999998</c:v>
                </c:pt>
                <c:pt idx="104">
                  <c:v>273.49100299999998</c:v>
                </c:pt>
                <c:pt idx="105">
                  <c:v>271.99999600000001</c:v>
                </c:pt>
                <c:pt idx="106">
                  <c:v>270.50898799999999</c:v>
                </c:pt>
                <c:pt idx="107">
                  <c:v>268.85231299999998</c:v>
                </c:pt>
                <c:pt idx="108">
                  <c:v>267.36130600000001</c:v>
                </c:pt>
                <c:pt idx="109">
                  <c:v>265.53896400000002</c:v>
                </c:pt>
                <c:pt idx="110">
                  <c:v>264.047957</c:v>
                </c:pt>
                <c:pt idx="111">
                  <c:v>262.39128199999999</c:v>
                </c:pt>
                <c:pt idx="112">
                  <c:v>260.90027400000002</c:v>
                </c:pt>
                <c:pt idx="113">
                  <c:v>259.24360000000001</c:v>
                </c:pt>
                <c:pt idx="114">
                  <c:v>257.58692500000001</c:v>
                </c:pt>
                <c:pt idx="115">
                  <c:v>255.93025</c:v>
                </c:pt>
                <c:pt idx="116">
                  <c:v>254.27357499999999</c:v>
                </c:pt>
                <c:pt idx="117">
                  <c:v>252.782568</c:v>
                </c:pt>
                <c:pt idx="118">
                  <c:v>250.96022600000001</c:v>
                </c:pt>
                <c:pt idx="119">
                  <c:v>249.303551</c:v>
                </c:pt>
                <c:pt idx="120">
                  <c:v>247.81254300000001</c:v>
                </c:pt>
                <c:pt idx="121">
                  <c:v>246.155869</c:v>
                </c:pt>
                <c:pt idx="122">
                  <c:v>244.49919399999999</c:v>
                </c:pt>
                <c:pt idx="123">
                  <c:v>242.84251900000001</c:v>
                </c:pt>
                <c:pt idx="124">
                  <c:v>241.185844</c:v>
                </c:pt>
                <c:pt idx="125">
                  <c:v>239.529169</c:v>
                </c:pt>
                <c:pt idx="126">
                  <c:v>237.87249499999999</c:v>
                </c:pt>
                <c:pt idx="127">
                  <c:v>236.21582000000001</c:v>
                </c:pt>
                <c:pt idx="128">
                  <c:v>234.39347699999999</c:v>
                </c:pt>
                <c:pt idx="129">
                  <c:v>232.90246999999999</c:v>
                </c:pt>
                <c:pt idx="130">
                  <c:v>231.24579499999999</c:v>
                </c:pt>
                <c:pt idx="131">
                  <c:v>229.58912000000001</c:v>
                </c:pt>
                <c:pt idx="132">
                  <c:v>227.932446</c:v>
                </c:pt>
                <c:pt idx="133">
                  <c:v>226.27577099999999</c:v>
                </c:pt>
                <c:pt idx="134">
                  <c:v>224.61909600000001</c:v>
                </c:pt>
                <c:pt idx="135">
                  <c:v>222.96242100000001</c:v>
                </c:pt>
                <c:pt idx="136">
                  <c:v>221.305746</c:v>
                </c:pt>
                <c:pt idx="137">
                  <c:v>219.64907199999999</c:v>
                </c:pt>
                <c:pt idx="138">
                  <c:v>217.826729</c:v>
                </c:pt>
                <c:pt idx="139">
                  <c:v>216.17005499999999</c:v>
                </c:pt>
                <c:pt idx="140">
                  <c:v>214.51338000000001</c:v>
                </c:pt>
                <c:pt idx="141">
                  <c:v>212.85670500000001</c:v>
                </c:pt>
                <c:pt idx="142">
                  <c:v>211.20003</c:v>
                </c:pt>
                <c:pt idx="143">
                  <c:v>209.54335499999999</c:v>
                </c:pt>
                <c:pt idx="144">
                  <c:v>207.721013</c:v>
                </c:pt>
                <c:pt idx="145">
                  <c:v>206.230006</c:v>
                </c:pt>
                <c:pt idx="146">
                  <c:v>204.40766300000001</c:v>
                </c:pt>
                <c:pt idx="147">
                  <c:v>202.750989</c:v>
                </c:pt>
                <c:pt idx="148">
                  <c:v>201.094314</c:v>
                </c:pt>
                <c:pt idx="149">
                  <c:v>199.43763899999999</c:v>
                </c:pt>
                <c:pt idx="150">
                  <c:v>197.78096400000001</c:v>
                </c:pt>
                <c:pt idx="151">
                  <c:v>195.95862199999999</c:v>
                </c:pt>
                <c:pt idx="152">
                  <c:v>194.467615</c:v>
                </c:pt>
                <c:pt idx="153">
                  <c:v>192.47960499999999</c:v>
                </c:pt>
                <c:pt idx="154">
                  <c:v>190.988597</c:v>
                </c:pt>
                <c:pt idx="155">
                  <c:v>189.16625500000001</c:v>
                </c:pt>
                <c:pt idx="156">
                  <c:v>187.50958</c:v>
                </c:pt>
                <c:pt idx="157">
                  <c:v>185.85290599999999</c:v>
                </c:pt>
                <c:pt idx="158">
                  <c:v>184.19623100000001</c:v>
                </c:pt>
                <c:pt idx="159">
                  <c:v>182.539556</c:v>
                </c:pt>
                <c:pt idx="160">
                  <c:v>180.71721400000001</c:v>
                </c:pt>
                <c:pt idx="161">
                  <c:v>179.06053900000001</c:v>
                </c:pt>
                <c:pt idx="162">
                  <c:v>177.56953200000001</c:v>
                </c:pt>
                <c:pt idx="163">
                  <c:v>175.74718899999999</c:v>
                </c:pt>
                <c:pt idx="164">
                  <c:v>173.924847</c:v>
                </c:pt>
                <c:pt idx="165">
                  <c:v>172.26817199999999</c:v>
                </c:pt>
                <c:pt idx="166">
                  <c:v>170.61149700000001</c:v>
                </c:pt>
                <c:pt idx="167">
                  <c:v>168.954823</c:v>
                </c:pt>
                <c:pt idx="168">
                  <c:v>167.13247999999999</c:v>
                </c:pt>
                <c:pt idx="169">
                  <c:v>165.47580500000001</c:v>
                </c:pt>
                <c:pt idx="170">
                  <c:v>163.819131</c:v>
                </c:pt>
                <c:pt idx="171">
                  <c:v>161.99678800000001</c:v>
                </c:pt>
                <c:pt idx="172">
                  <c:v>160.50578100000001</c:v>
                </c:pt>
                <c:pt idx="173">
                  <c:v>158.68343899999999</c:v>
                </c:pt>
                <c:pt idx="174">
                  <c:v>156.861096</c:v>
                </c:pt>
                <c:pt idx="175">
                  <c:v>155.20442199999999</c:v>
                </c:pt>
                <c:pt idx="176">
                  <c:v>153.382079</c:v>
                </c:pt>
                <c:pt idx="177">
                  <c:v>151.72540499999999</c:v>
                </c:pt>
                <c:pt idx="178">
                  <c:v>150.06872999999999</c:v>
                </c:pt>
                <c:pt idx="179">
                  <c:v>148.246387</c:v>
                </c:pt>
                <c:pt idx="180">
                  <c:v>146.58971299999999</c:v>
                </c:pt>
                <c:pt idx="181">
                  <c:v>144.76737</c:v>
                </c:pt>
                <c:pt idx="182">
                  <c:v>143.11069599999999</c:v>
                </c:pt>
                <c:pt idx="183">
                  <c:v>141.288353</c:v>
                </c:pt>
                <c:pt idx="184">
                  <c:v>139.46601100000001</c:v>
                </c:pt>
                <c:pt idx="185">
                  <c:v>137.809336</c:v>
                </c:pt>
                <c:pt idx="186">
                  <c:v>135.98699400000001</c:v>
                </c:pt>
                <c:pt idx="187">
                  <c:v>133.99898400000001</c:v>
                </c:pt>
                <c:pt idx="188">
                  <c:v>132.342309</c:v>
                </c:pt>
                <c:pt idx="189">
                  <c:v>130.51996700000001</c:v>
                </c:pt>
                <c:pt idx="190">
                  <c:v>128.69762499999999</c:v>
                </c:pt>
                <c:pt idx="191">
                  <c:v>126.875282</c:v>
                </c:pt>
                <c:pt idx="192">
                  <c:v>125.05294000000001</c:v>
                </c:pt>
                <c:pt idx="193">
                  <c:v>123.230598</c:v>
                </c:pt>
                <c:pt idx="194">
                  <c:v>121.40825599999999</c:v>
                </c:pt>
                <c:pt idx="195">
                  <c:v>119.42024600000001</c:v>
                </c:pt>
                <c:pt idx="196">
                  <c:v>117.597903</c:v>
                </c:pt>
                <c:pt idx="197">
                  <c:v>115.609894</c:v>
                </c:pt>
                <c:pt idx="198">
                  <c:v>113.78755099999999</c:v>
                </c:pt>
                <c:pt idx="199">
                  <c:v>111.799542</c:v>
                </c:pt>
                <c:pt idx="200">
                  <c:v>109.811532</c:v>
                </c:pt>
                <c:pt idx="201">
                  <c:v>107.98918999999999</c:v>
                </c:pt>
                <c:pt idx="202">
                  <c:v>105.83551199999999</c:v>
                </c:pt>
                <c:pt idx="203">
                  <c:v>103.847503</c:v>
                </c:pt>
                <c:pt idx="204">
                  <c:v>101.693825</c:v>
                </c:pt>
                <c:pt idx="205">
                  <c:v>99.705815999999999</c:v>
                </c:pt>
                <c:pt idx="206">
                  <c:v>97.717805999999996</c:v>
                </c:pt>
                <c:pt idx="207">
                  <c:v>95.564128999999994</c:v>
                </c:pt>
                <c:pt idx="208">
                  <c:v>93.244783999999996</c:v>
                </c:pt>
                <c:pt idx="209">
                  <c:v>90.925438999999997</c:v>
                </c:pt>
                <c:pt idx="210">
                  <c:v>88.771761999999995</c:v>
                </c:pt>
                <c:pt idx="211">
                  <c:v>86.286749999999998</c:v>
                </c:pt>
                <c:pt idx="212">
                  <c:v>83.967404999999999</c:v>
                </c:pt>
                <c:pt idx="213">
                  <c:v>81.482393000000002</c:v>
                </c:pt>
                <c:pt idx="214">
                  <c:v>78.831712999999993</c:v>
                </c:pt>
                <c:pt idx="215">
                  <c:v>76.015366</c:v>
                </c:pt>
                <c:pt idx="216">
                  <c:v>73.199019000000007</c:v>
                </c:pt>
                <c:pt idx="217">
                  <c:v>70.382671000000002</c:v>
                </c:pt>
                <c:pt idx="218">
                  <c:v>67.234988999999999</c:v>
                </c:pt>
                <c:pt idx="219">
                  <c:v>63.755972</c:v>
                </c:pt>
                <c:pt idx="220">
                  <c:v>60.111288000000002</c:v>
                </c:pt>
                <c:pt idx="221">
                  <c:v>55.969600999999997</c:v>
                </c:pt>
                <c:pt idx="222">
                  <c:v>51.496578999999997</c:v>
                </c:pt>
                <c:pt idx="223">
                  <c:v>46.029552000000002</c:v>
                </c:pt>
                <c:pt idx="224">
                  <c:v>39.402853</c:v>
                </c:pt>
                <c:pt idx="225">
                  <c:v>28.965800999999999</c:v>
                </c:pt>
                <c:pt idx="226">
                  <c:v>17.369077999999998</c:v>
                </c:pt>
                <c:pt idx="227">
                  <c:v>16.209405</c:v>
                </c:pt>
                <c:pt idx="228">
                  <c:v>16.043738000000001</c:v>
                </c:pt>
                <c:pt idx="229">
                  <c:v>15.878069999999999</c:v>
                </c:pt>
                <c:pt idx="230">
                  <c:v>15.878069999999999</c:v>
                </c:pt>
                <c:pt idx="231">
                  <c:v>15.878069999999999</c:v>
                </c:pt>
                <c:pt idx="232">
                  <c:v>16.043738000000001</c:v>
                </c:pt>
                <c:pt idx="233">
                  <c:v>15.878069999999999</c:v>
                </c:pt>
                <c:pt idx="234">
                  <c:v>15.878069999999999</c:v>
                </c:pt>
                <c:pt idx="235">
                  <c:v>16.043738000000001</c:v>
                </c:pt>
                <c:pt idx="236">
                  <c:v>15.878069999999999</c:v>
                </c:pt>
                <c:pt idx="237">
                  <c:v>15.878069999999999</c:v>
                </c:pt>
                <c:pt idx="238">
                  <c:v>15.878069999999999</c:v>
                </c:pt>
                <c:pt idx="239">
                  <c:v>15.878069999999999</c:v>
                </c:pt>
                <c:pt idx="240">
                  <c:v>15.878069999999999</c:v>
                </c:pt>
                <c:pt idx="241">
                  <c:v>15.878069999999999</c:v>
                </c:pt>
                <c:pt idx="242">
                  <c:v>15.878069999999999</c:v>
                </c:pt>
                <c:pt idx="243">
                  <c:v>15.878069999999999</c:v>
                </c:pt>
                <c:pt idx="244">
                  <c:v>15.878069999999999</c:v>
                </c:pt>
                <c:pt idx="245">
                  <c:v>15.878069999999999</c:v>
                </c:pt>
                <c:pt idx="246">
                  <c:v>15.878069999999999</c:v>
                </c:pt>
                <c:pt idx="247">
                  <c:v>15.878069999999999</c:v>
                </c:pt>
                <c:pt idx="248">
                  <c:v>15.712403</c:v>
                </c:pt>
                <c:pt idx="249">
                  <c:v>15.878069999999999</c:v>
                </c:pt>
                <c:pt idx="250">
                  <c:v>15.878069999999999</c:v>
                </c:pt>
                <c:pt idx="251">
                  <c:v>15.878069999999999</c:v>
                </c:pt>
                <c:pt idx="252">
                  <c:v>15.878069999999999</c:v>
                </c:pt>
                <c:pt idx="253">
                  <c:v>15.878069999999999</c:v>
                </c:pt>
                <c:pt idx="254">
                  <c:v>15.712403</c:v>
                </c:pt>
                <c:pt idx="255">
                  <c:v>15.878069999999999</c:v>
                </c:pt>
                <c:pt idx="256">
                  <c:v>15.878069999999999</c:v>
                </c:pt>
                <c:pt idx="257">
                  <c:v>15.712403</c:v>
                </c:pt>
                <c:pt idx="258">
                  <c:v>15.878069999999999</c:v>
                </c:pt>
                <c:pt idx="259">
                  <c:v>15.878069999999999</c:v>
                </c:pt>
                <c:pt idx="260">
                  <c:v>15.878069999999999</c:v>
                </c:pt>
                <c:pt idx="261">
                  <c:v>15.878069999999999</c:v>
                </c:pt>
                <c:pt idx="262">
                  <c:v>15.878069999999999</c:v>
                </c:pt>
                <c:pt idx="263">
                  <c:v>15.878069999999999</c:v>
                </c:pt>
                <c:pt idx="264">
                  <c:v>15.878069999999999</c:v>
                </c:pt>
                <c:pt idx="265">
                  <c:v>15.878069999999999</c:v>
                </c:pt>
                <c:pt idx="266">
                  <c:v>15.878069999999999</c:v>
                </c:pt>
                <c:pt idx="267">
                  <c:v>15.878069999999999</c:v>
                </c:pt>
                <c:pt idx="268">
                  <c:v>15.878069999999999</c:v>
                </c:pt>
                <c:pt idx="269">
                  <c:v>15.878069999999999</c:v>
                </c:pt>
                <c:pt idx="270">
                  <c:v>15.878069999999999</c:v>
                </c:pt>
                <c:pt idx="271">
                  <c:v>15.878069999999999</c:v>
                </c:pt>
                <c:pt idx="272">
                  <c:v>15.878069999999999</c:v>
                </c:pt>
                <c:pt idx="273">
                  <c:v>15.878069999999999</c:v>
                </c:pt>
                <c:pt idx="274">
                  <c:v>15.712403</c:v>
                </c:pt>
                <c:pt idx="275">
                  <c:v>15.712403</c:v>
                </c:pt>
                <c:pt idx="276">
                  <c:v>15.878069999999999</c:v>
                </c:pt>
                <c:pt idx="277">
                  <c:v>15.878069999999999</c:v>
                </c:pt>
                <c:pt idx="278">
                  <c:v>15.878069999999999</c:v>
                </c:pt>
                <c:pt idx="279">
                  <c:v>15.878069999999999</c:v>
                </c:pt>
                <c:pt idx="280">
                  <c:v>15.712403</c:v>
                </c:pt>
                <c:pt idx="281">
                  <c:v>15.712403</c:v>
                </c:pt>
                <c:pt idx="282">
                  <c:v>15.878069999999999</c:v>
                </c:pt>
                <c:pt idx="283">
                  <c:v>15.878069999999999</c:v>
                </c:pt>
                <c:pt idx="284">
                  <c:v>15.878069999999999</c:v>
                </c:pt>
                <c:pt idx="285">
                  <c:v>15.546735</c:v>
                </c:pt>
                <c:pt idx="286">
                  <c:v>15.878069999999999</c:v>
                </c:pt>
                <c:pt idx="287">
                  <c:v>15.878069999999999</c:v>
                </c:pt>
                <c:pt idx="288">
                  <c:v>15.878069999999999</c:v>
                </c:pt>
                <c:pt idx="289">
                  <c:v>15.878069999999999</c:v>
                </c:pt>
                <c:pt idx="290">
                  <c:v>15.712403</c:v>
                </c:pt>
                <c:pt idx="291">
                  <c:v>15.878069999999999</c:v>
                </c:pt>
                <c:pt idx="292">
                  <c:v>15.878069999999999</c:v>
                </c:pt>
                <c:pt idx="293">
                  <c:v>15.878069999999999</c:v>
                </c:pt>
                <c:pt idx="294">
                  <c:v>15.878069999999999</c:v>
                </c:pt>
                <c:pt idx="295">
                  <c:v>15.712403</c:v>
                </c:pt>
                <c:pt idx="296">
                  <c:v>15.712403</c:v>
                </c:pt>
                <c:pt idx="297">
                  <c:v>15.878069999999999</c:v>
                </c:pt>
                <c:pt idx="298">
                  <c:v>15.712403</c:v>
                </c:pt>
                <c:pt idx="299">
                  <c:v>15.878069999999999</c:v>
                </c:pt>
                <c:pt idx="300">
                  <c:v>15.878069999999999</c:v>
                </c:pt>
                <c:pt idx="301">
                  <c:v>15.878069999999999</c:v>
                </c:pt>
                <c:pt idx="302">
                  <c:v>15.878069999999999</c:v>
                </c:pt>
                <c:pt idx="303">
                  <c:v>15.878069999999999</c:v>
                </c:pt>
                <c:pt idx="304">
                  <c:v>15.712403</c:v>
                </c:pt>
                <c:pt idx="305">
                  <c:v>15.878069999999999</c:v>
                </c:pt>
                <c:pt idx="306">
                  <c:v>15.878069999999999</c:v>
                </c:pt>
                <c:pt idx="307">
                  <c:v>15.878069999999999</c:v>
                </c:pt>
                <c:pt idx="308">
                  <c:v>15.712403</c:v>
                </c:pt>
                <c:pt idx="309">
                  <c:v>16.043738000000001</c:v>
                </c:pt>
                <c:pt idx="310">
                  <c:v>15.712403</c:v>
                </c:pt>
                <c:pt idx="311">
                  <c:v>15.878069999999999</c:v>
                </c:pt>
                <c:pt idx="312">
                  <c:v>15.712403</c:v>
                </c:pt>
                <c:pt idx="313">
                  <c:v>15.878069999999999</c:v>
                </c:pt>
                <c:pt idx="314">
                  <c:v>15.712403</c:v>
                </c:pt>
                <c:pt idx="315">
                  <c:v>15.712403</c:v>
                </c:pt>
                <c:pt idx="316">
                  <c:v>15.878069999999999</c:v>
                </c:pt>
                <c:pt idx="317">
                  <c:v>15.878069999999999</c:v>
                </c:pt>
                <c:pt idx="318">
                  <c:v>15.878069999999999</c:v>
                </c:pt>
                <c:pt idx="319">
                  <c:v>15.712403</c:v>
                </c:pt>
                <c:pt idx="320">
                  <c:v>15.712403</c:v>
                </c:pt>
                <c:pt idx="321">
                  <c:v>15.712403</c:v>
                </c:pt>
                <c:pt idx="322">
                  <c:v>15.712403</c:v>
                </c:pt>
                <c:pt idx="323">
                  <c:v>15.546735</c:v>
                </c:pt>
                <c:pt idx="324">
                  <c:v>15.712403</c:v>
                </c:pt>
                <c:pt idx="325">
                  <c:v>15.712403</c:v>
                </c:pt>
                <c:pt idx="326">
                  <c:v>15.712403</c:v>
                </c:pt>
                <c:pt idx="327">
                  <c:v>15.712403</c:v>
                </c:pt>
                <c:pt idx="328">
                  <c:v>15.878069999999999</c:v>
                </c:pt>
                <c:pt idx="329">
                  <c:v>15.878069999999999</c:v>
                </c:pt>
                <c:pt idx="330">
                  <c:v>15.712403</c:v>
                </c:pt>
                <c:pt idx="331">
                  <c:v>15.878069999999999</c:v>
                </c:pt>
                <c:pt idx="332">
                  <c:v>15.546735</c:v>
                </c:pt>
                <c:pt idx="333">
                  <c:v>15.712403</c:v>
                </c:pt>
                <c:pt idx="334">
                  <c:v>15.712403</c:v>
                </c:pt>
                <c:pt idx="335">
                  <c:v>15.712403</c:v>
                </c:pt>
                <c:pt idx="336">
                  <c:v>15.712403</c:v>
                </c:pt>
                <c:pt idx="337">
                  <c:v>15.712403</c:v>
                </c:pt>
                <c:pt idx="338">
                  <c:v>15.712403</c:v>
                </c:pt>
                <c:pt idx="339">
                  <c:v>15.712403</c:v>
                </c:pt>
                <c:pt idx="340">
                  <c:v>15.546735</c:v>
                </c:pt>
                <c:pt idx="341">
                  <c:v>15.712403</c:v>
                </c:pt>
                <c:pt idx="342">
                  <c:v>15.712403</c:v>
                </c:pt>
                <c:pt idx="343">
                  <c:v>15.712403</c:v>
                </c:pt>
                <c:pt idx="344">
                  <c:v>15.712403</c:v>
                </c:pt>
                <c:pt idx="345">
                  <c:v>15.712403</c:v>
                </c:pt>
                <c:pt idx="346">
                  <c:v>15.712403</c:v>
                </c:pt>
                <c:pt idx="347">
                  <c:v>15.712403</c:v>
                </c:pt>
                <c:pt idx="348">
                  <c:v>15.712403</c:v>
                </c:pt>
                <c:pt idx="349">
                  <c:v>15.712403</c:v>
                </c:pt>
                <c:pt idx="350">
                  <c:v>15.712403</c:v>
                </c:pt>
                <c:pt idx="351">
                  <c:v>15.712403</c:v>
                </c:pt>
                <c:pt idx="352">
                  <c:v>15.712403</c:v>
                </c:pt>
                <c:pt idx="353">
                  <c:v>15.712403</c:v>
                </c:pt>
                <c:pt idx="354">
                  <c:v>15.712403</c:v>
                </c:pt>
                <c:pt idx="355">
                  <c:v>15.712403</c:v>
                </c:pt>
                <c:pt idx="356">
                  <c:v>15.546735</c:v>
                </c:pt>
                <c:pt idx="357">
                  <c:v>15.712403</c:v>
                </c:pt>
                <c:pt idx="358">
                  <c:v>15.712403</c:v>
                </c:pt>
                <c:pt idx="359">
                  <c:v>15.712403</c:v>
                </c:pt>
                <c:pt idx="360">
                  <c:v>15.712403</c:v>
                </c:pt>
                <c:pt idx="361">
                  <c:v>15.712403</c:v>
                </c:pt>
                <c:pt idx="362">
                  <c:v>15.546735</c:v>
                </c:pt>
                <c:pt idx="363">
                  <c:v>15.712403</c:v>
                </c:pt>
                <c:pt idx="364">
                  <c:v>15.712403</c:v>
                </c:pt>
                <c:pt idx="365">
                  <c:v>15.546735</c:v>
                </c:pt>
                <c:pt idx="366">
                  <c:v>15.712403</c:v>
                </c:pt>
                <c:pt idx="367">
                  <c:v>15.546735</c:v>
                </c:pt>
                <c:pt idx="368">
                  <c:v>15.712403</c:v>
                </c:pt>
                <c:pt idx="369">
                  <c:v>15.712403</c:v>
                </c:pt>
                <c:pt idx="370">
                  <c:v>15.712403</c:v>
                </c:pt>
                <c:pt idx="371">
                  <c:v>15.546735</c:v>
                </c:pt>
                <c:pt idx="372">
                  <c:v>15.546735</c:v>
                </c:pt>
                <c:pt idx="373">
                  <c:v>15.712403</c:v>
                </c:pt>
                <c:pt idx="374">
                  <c:v>15.546735</c:v>
                </c:pt>
                <c:pt idx="375">
                  <c:v>15.712403</c:v>
                </c:pt>
                <c:pt idx="376">
                  <c:v>15.878069999999999</c:v>
                </c:pt>
                <c:pt idx="377">
                  <c:v>15.712403</c:v>
                </c:pt>
                <c:pt idx="378">
                  <c:v>15.546735</c:v>
                </c:pt>
                <c:pt idx="379">
                  <c:v>15.712403</c:v>
                </c:pt>
                <c:pt idx="380">
                  <c:v>15.712403</c:v>
                </c:pt>
                <c:pt idx="381">
                  <c:v>15.712403</c:v>
                </c:pt>
                <c:pt idx="382">
                  <c:v>15.546735</c:v>
                </c:pt>
                <c:pt idx="383">
                  <c:v>15.546735</c:v>
                </c:pt>
                <c:pt idx="384">
                  <c:v>15.712403</c:v>
                </c:pt>
                <c:pt idx="385">
                  <c:v>15.712403</c:v>
                </c:pt>
                <c:pt idx="386">
                  <c:v>15.712403</c:v>
                </c:pt>
                <c:pt idx="387">
                  <c:v>15.712403</c:v>
                </c:pt>
                <c:pt idx="388">
                  <c:v>15.712403</c:v>
                </c:pt>
                <c:pt idx="389">
                  <c:v>15.712403</c:v>
                </c:pt>
                <c:pt idx="390">
                  <c:v>15.712403</c:v>
                </c:pt>
                <c:pt idx="391">
                  <c:v>15.878069999999999</c:v>
                </c:pt>
                <c:pt idx="392">
                  <c:v>15.712403</c:v>
                </c:pt>
                <c:pt idx="393">
                  <c:v>15.878069999999999</c:v>
                </c:pt>
                <c:pt idx="394">
                  <c:v>15.712403</c:v>
                </c:pt>
                <c:pt idx="395">
                  <c:v>15.878069999999999</c:v>
                </c:pt>
                <c:pt idx="396">
                  <c:v>15.712403</c:v>
                </c:pt>
                <c:pt idx="397">
                  <c:v>15.712403</c:v>
                </c:pt>
                <c:pt idx="398">
                  <c:v>15.712403</c:v>
                </c:pt>
                <c:pt idx="399">
                  <c:v>15.712403</c:v>
                </c:pt>
                <c:pt idx="400">
                  <c:v>15.712403</c:v>
                </c:pt>
                <c:pt idx="401">
                  <c:v>15.546735</c:v>
                </c:pt>
                <c:pt idx="402">
                  <c:v>15.712403</c:v>
                </c:pt>
                <c:pt idx="403">
                  <c:v>15.712403</c:v>
                </c:pt>
                <c:pt idx="404">
                  <c:v>15.712403</c:v>
                </c:pt>
                <c:pt idx="405">
                  <c:v>15.712403</c:v>
                </c:pt>
                <c:pt idx="406">
                  <c:v>15.712403</c:v>
                </c:pt>
                <c:pt idx="407">
                  <c:v>15.712403</c:v>
                </c:pt>
                <c:pt idx="408">
                  <c:v>15.878069999999999</c:v>
                </c:pt>
                <c:pt idx="409">
                  <c:v>15.712403</c:v>
                </c:pt>
                <c:pt idx="410">
                  <c:v>15.712403</c:v>
                </c:pt>
                <c:pt idx="411">
                  <c:v>15.712403</c:v>
                </c:pt>
                <c:pt idx="412">
                  <c:v>15.712403</c:v>
                </c:pt>
                <c:pt idx="413">
                  <c:v>15.712403</c:v>
                </c:pt>
                <c:pt idx="414">
                  <c:v>15.712403</c:v>
                </c:pt>
                <c:pt idx="415">
                  <c:v>15.712403</c:v>
                </c:pt>
                <c:pt idx="416">
                  <c:v>15.546735</c:v>
                </c:pt>
                <c:pt idx="417">
                  <c:v>15.712403</c:v>
                </c:pt>
                <c:pt idx="418">
                  <c:v>15.712403</c:v>
                </c:pt>
                <c:pt idx="419">
                  <c:v>15.712403</c:v>
                </c:pt>
                <c:pt idx="420">
                  <c:v>15.712403</c:v>
                </c:pt>
                <c:pt idx="421">
                  <c:v>15.712403</c:v>
                </c:pt>
                <c:pt idx="422">
                  <c:v>15.712403</c:v>
                </c:pt>
                <c:pt idx="423">
                  <c:v>15.546735</c:v>
                </c:pt>
                <c:pt idx="424">
                  <c:v>15.712403</c:v>
                </c:pt>
                <c:pt idx="425">
                  <c:v>15.878069999999999</c:v>
                </c:pt>
                <c:pt idx="426">
                  <c:v>15.712403</c:v>
                </c:pt>
                <c:pt idx="427">
                  <c:v>15.712403</c:v>
                </c:pt>
                <c:pt idx="428">
                  <c:v>15.712403</c:v>
                </c:pt>
                <c:pt idx="429">
                  <c:v>15.712403</c:v>
                </c:pt>
                <c:pt idx="430">
                  <c:v>15.712403</c:v>
                </c:pt>
                <c:pt idx="431">
                  <c:v>15.712403</c:v>
                </c:pt>
                <c:pt idx="432">
                  <c:v>15.712403</c:v>
                </c:pt>
                <c:pt idx="433">
                  <c:v>15.712403</c:v>
                </c:pt>
                <c:pt idx="434">
                  <c:v>15.712403</c:v>
                </c:pt>
                <c:pt idx="435">
                  <c:v>15.712403</c:v>
                </c:pt>
                <c:pt idx="436">
                  <c:v>15.712403</c:v>
                </c:pt>
                <c:pt idx="437">
                  <c:v>15.712403</c:v>
                </c:pt>
                <c:pt idx="438">
                  <c:v>15.712403</c:v>
                </c:pt>
                <c:pt idx="439">
                  <c:v>15.712403</c:v>
                </c:pt>
                <c:pt idx="440">
                  <c:v>15.712403</c:v>
                </c:pt>
                <c:pt idx="441">
                  <c:v>15.712403</c:v>
                </c:pt>
                <c:pt idx="442">
                  <c:v>15.712403</c:v>
                </c:pt>
                <c:pt idx="443">
                  <c:v>15.712403</c:v>
                </c:pt>
                <c:pt idx="444">
                  <c:v>15.712403</c:v>
                </c:pt>
                <c:pt idx="445">
                  <c:v>15.546735</c:v>
                </c:pt>
                <c:pt idx="446">
                  <c:v>15.712403</c:v>
                </c:pt>
                <c:pt idx="447">
                  <c:v>15.712403</c:v>
                </c:pt>
                <c:pt idx="448">
                  <c:v>15.712403</c:v>
                </c:pt>
                <c:pt idx="449">
                  <c:v>15.546735</c:v>
                </c:pt>
                <c:pt idx="450">
                  <c:v>15.712403</c:v>
                </c:pt>
                <c:pt idx="451">
                  <c:v>15.546735</c:v>
                </c:pt>
                <c:pt idx="452">
                  <c:v>15.712403</c:v>
                </c:pt>
                <c:pt idx="453">
                  <c:v>15.712403</c:v>
                </c:pt>
                <c:pt idx="454">
                  <c:v>15.546735</c:v>
                </c:pt>
                <c:pt idx="455">
                  <c:v>15.712403</c:v>
                </c:pt>
                <c:pt idx="456">
                  <c:v>15.546735</c:v>
                </c:pt>
                <c:pt idx="457">
                  <c:v>15.546735</c:v>
                </c:pt>
                <c:pt idx="458">
                  <c:v>15.546735</c:v>
                </c:pt>
                <c:pt idx="459">
                  <c:v>15.712403</c:v>
                </c:pt>
                <c:pt idx="460">
                  <c:v>15.712403</c:v>
                </c:pt>
                <c:pt idx="461">
                  <c:v>15.712403</c:v>
                </c:pt>
                <c:pt idx="462">
                  <c:v>15.712403</c:v>
                </c:pt>
                <c:pt idx="463">
                  <c:v>15.546735</c:v>
                </c:pt>
                <c:pt idx="464">
                  <c:v>15.712403</c:v>
                </c:pt>
                <c:pt idx="465">
                  <c:v>15.712403</c:v>
                </c:pt>
                <c:pt idx="466">
                  <c:v>15.712403</c:v>
                </c:pt>
                <c:pt idx="467">
                  <c:v>15.712403</c:v>
                </c:pt>
                <c:pt idx="468">
                  <c:v>15.712403</c:v>
                </c:pt>
                <c:pt idx="469">
                  <c:v>15.712403</c:v>
                </c:pt>
                <c:pt idx="470">
                  <c:v>15.712403</c:v>
                </c:pt>
                <c:pt idx="471">
                  <c:v>15.712403</c:v>
                </c:pt>
                <c:pt idx="472">
                  <c:v>15.546735</c:v>
                </c:pt>
                <c:pt idx="473">
                  <c:v>15.712403</c:v>
                </c:pt>
                <c:pt idx="474">
                  <c:v>15.878069999999999</c:v>
                </c:pt>
                <c:pt idx="475">
                  <c:v>15.546735</c:v>
                </c:pt>
                <c:pt idx="476">
                  <c:v>15.712403</c:v>
                </c:pt>
                <c:pt idx="477">
                  <c:v>15.712403</c:v>
                </c:pt>
                <c:pt idx="478">
                  <c:v>15.546735</c:v>
                </c:pt>
                <c:pt idx="479">
                  <c:v>15.712403</c:v>
                </c:pt>
                <c:pt idx="480">
                  <c:v>15.712403</c:v>
                </c:pt>
                <c:pt idx="481">
                  <c:v>15.712403</c:v>
                </c:pt>
                <c:pt idx="482">
                  <c:v>15.546735</c:v>
                </c:pt>
                <c:pt idx="483">
                  <c:v>15.712403</c:v>
                </c:pt>
                <c:pt idx="484">
                  <c:v>15.546735</c:v>
                </c:pt>
                <c:pt idx="485">
                  <c:v>15.712403</c:v>
                </c:pt>
                <c:pt idx="486">
                  <c:v>15.712403</c:v>
                </c:pt>
                <c:pt idx="487">
                  <c:v>15.712403</c:v>
                </c:pt>
                <c:pt idx="488">
                  <c:v>15.712403</c:v>
                </c:pt>
                <c:pt idx="489">
                  <c:v>15.712403</c:v>
                </c:pt>
                <c:pt idx="490">
                  <c:v>15.546735</c:v>
                </c:pt>
                <c:pt idx="491">
                  <c:v>15.546735</c:v>
                </c:pt>
                <c:pt idx="492">
                  <c:v>15.546735</c:v>
                </c:pt>
                <c:pt idx="493">
                  <c:v>15.712403</c:v>
                </c:pt>
                <c:pt idx="494">
                  <c:v>15.712403</c:v>
                </c:pt>
                <c:pt idx="495">
                  <c:v>15.712403</c:v>
                </c:pt>
                <c:pt idx="496">
                  <c:v>15.712403</c:v>
                </c:pt>
                <c:pt idx="497">
                  <c:v>15.546735</c:v>
                </c:pt>
                <c:pt idx="498">
                  <c:v>15.712403</c:v>
                </c:pt>
                <c:pt idx="499">
                  <c:v>15.546735</c:v>
                </c:pt>
                <c:pt idx="500">
                  <c:v>15.712403</c:v>
                </c:pt>
                <c:pt idx="501">
                  <c:v>15.712403</c:v>
                </c:pt>
                <c:pt idx="502">
                  <c:v>15.546735</c:v>
                </c:pt>
                <c:pt idx="503">
                  <c:v>15.546735</c:v>
                </c:pt>
                <c:pt idx="504">
                  <c:v>15.712403</c:v>
                </c:pt>
                <c:pt idx="505">
                  <c:v>15.712403</c:v>
                </c:pt>
                <c:pt idx="506">
                  <c:v>15.712403</c:v>
                </c:pt>
                <c:pt idx="507">
                  <c:v>15.712403</c:v>
                </c:pt>
                <c:pt idx="508">
                  <c:v>15.712403</c:v>
                </c:pt>
                <c:pt idx="509">
                  <c:v>15.712403</c:v>
                </c:pt>
                <c:pt idx="510">
                  <c:v>15.712403</c:v>
                </c:pt>
                <c:pt idx="511">
                  <c:v>15.712403</c:v>
                </c:pt>
                <c:pt idx="512">
                  <c:v>15.712403</c:v>
                </c:pt>
                <c:pt idx="513">
                  <c:v>15.712403</c:v>
                </c:pt>
                <c:pt idx="514">
                  <c:v>15.712403</c:v>
                </c:pt>
                <c:pt idx="515">
                  <c:v>15.712403</c:v>
                </c:pt>
                <c:pt idx="516">
                  <c:v>15.712403</c:v>
                </c:pt>
                <c:pt idx="517">
                  <c:v>15.546735</c:v>
                </c:pt>
                <c:pt idx="518">
                  <c:v>15.546735</c:v>
                </c:pt>
                <c:pt idx="519">
                  <c:v>15.712403</c:v>
                </c:pt>
                <c:pt idx="520">
                  <c:v>15.712403</c:v>
                </c:pt>
                <c:pt idx="521">
                  <c:v>15.546735</c:v>
                </c:pt>
                <c:pt idx="522">
                  <c:v>15.712403</c:v>
                </c:pt>
                <c:pt idx="523">
                  <c:v>15.712403</c:v>
                </c:pt>
                <c:pt idx="524">
                  <c:v>15.712403</c:v>
                </c:pt>
                <c:pt idx="525">
                  <c:v>15.712403</c:v>
                </c:pt>
                <c:pt idx="526">
                  <c:v>15.712403</c:v>
                </c:pt>
                <c:pt idx="527">
                  <c:v>15.546735</c:v>
                </c:pt>
                <c:pt idx="528">
                  <c:v>15.712403</c:v>
                </c:pt>
                <c:pt idx="529">
                  <c:v>15.712403</c:v>
                </c:pt>
                <c:pt idx="530">
                  <c:v>15.712403</c:v>
                </c:pt>
                <c:pt idx="531">
                  <c:v>15.712403</c:v>
                </c:pt>
                <c:pt idx="532">
                  <c:v>15.712403</c:v>
                </c:pt>
                <c:pt idx="533">
                  <c:v>15.546735</c:v>
                </c:pt>
                <c:pt idx="534">
                  <c:v>15.712403</c:v>
                </c:pt>
                <c:pt idx="535">
                  <c:v>15.546735</c:v>
                </c:pt>
                <c:pt idx="536">
                  <c:v>15.878069999999999</c:v>
                </c:pt>
                <c:pt idx="537">
                  <c:v>15.712403</c:v>
                </c:pt>
                <c:pt idx="538">
                  <c:v>15.712403</c:v>
                </c:pt>
                <c:pt idx="539">
                  <c:v>15.712403</c:v>
                </c:pt>
                <c:pt idx="540">
                  <c:v>15.546735</c:v>
                </c:pt>
                <c:pt idx="541">
                  <c:v>15.878069999999999</c:v>
                </c:pt>
                <c:pt idx="542">
                  <c:v>15.712403</c:v>
                </c:pt>
                <c:pt idx="543">
                  <c:v>15.712403</c:v>
                </c:pt>
                <c:pt idx="544">
                  <c:v>15.712403</c:v>
                </c:pt>
                <c:pt idx="545">
                  <c:v>15.712403</c:v>
                </c:pt>
                <c:pt idx="546">
                  <c:v>15.712403</c:v>
                </c:pt>
                <c:pt idx="547">
                  <c:v>15.878069999999999</c:v>
                </c:pt>
                <c:pt idx="548">
                  <c:v>15.712403</c:v>
                </c:pt>
                <c:pt idx="549">
                  <c:v>15.712403</c:v>
                </c:pt>
                <c:pt idx="550">
                  <c:v>15.546735</c:v>
                </c:pt>
                <c:pt idx="551">
                  <c:v>15.712403</c:v>
                </c:pt>
                <c:pt idx="552">
                  <c:v>15.712403</c:v>
                </c:pt>
                <c:pt idx="553">
                  <c:v>15.712403</c:v>
                </c:pt>
                <c:pt idx="554">
                  <c:v>15.712403</c:v>
                </c:pt>
                <c:pt idx="555">
                  <c:v>15.712403</c:v>
                </c:pt>
                <c:pt idx="556">
                  <c:v>15.712403</c:v>
                </c:pt>
                <c:pt idx="557">
                  <c:v>15.712403</c:v>
                </c:pt>
                <c:pt idx="558">
                  <c:v>15.712403</c:v>
                </c:pt>
                <c:pt idx="559">
                  <c:v>15.712403</c:v>
                </c:pt>
                <c:pt idx="560">
                  <c:v>15.546735</c:v>
                </c:pt>
                <c:pt idx="561">
                  <c:v>15.546735</c:v>
                </c:pt>
                <c:pt idx="562">
                  <c:v>15.712403</c:v>
                </c:pt>
                <c:pt idx="563">
                  <c:v>15.712403</c:v>
                </c:pt>
                <c:pt idx="564">
                  <c:v>15.712403</c:v>
                </c:pt>
                <c:pt idx="565">
                  <c:v>15.712403</c:v>
                </c:pt>
                <c:pt idx="566">
                  <c:v>15.546735</c:v>
                </c:pt>
                <c:pt idx="567">
                  <c:v>15.712403</c:v>
                </c:pt>
                <c:pt idx="568">
                  <c:v>15.712403</c:v>
                </c:pt>
                <c:pt idx="569">
                  <c:v>15.546735</c:v>
                </c:pt>
                <c:pt idx="570">
                  <c:v>15.712403</c:v>
                </c:pt>
                <c:pt idx="571">
                  <c:v>15.712403</c:v>
                </c:pt>
                <c:pt idx="572">
                  <c:v>15.712403</c:v>
                </c:pt>
                <c:pt idx="573">
                  <c:v>15.546735</c:v>
                </c:pt>
                <c:pt idx="574">
                  <c:v>15.546735</c:v>
                </c:pt>
                <c:pt idx="575">
                  <c:v>15.712403</c:v>
                </c:pt>
                <c:pt idx="576">
                  <c:v>15.712403</c:v>
                </c:pt>
                <c:pt idx="577">
                  <c:v>15.712403</c:v>
                </c:pt>
                <c:pt idx="578">
                  <c:v>15.712403</c:v>
                </c:pt>
                <c:pt idx="579">
                  <c:v>15.546735</c:v>
                </c:pt>
                <c:pt idx="580">
                  <c:v>15.712403</c:v>
                </c:pt>
                <c:pt idx="581">
                  <c:v>15.712403</c:v>
                </c:pt>
                <c:pt idx="582">
                  <c:v>15.712403</c:v>
                </c:pt>
                <c:pt idx="583">
                  <c:v>15.546735</c:v>
                </c:pt>
                <c:pt idx="584">
                  <c:v>15.712403</c:v>
                </c:pt>
                <c:pt idx="585">
                  <c:v>15.546735</c:v>
                </c:pt>
                <c:pt idx="586">
                  <c:v>15.712403</c:v>
                </c:pt>
                <c:pt idx="587">
                  <c:v>15.546735</c:v>
                </c:pt>
                <c:pt idx="588">
                  <c:v>15.712403</c:v>
                </c:pt>
                <c:pt idx="589">
                  <c:v>15.878069999999999</c:v>
                </c:pt>
                <c:pt idx="590">
                  <c:v>15.712403</c:v>
                </c:pt>
                <c:pt idx="591">
                  <c:v>15.712403</c:v>
                </c:pt>
                <c:pt idx="592">
                  <c:v>15.712403</c:v>
                </c:pt>
                <c:pt idx="593">
                  <c:v>15.546735</c:v>
                </c:pt>
                <c:pt idx="594">
                  <c:v>15.712403</c:v>
                </c:pt>
                <c:pt idx="595">
                  <c:v>15.546735</c:v>
                </c:pt>
                <c:pt idx="596">
                  <c:v>15.712403</c:v>
                </c:pt>
                <c:pt idx="597">
                  <c:v>15.546735</c:v>
                </c:pt>
                <c:pt idx="598">
                  <c:v>15.712403</c:v>
                </c:pt>
                <c:pt idx="599">
                  <c:v>15.546735</c:v>
                </c:pt>
                <c:pt idx="600">
                  <c:v>15.712403</c:v>
                </c:pt>
                <c:pt idx="601">
                  <c:v>15.712403</c:v>
                </c:pt>
                <c:pt idx="602">
                  <c:v>15.546735</c:v>
                </c:pt>
                <c:pt idx="603">
                  <c:v>15.546735</c:v>
                </c:pt>
                <c:pt idx="604">
                  <c:v>15.712403</c:v>
                </c:pt>
                <c:pt idx="605">
                  <c:v>15.546735</c:v>
                </c:pt>
                <c:pt idx="606">
                  <c:v>15.546735</c:v>
                </c:pt>
                <c:pt idx="607">
                  <c:v>15.712403</c:v>
                </c:pt>
                <c:pt idx="608">
                  <c:v>15.712403</c:v>
                </c:pt>
                <c:pt idx="609">
                  <c:v>15.712403</c:v>
                </c:pt>
                <c:pt idx="610">
                  <c:v>15.546735</c:v>
                </c:pt>
                <c:pt idx="611">
                  <c:v>15.712403</c:v>
                </c:pt>
                <c:pt idx="612">
                  <c:v>15.546735</c:v>
                </c:pt>
                <c:pt idx="613">
                  <c:v>15.712403</c:v>
                </c:pt>
                <c:pt idx="614">
                  <c:v>15.712403</c:v>
                </c:pt>
                <c:pt idx="615">
                  <c:v>15.546735</c:v>
                </c:pt>
                <c:pt idx="616">
                  <c:v>15.712403</c:v>
                </c:pt>
                <c:pt idx="617">
                  <c:v>15.546735</c:v>
                </c:pt>
                <c:pt idx="618">
                  <c:v>15.712403</c:v>
                </c:pt>
                <c:pt idx="619">
                  <c:v>15.712403</c:v>
                </c:pt>
                <c:pt idx="620">
                  <c:v>15.712403</c:v>
                </c:pt>
                <c:pt idx="621">
                  <c:v>15.546735</c:v>
                </c:pt>
                <c:pt idx="622">
                  <c:v>15.712403</c:v>
                </c:pt>
                <c:pt idx="623">
                  <c:v>15.712403</c:v>
                </c:pt>
                <c:pt idx="624">
                  <c:v>15.546735</c:v>
                </c:pt>
                <c:pt idx="625">
                  <c:v>15.546735</c:v>
                </c:pt>
                <c:pt idx="626">
                  <c:v>15.712403</c:v>
                </c:pt>
                <c:pt idx="627">
                  <c:v>15.878069999999999</c:v>
                </c:pt>
                <c:pt idx="628">
                  <c:v>15.712403</c:v>
                </c:pt>
                <c:pt idx="629">
                  <c:v>15.712403</c:v>
                </c:pt>
                <c:pt idx="630">
                  <c:v>15.546735</c:v>
                </c:pt>
                <c:pt idx="631">
                  <c:v>15.712403</c:v>
                </c:pt>
                <c:pt idx="632">
                  <c:v>15.712403</c:v>
                </c:pt>
                <c:pt idx="633">
                  <c:v>15.712403</c:v>
                </c:pt>
                <c:pt idx="634">
                  <c:v>15.878069999999999</c:v>
                </c:pt>
                <c:pt idx="635">
                  <c:v>15.712403</c:v>
                </c:pt>
                <c:pt idx="636">
                  <c:v>15.712403</c:v>
                </c:pt>
                <c:pt idx="637">
                  <c:v>15.712403</c:v>
                </c:pt>
                <c:pt idx="638">
                  <c:v>15.712403</c:v>
                </c:pt>
                <c:pt idx="639">
                  <c:v>15.546735</c:v>
                </c:pt>
                <c:pt idx="640">
                  <c:v>15.546735</c:v>
                </c:pt>
                <c:pt idx="641">
                  <c:v>15.546735</c:v>
                </c:pt>
                <c:pt idx="642">
                  <c:v>15.712403</c:v>
                </c:pt>
                <c:pt idx="643">
                  <c:v>15.712403</c:v>
                </c:pt>
                <c:pt idx="644">
                  <c:v>15.712403</c:v>
                </c:pt>
                <c:pt idx="645">
                  <c:v>15.712403</c:v>
                </c:pt>
                <c:pt idx="646">
                  <c:v>15.712403</c:v>
                </c:pt>
                <c:pt idx="647">
                  <c:v>15.712403</c:v>
                </c:pt>
                <c:pt idx="648">
                  <c:v>15.712403</c:v>
                </c:pt>
                <c:pt idx="649">
                  <c:v>15.878069999999999</c:v>
                </c:pt>
                <c:pt idx="650">
                  <c:v>15.878069999999999</c:v>
                </c:pt>
                <c:pt idx="651">
                  <c:v>15.712403</c:v>
                </c:pt>
                <c:pt idx="652">
                  <c:v>15.546735</c:v>
                </c:pt>
                <c:pt idx="653">
                  <c:v>15.712403</c:v>
                </c:pt>
                <c:pt idx="654">
                  <c:v>15.878069999999999</c:v>
                </c:pt>
                <c:pt idx="655">
                  <c:v>15.546735</c:v>
                </c:pt>
                <c:pt idx="656">
                  <c:v>15.712403</c:v>
                </c:pt>
                <c:pt idx="657">
                  <c:v>15.712403</c:v>
                </c:pt>
                <c:pt idx="658">
                  <c:v>15.546735</c:v>
                </c:pt>
                <c:pt idx="659">
                  <c:v>15.712403</c:v>
                </c:pt>
                <c:pt idx="660">
                  <c:v>15.878069999999999</c:v>
                </c:pt>
                <c:pt idx="661">
                  <c:v>15.712403</c:v>
                </c:pt>
                <c:pt idx="662">
                  <c:v>15.712403</c:v>
                </c:pt>
                <c:pt idx="663">
                  <c:v>15.712403</c:v>
                </c:pt>
                <c:pt idx="664">
                  <c:v>15.546735</c:v>
                </c:pt>
                <c:pt idx="665">
                  <c:v>15.712403</c:v>
                </c:pt>
                <c:pt idx="666">
                  <c:v>15.712403</c:v>
                </c:pt>
                <c:pt idx="667">
                  <c:v>15.546735</c:v>
                </c:pt>
                <c:pt idx="668">
                  <c:v>15.712403</c:v>
                </c:pt>
                <c:pt idx="669">
                  <c:v>15.546735</c:v>
                </c:pt>
                <c:pt idx="670">
                  <c:v>15.712403</c:v>
                </c:pt>
                <c:pt idx="671">
                  <c:v>15.712403</c:v>
                </c:pt>
                <c:pt idx="672">
                  <c:v>15.712403</c:v>
                </c:pt>
                <c:pt idx="673">
                  <c:v>15.712403</c:v>
                </c:pt>
                <c:pt idx="674">
                  <c:v>15.878069999999999</c:v>
                </c:pt>
                <c:pt idx="675">
                  <c:v>15.546735</c:v>
                </c:pt>
                <c:pt idx="676">
                  <c:v>15.712403</c:v>
                </c:pt>
                <c:pt idx="677">
                  <c:v>15.712403</c:v>
                </c:pt>
                <c:pt idx="678">
                  <c:v>15.546735</c:v>
                </c:pt>
                <c:pt idx="679">
                  <c:v>15.546735</c:v>
                </c:pt>
                <c:pt idx="680">
                  <c:v>15.546735</c:v>
                </c:pt>
                <c:pt idx="681">
                  <c:v>15.878069999999999</c:v>
                </c:pt>
                <c:pt idx="682">
                  <c:v>15.546735</c:v>
                </c:pt>
                <c:pt idx="683">
                  <c:v>15.546735</c:v>
                </c:pt>
                <c:pt idx="684">
                  <c:v>15.712403</c:v>
                </c:pt>
                <c:pt idx="685">
                  <c:v>15.712403</c:v>
                </c:pt>
                <c:pt idx="686">
                  <c:v>15.712403</c:v>
                </c:pt>
                <c:pt idx="687">
                  <c:v>15.712403</c:v>
                </c:pt>
                <c:pt idx="688">
                  <c:v>15.546735</c:v>
                </c:pt>
                <c:pt idx="689">
                  <c:v>15.546735</c:v>
                </c:pt>
                <c:pt idx="690">
                  <c:v>15.712403</c:v>
                </c:pt>
                <c:pt idx="691">
                  <c:v>15.712403</c:v>
                </c:pt>
                <c:pt idx="692">
                  <c:v>15.712403</c:v>
                </c:pt>
                <c:pt idx="693">
                  <c:v>15.712403</c:v>
                </c:pt>
                <c:pt idx="694">
                  <c:v>15.712403</c:v>
                </c:pt>
                <c:pt idx="695">
                  <c:v>15.712403</c:v>
                </c:pt>
                <c:pt idx="696">
                  <c:v>15.712403</c:v>
                </c:pt>
                <c:pt idx="697">
                  <c:v>15.712403</c:v>
                </c:pt>
                <c:pt idx="698">
                  <c:v>15.712403</c:v>
                </c:pt>
                <c:pt idx="699">
                  <c:v>15.712403</c:v>
                </c:pt>
                <c:pt idx="700">
                  <c:v>15.712403</c:v>
                </c:pt>
                <c:pt idx="701">
                  <c:v>15.712403</c:v>
                </c:pt>
                <c:pt idx="702">
                  <c:v>15.712403</c:v>
                </c:pt>
                <c:pt idx="703">
                  <c:v>15.546735</c:v>
                </c:pt>
                <c:pt idx="704">
                  <c:v>15.712403</c:v>
                </c:pt>
                <c:pt idx="705">
                  <c:v>15.712403</c:v>
                </c:pt>
                <c:pt idx="706">
                  <c:v>15.712403</c:v>
                </c:pt>
                <c:pt idx="707">
                  <c:v>15.712403</c:v>
                </c:pt>
                <c:pt idx="708">
                  <c:v>15.712403</c:v>
                </c:pt>
                <c:pt idx="709">
                  <c:v>15.712403</c:v>
                </c:pt>
                <c:pt idx="710">
                  <c:v>15.712403</c:v>
                </c:pt>
                <c:pt idx="711">
                  <c:v>15.878069999999999</c:v>
                </c:pt>
                <c:pt idx="712">
                  <c:v>15.712403</c:v>
                </c:pt>
                <c:pt idx="713">
                  <c:v>15.546735</c:v>
                </c:pt>
                <c:pt idx="714">
                  <c:v>15.878069999999999</c:v>
                </c:pt>
                <c:pt idx="715">
                  <c:v>15.546735</c:v>
                </c:pt>
                <c:pt idx="716">
                  <c:v>15.546735</c:v>
                </c:pt>
                <c:pt idx="717">
                  <c:v>15.712403</c:v>
                </c:pt>
                <c:pt idx="718">
                  <c:v>15.712403</c:v>
                </c:pt>
                <c:pt idx="719">
                  <c:v>15.712403</c:v>
                </c:pt>
                <c:pt idx="720">
                  <c:v>15.546735</c:v>
                </c:pt>
                <c:pt idx="721">
                  <c:v>15.712403</c:v>
                </c:pt>
                <c:pt idx="722">
                  <c:v>15.546735</c:v>
                </c:pt>
                <c:pt idx="723">
                  <c:v>15.712403</c:v>
                </c:pt>
                <c:pt idx="724">
                  <c:v>15.712403</c:v>
                </c:pt>
                <c:pt idx="725">
                  <c:v>15.712403</c:v>
                </c:pt>
                <c:pt idx="726">
                  <c:v>15.712403</c:v>
                </c:pt>
                <c:pt idx="727">
                  <c:v>15.712403</c:v>
                </c:pt>
                <c:pt idx="728">
                  <c:v>15.712403</c:v>
                </c:pt>
                <c:pt idx="729">
                  <c:v>15.712403</c:v>
                </c:pt>
                <c:pt idx="730">
                  <c:v>15.712403</c:v>
                </c:pt>
                <c:pt idx="731">
                  <c:v>15.546735</c:v>
                </c:pt>
                <c:pt idx="732">
                  <c:v>15.546735</c:v>
                </c:pt>
                <c:pt idx="733">
                  <c:v>15.712403</c:v>
                </c:pt>
                <c:pt idx="734">
                  <c:v>15.546735</c:v>
                </c:pt>
                <c:pt idx="735">
                  <c:v>15.878069999999999</c:v>
                </c:pt>
                <c:pt idx="736">
                  <c:v>15.712403</c:v>
                </c:pt>
                <c:pt idx="737">
                  <c:v>15.712403</c:v>
                </c:pt>
                <c:pt idx="738">
                  <c:v>15.878069999999999</c:v>
                </c:pt>
                <c:pt idx="739">
                  <c:v>15.712403</c:v>
                </c:pt>
                <c:pt idx="740">
                  <c:v>15.546735</c:v>
                </c:pt>
                <c:pt idx="741">
                  <c:v>15.712403</c:v>
                </c:pt>
                <c:pt idx="742">
                  <c:v>15.546735</c:v>
                </c:pt>
                <c:pt idx="743">
                  <c:v>15.712403</c:v>
                </c:pt>
                <c:pt idx="744">
                  <c:v>15.712403</c:v>
                </c:pt>
                <c:pt idx="745">
                  <c:v>15.878069999999999</c:v>
                </c:pt>
                <c:pt idx="746">
                  <c:v>15.546735</c:v>
                </c:pt>
                <c:pt idx="747">
                  <c:v>15.546735</c:v>
                </c:pt>
                <c:pt idx="748">
                  <c:v>15.878069999999999</c:v>
                </c:pt>
                <c:pt idx="749">
                  <c:v>15.712403</c:v>
                </c:pt>
                <c:pt idx="750">
                  <c:v>15.546735</c:v>
                </c:pt>
                <c:pt idx="751">
                  <c:v>15.712403</c:v>
                </c:pt>
                <c:pt idx="752">
                  <c:v>15.546735</c:v>
                </c:pt>
                <c:pt idx="753">
                  <c:v>15.712403</c:v>
                </c:pt>
                <c:pt idx="754">
                  <c:v>15.546735</c:v>
                </c:pt>
                <c:pt idx="755">
                  <c:v>15.712403</c:v>
                </c:pt>
                <c:pt idx="756">
                  <c:v>15.878069999999999</c:v>
                </c:pt>
                <c:pt idx="757">
                  <c:v>15.712403</c:v>
                </c:pt>
                <c:pt idx="758">
                  <c:v>15.712403</c:v>
                </c:pt>
                <c:pt idx="759">
                  <c:v>15.712403</c:v>
                </c:pt>
                <c:pt idx="760">
                  <c:v>15.712403</c:v>
                </c:pt>
                <c:pt idx="761">
                  <c:v>15.546735</c:v>
                </c:pt>
                <c:pt idx="762">
                  <c:v>15.712403</c:v>
                </c:pt>
                <c:pt idx="763">
                  <c:v>15.712403</c:v>
                </c:pt>
                <c:pt idx="764">
                  <c:v>15.712403</c:v>
                </c:pt>
                <c:pt idx="765">
                  <c:v>15.712403</c:v>
                </c:pt>
                <c:pt idx="766">
                  <c:v>15.546735</c:v>
                </c:pt>
                <c:pt idx="767">
                  <c:v>15.546735</c:v>
                </c:pt>
                <c:pt idx="768">
                  <c:v>15.712403</c:v>
                </c:pt>
                <c:pt idx="769">
                  <c:v>15.878069999999999</c:v>
                </c:pt>
                <c:pt idx="770">
                  <c:v>15.878069999999999</c:v>
                </c:pt>
                <c:pt idx="771">
                  <c:v>15.712403</c:v>
                </c:pt>
                <c:pt idx="772">
                  <c:v>15.712403</c:v>
                </c:pt>
                <c:pt idx="773">
                  <c:v>15.712403</c:v>
                </c:pt>
                <c:pt idx="774">
                  <c:v>15.546735</c:v>
                </c:pt>
                <c:pt idx="775">
                  <c:v>15.878069999999999</c:v>
                </c:pt>
                <c:pt idx="776">
                  <c:v>15.712403</c:v>
                </c:pt>
                <c:pt idx="777">
                  <c:v>15.712403</c:v>
                </c:pt>
                <c:pt idx="778">
                  <c:v>15.712403</c:v>
                </c:pt>
                <c:pt idx="779">
                  <c:v>15.712403</c:v>
                </c:pt>
                <c:pt idx="780">
                  <c:v>15.712403</c:v>
                </c:pt>
                <c:pt idx="781">
                  <c:v>15.878069999999999</c:v>
                </c:pt>
                <c:pt idx="782">
                  <c:v>15.546735</c:v>
                </c:pt>
                <c:pt idx="783">
                  <c:v>15.712403</c:v>
                </c:pt>
                <c:pt idx="784">
                  <c:v>15.712403</c:v>
                </c:pt>
                <c:pt idx="785">
                  <c:v>15.712403</c:v>
                </c:pt>
                <c:pt idx="786">
                  <c:v>15.712403</c:v>
                </c:pt>
                <c:pt idx="787">
                  <c:v>15.878069999999999</c:v>
                </c:pt>
                <c:pt idx="788">
                  <c:v>15.712403</c:v>
                </c:pt>
                <c:pt idx="789">
                  <c:v>15.712403</c:v>
                </c:pt>
                <c:pt idx="790">
                  <c:v>15.546735</c:v>
                </c:pt>
                <c:pt idx="791">
                  <c:v>15.546735</c:v>
                </c:pt>
                <c:pt idx="792">
                  <c:v>15.546735</c:v>
                </c:pt>
                <c:pt idx="793">
                  <c:v>15.712403</c:v>
                </c:pt>
                <c:pt idx="794">
                  <c:v>15.546735</c:v>
                </c:pt>
                <c:pt idx="795">
                  <c:v>15.712403</c:v>
                </c:pt>
                <c:pt idx="796">
                  <c:v>15.878069999999999</c:v>
                </c:pt>
                <c:pt idx="797">
                  <c:v>15.546735</c:v>
                </c:pt>
                <c:pt idx="798">
                  <c:v>15.712403</c:v>
                </c:pt>
                <c:pt idx="799">
                  <c:v>15.546735</c:v>
                </c:pt>
                <c:pt idx="800">
                  <c:v>15.712403</c:v>
                </c:pt>
                <c:pt idx="801">
                  <c:v>15.546735</c:v>
                </c:pt>
                <c:pt idx="802">
                  <c:v>15.712403</c:v>
                </c:pt>
                <c:pt idx="803">
                  <c:v>15.712403</c:v>
                </c:pt>
                <c:pt idx="804">
                  <c:v>15.712403</c:v>
                </c:pt>
                <c:pt idx="805">
                  <c:v>15.712403</c:v>
                </c:pt>
                <c:pt idx="806">
                  <c:v>15.546735</c:v>
                </c:pt>
                <c:pt idx="807">
                  <c:v>15.546735</c:v>
                </c:pt>
                <c:pt idx="808">
                  <c:v>15.546735</c:v>
                </c:pt>
                <c:pt idx="809">
                  <c:v>15.712403</c:v>
                </c:pt>
                <c:pt idx="810">
                  <c:v>15.712403</c:v>
                </c:pt>
                <c:pt idx="811">
                  <c:v>15.712403</c:v>
                </c:pt>
                <c:pt idx="812">
                  <c:v>15.712403</c:v>
                </c:pt>
                <c:pt idx="813">
                  <c:v>15.546735</c:v>
                </c:pt>
                <c:pt idx="814">
                  <c:v>15.878069999999999</c:v>
                </c:pt>
                <c:pt idx="815">
                  <c:v>15.712403</c:v>
                </c:pt>
                <c:pt idx="816">
                  <c:v>15.546735</c:v>
                </c:pt>
                <c:pt idx="817">
                  <c:v>15.712403</c:v>
                </c:pt>
                <c:pt idx="818">
                  <c:v>15.712403</c:v>
                </c:pt>
                <c:pt idx="819">
                  <c:v>15.546735</c:v>
                </c:pt>
                <c:pt idx="820">
                  <c:v>15.712403</c:v>
                </c:pt>
                <c:pt idx="821">
                  <c:v>15.712403</c:v>
                </c:pt>
                <c:pt idx="822">
                  <c:v>15.878069999999999</c:v>
                </c:pt>
                <c:pt idx="823">
                  <c:v>15.712403</c:v>
                </c:pt>
                <c:pt idx="824">
                  <c:v>15.712403</c:v>
                </c:pt>
                <c:pt idx="825">
                  <c:v>15.546735</c:v>
                </c:pt>
                <c:pt idx="826">
                  <c:v>15.546735</c:v>
                </c:pt>
                <c:pt idx="827">
                  <c:v>15.546735</c:v>
                </c:pt>
                <c:pt idx="828">
                  <c:v>15.712403</c:v>
                </c:pt>
                <c:pt idx="829">
                  <c:v>15.546735</c:v>
                </c:pt>
                <c:pt idx="830">
                  <c:v>15.546735</c:v>
                </c:pt>
                <c:pt idx="831">
                  <c:v>15.546735</c:v>
                </c:pt>
                <c:pt idx="832">
                  <c:v>15.546735</c:v>
                </c:pt>
                <c:pt idx="833">
                  <c:v>15.546735</c:v>
                </c:pt>
                <c:pt idx="834">
                  <c:v>15.712403</c:v>
                </c:pt>
                <c:pt idx="835">
                  <c:v>15.712403</c:v>
                </c:pt>
                <c:pt idx="836">
                  <c:v>15.546735</c:v>
                </c:pt>
                <c:pt idx="837">
                  <c:v>15.712403</c:v>
                </c:pt>
                <c:pt idx="838">
                  <c:v>15.712403</c:v>
                </c:pt>
                <c:pt idx="839">
                  <c:v>15.546735</c:v>
                </c:pt>
                <c:pt idx="840">
                  <c:v>15.712403</c:v>
                </c:pt>
                <c:pt idx="841">
                  <c:v>15.712403</c:v>
                </c:pt>
                <c:pt idx="842">
                  <c:v>15.712403</c:v>
                </c:pt>
                <c:pt idx="843">
                  <c:v>15.712403</c:v>
                </c:pt>
                <c:pt idx="844">
                  <c:v>15.712403</c:v>
                </c:pt>
                <c:pt idx="845">
                  <c:v>15.546735</c:v>
                </c:pt>
                <c:pt idx="846">
                  <c:v>15.712403</c:v>
                </c:pt>
                <c:pt idx="847">
                  <c:v>15.712403</c:v>
                </c:pt>
                <c:pt idx="848">
                  <c:v>15.546735</c:v>
                </c:pt>
                <c:pt idx="849">
                  <c:v>15.712403</c:v>
                </c:pt>
                <c:pt idx="850">
                  <c:v>15.712403</c:v>
                </c:pt>
                <c:pt idx="851">
                  <c:v>15.712403</c:v>
                </c:pt>
                <c:pt idx="852">
                  <c:v>15.712403</c:v>
                </c:pt>
                <c:pt idx="853">
                  <c:v>15.712403</c:v>
                </c:pt>
                <c:pt idx="854">
                  <c:v>15.712403</c:v>
                </c:pt>
                <c:pt idx="855">
                  <c:v>15.712403</c:v>
                </c:pt>
                <c:pt idx="856">
                  <c:v>15.712403</c:v>
                </c:pt>
                <c:pt idx="857">
                  <c:v>15.712403</c:v>
                </c:pt>
                <c:pt idx="858">
                  <c:v>15.878069999999999</c:v>
                </c:pt>
                <c:pt idx="859">
                  <c:v>15.712403</c:v>
                </c:pt>
                <c:pt idx="860">
                  <c:v>15.712403</c:v>
                </c:pt>
                <c:pt idx="861">
                  <c:v>15.712403</c:v>
                </c:pt>
                <c:pt idx="862">
                  <c:v>15.712403</c:v>
                </c:pt>
                <c:pt idx="863">
                  <c:v>15.712403</c:v>
                </c:pt>
                <c:pt idx="864">
                  <c:v>15.712403</c:v>
                </c:pt>
                <c:pt idx="865">
                  <c:v>15.712403</c:v>
                </c:pt>
                <c:pt idx="866">
                  <c:v>15.712403</c:v>
                </c:pt>
                <c:pt idx="867">
                  <c:v>15.712403</c:v>
                </c:pt>
                <c:pt idx="868">
                  <c:v>15.546735</c:v>
                </c:pt>
                <c:pt idx="869">
                  <c:v>15.712403</c:v>
                </c:pt>
                <c:pt idx="870">
                  <c:v>15.712403</c:v>
                </c:pt>
                <c:pt idx="871">
                  <c:v>15.546735</c:v>
                </c:pt>
                <c:pt idx="872">
                  <c:v>15.712403</c:v>
                </c:pt>
                <c:pt idx="873">
                  <c:v>15.712403</c:v>
                </c:pt>
                <c:pt idx="874">
                  <c:v>15.712403</c:v>
                </c:pt>
                <c:pt idx="875">
                  <c:v>15.546735</c:v>
                </c:pt>
                <c:pt idx="876">
                  <c:v>15.546735</c:v>
                </c:pt>
                <c:pt idx="877">
                  <c:v>15.712403</c:v>
                </c:pt>
                <c:pt idx="878">
                  <c:v>15.712403</c:v>
                </c:pt>
                <c:pt idx="879">
                  <c:v>15.546735</c:v>
                </c:pt>
                <c:pt idx="880">
                  <c:v>15.712403</c:v>
                </c:pt>
                <c:pt idx="881">
                  <c:v>15.712403</c:v>
                </c:pt>
                <c:pt idx="882">
                  <c:v>15.712403</c:v>
                </c:pt>
                <c:pt idx="883">
                  <c:v>15.712403</c:v>
                </c:pt>
                <c:pt idx="884">
                  <c:v>15.712403</c:v>
                </c:pt>
                <c:pt idx="885">
                  <c:v>15.546735</c:v>
                </c:pt>
                <c:pt idx="886">
                  <c:v>15.712403</c:v>
                </c:pt>
                <c:pt idx="887">
                  <c:v>15.712403</c:v>
                </c:pt>
                <c:pt idx="888">
                  <c:v>15.878069999999999</c:v>
                </c:pt>
                <c:pt idx="889">
                  <c:v>15.712403</c:v>
                </c:pt>
                <c:pt idx="890">
                  <c:v>15.712403</c:v>
                </c:pt>
                <c:pt idx="891">
                  <c:v>15.712403</c:v>
                </c:pt>
                <c:pt idx="892">
                  <c:v>15.712403</c:v>
                </c:pt>
                <c:pt idx="893">
                  <c:v>15.712403</c:v>
                </c:pt>
                <c:pt idx="894">
                  <c:v>15.712403</c:v>
                </c:pt>
                <c:pt idx="895">
                  <c:v>15.712403</c:v>
                </c:pt>
                <c:pt idx="896">
                  <c:v>15.712403</c:v>
                </c:pt>
                <c:pt idx="897">
                  <c:v>15.878069999999999</c:v>
                </c:pt>
                <c:pt idx="898">
                  <c:v>15.712403</c:v>
                </c:pt>
                <c:pt idx="899">
                  <c:v>15.546735</c:v>
                </c:pt>
                <c:pt idx="900">
                  <c:v>15.712403</c:v>
                </c:pt>
                <c:pt idx="901">
                  <c:v>15.712403</c:v>
                </c:pt>
                <c:pt idx="902">
                  <c:v>15.878069999999999</c:v>
                </c:pt>
                <c:pt idx="903">
                  <c:v>15.712403</c:v>
                </c:pt>
                <c:pt idx="904">
                  <c:v>15.546735</c:v>
                </c:pt>
                <c:pt idx="905">
                  <c:v>15.878069999999999</c:v>
                </c:pt>
                <c:pt idx="906">
                  <c:v>15.712403</c:v>
                </c:pt>
                <c:pt idx="907">
                  <c:v>15.712403</c:v>
                </c:pt>
                <c:pt idx="908">
                  <c:v>15.712403</c:v>
                </c:pt>
                <c:pt idx="909">
                  <c:v>15.712403</c:v>
                </c:pt>
                <c:pt idx="910">
                  <c:v>15.712403</c:v>
                </c:pt>
                <c:pt idx="911">
                  <c:v>15.712403</c:v>
                </c:pt>
                <c:pt idx="912">
                  <c:v>15.546735</c:v>
                </c:pt>
                <c:pt idx="913">
                  <c:v>15.546735</c:v>
                </c:pt>
                <c:pt idx="914">
                  <c:v>15.712403</c:v>
                </c:pt>
                <c:pt idx="915">
                  <c:v>15.712403</c:v>
                </c:pt>
                <c:pt idx="916">
                  <c:v>15.712403</c:v>
                </c:pt>
                <c:pt idx="917">
                  <c:v>15.546735</c:v>
                </c:pt>
                <c:pt idx="918">
                  <c:v>15.878069999999999</c:v>
                </c:pt>
                <c:pt idx="919">
                  <c:v>15.878069999999999</c:v>
                </c:pt>
                <c:pt idx="920">
                  <c:v>15.878069999999999</c:v>
                </c:pt>
                <c:pt idx="921">
                  <c:v>15.878069999999999</c:v>
                </c:pt>
                <c:pt idx="922">
                  <c:v>15.712403</c:v>
                </c:pt>
                <c:pt idx="923">
                  <c:v>15.712403</c:v>
                </c:pt>
                <c:pt idx="924">
                  <c:v>15.712403</c:v>
                </c:pt>
                <c:pt idx="925">
                  <c:v>15.712403</c:v>
                </c:pt>
                <c:pt idx="926">
                  <c:v>15.878069999999999</c:v>
                </c:pt>
                <c:pt idx="927">
                  <c:v>15.712403</c:v>
                </c:pt>
                <c:pt idx="928">
                  <c:v>15.878069999999999</c:v>
                </c:pt>
                <c:pt idx="929">
                  <c:v>15.712403</c:v>
                </c:pt>
                <c:pt idx="930">
                  <c:v>15.712403</c:v>
                </c:pt>
                <c:pt idx="931">
                  <c:v>15.878069999999999</c:v>
                </c:pt>
                <c:pt idx="932">
                  <c:v>15.712403</c:v>
                </c:pt>
                <c:pt idx="933">
                  <c:v>15.878069999999999</c:v>
                </c:pt>
                <c:pt idx="934">
                  <c:v>15.712403</c:v>
                </c:pt>
                <c:pt idx="935">
                  <c:v>15.712403</c:v>
                </c:pt>
                <c:pt idx="936">
                  <c:v>15.878069999999999</c:v>
                </c:pt>
                <c:pt idx="937">
                  <c:v>15.712403</c:v>
                </c:pt>
                <c:pt idx="938">
                  <c:v>15.712403</c:v>
                </c:pt>
                <c:pt idx="939">
                  <c:v>15.712403</c:v>
                </c:pt>
                <c:pt idx="940">
                  <c:v>15.546735</c:v>
                </c:pt>
                <c:pt idx="941">
                  <c:v>15.878069999999999</c:v>
                </c:pt>
                <c:pt idx="942">
                  <c:v>15.878069999999999</c:v>
                </c:pt>
                <c:pt idx="943">
                  <c:v>15.712403</c:v>
                </c:pt>
                <c:pt idx="944">
                  <c:v>15.712403</c:v>
                </c:pt>
                <c:pt idx="945">
                  <c:v>15.712403</c:v>
                </c:pt>
                <c:pt idx="946">
                  <c:v>15.878069999999999</c:v>
                </c:pt>
                <c:pt idx="947">
                  <c:v>15.878069999999999</c:v>
                </c:pt>
                <c:pt idx="948">
                  <c:v>15.712403</c:v>
                </c:pt>
                <c:pt idx="949">
                  <c:v>15.878069999999999</c:v>
                </c:pt>
                <c:pt idx="950">
                  <c:v>15.878069999999999</c:v>
                </c:pt>
                <c:pt idx="951">
                  <c:v>15.712403</c:v>
                </c:pt>
                <c:pt idx="952">
                  <c:v>15.878069999999999</c:v>
                </c:pt>
                <c:pt idx="953">
                  <c:v>15.712403</c:v>
                </c:pt>
                <c:pt idx="954">
                  <c:v>15.878069999999999</c:v>
                </c:pt>
                <c:pt idx="955">
                  <c:v>15.712403</c:v>
                </c:pt>
                <c:pt idx="956">
                  <c:v>15.878069999999999</c:v>
                </c:pt>
                <c:pt idx="957">
                  <c:v>15.878069999999999</c:v>
                </c:pt>
                <c:pt idx="958">
                  <c:v>15.712403</c:v>
                </c:pt>
                <c:pt idx="959">
                  <c:v>15.878069999999999</c:v>
                </c:pt>
                <c:pt idx="960">
                  <c:v>15.878069999999999</c:v>
                </c:pt>
                <c:pt idx="961">
                  <c:v>15.878069999999999</c:v>
                </c:pt>
                <c:pt idx="962">
                  <c:v>15.712403</c:v>
                </c:pt>
                <c:pt idx="963">
                  <c:v>15.712403</c:v>
                </c:pt>
                <c:pt idx="964">
                  <c:v>15.712403</c:v>
                </c:pt>
                <c:pt idx="965">
                  <c:v>15.878069999999999</c:v>
                </c:pt>
                <c:pt idx="966">
                  <c:v>15.878069999999999</c:v>
                </c:pt>
                <c:pt idx="967">
                  <c:v>15.712403</c:v>
                </c:pt>
                <c:pt idx="968">
                  <c:v>15.712403</c:v>
                </c:pt>
                <c:pt idx="969">
                  <c:v>15.712403</c:v>
                </c:pt>
                <c:pt idx="970">
                  <c:v>15.712403</c:v>
                </c:pt>
                <c:pt idx="971">
                  <c:v>15.878069999999999</c:v>
                </c:pt>
                <c:pt idx="972">
                  <c:v>15.878069999999999</c:v>
                </c:pt>
                <c:pt idx="973">
                  <c:v>15.712403</c:v>
                </c:pt>
                <c:pt idx="974">
                  <c:v>15.712403</c:v>
                </c:pt>
                <c:pt idx="975">
                  <c:v>15.878069999999999</c:v>
                </c:pt>
                <c:pt idx="976">
                  <c:v>15.712403</c:v>
                </c:pt>
                <c:pt idx="977">
                  <c:v>15.712403</c:v>
                </c:pt>
                <c:pt idx="978">
                  <c:v>15.878069999999999</c:v>
                </c:pt>
                <c:pt idx="979">
                  <c:v>15.712403</c:v>
                </c:pt>
                <c:pt idx="980">
                  <c:v>15.712403</c:v>
                </c:pt>
                <c:pt idx="981">
                  <c:v>15.878069999999999</c:v>
                </c:pt>
                <c:pt idx="982">
                  <c:v>15.878069999999999</c:v>
                </c:pt>
                <c:pt idx="983">
                  <c:v>15.878069999999999</c:v>
                </c:pt>
                <c:pt idx="984">
                  <c:v>15.878069999999999</c:v>
                </c:pt>
                <c:pt idx="985">
                  <c:v>15.712403</c:v>
                </c:pt>
                <c:pt idx="986">
                  <c:v>15.712403</c:v>
                </c:pt>
                <c:pt idx="987">
                  <c:v>15.712403</c:v>
                </c:pt>
                <c:pt idx="988">
                  <c:v>15.878069999999999</c:v>
                </c:pt>
                <c:pt idx="989">
                  <c:v>15.712403</c:v>
                </c:pt>
                <c:pt idx="990">
                  <c:v>15.878069999999999</c:v>
                </c:pt>
                <c:pt idx="991">
                  <c:v>15.878069999999999</c:v>
                </c:pt>
                <c:pt idx="992">
                  <c:v>15.712403</c:v>
                </c:pt>
                <c:pt idx="993">
                  <c:v>15.712403</c:v>
                </c:pt>
                <c:pt idx="994">
                  <c:v>15.878069999999999</c:v>
                </c:pt>
                <c:pt idx="995">
                  <c:v>15.878069999999999</c:v>
                </c:pt>
                <c:pt idx="996">
                  <c:v>15.712403</c:v>
                </c:pt>
                <c:pt idx="997">
                  <c:v>15.878069999999999</c:v>
                </c:pt>
                <c:pt idx="998">
                  <c:v>15.878069999999999</c:v>
                </c:pt>
                <c:pt idx="999">
                  <c:v>15.878069999999999</c:v>
                </c:pt>
                <c:pt idx="1000">
                  <c:v>15.878069999999999</c:v>
                </c:pt>
                <c:pt idx="1001">
                  <c:v>15.878069999999999</c:v>
                </c:pt>
                <c:pt idx="1002">
                  <c:v>15.712403</c:v>
                </c:pt>
                <c:pt idx="1003">
                  <c:v>15.712403</c:v>
                </c:pt>
                <c:pt idx="1004">
                  <c:v>15.878069999999999</c:v>
                </c:pt>
                <c:pt idx="1005">
                  <c:v>15.878069999999999</c:v>
                </c:pt>
                <c:pt idx="1006">
                  <c:v>15.878069999999999</c:v>
                </c:pt>
                <c:pt idx="1007">
                  <c:v>15.712403</c:v>
                </c:pt>
                <c:pt idx="1008">
                  <c:v>15.878069999999999</c:v>
                </c:pt>
                <c:pt idx="1009">
                  <c:v>15.878069999999999</c:v>
                </c:pt>
                <c:pt idx="1010">
                  <c:v>15.878069999999999</c:v>
                </c:pt>
                <c:pt idx="1011">
                  <c:v>15.878069999999999</c:v>
                </c:pt>
                <c:pt idx="1012">
                  <c:v>15.878069999999999</c:v>
                </c:pt>
                <c:pt idx="1013">
                  <c:v>15.712403</c:v>
                </c:pt>
                <c:pt idx="1014">
                  <c:v>15.712403</c:v>
                </c:pt>
                <c:pt idx="1015">
                  <c:v>15.878069999999999</c:v>
                </c:pt>
                <c:pt idx="1016">
                  <c:v>15.712403</c:v>
                </c:pt>
                <c:pt idx="1017">
                  <c:v>15.878069999999999</c:v>
                </c:pt>
                <c:pt idx="1018">
                  <c:v>16.043738000000001</c:v>
                </c:pt>
                <c:pt idx="1019">
                  <c:v>15.712403</c:v>
                </c:pt>
                <c:pt idx="1020">
                  <c:v>15.878069999999999</c:v>
                </c:pt>
                <c:pt idx="1021">
                  <c:v>15.878069999999999</c:v>
                </c:pt>
                <c:pt idx="1022">
                  <c:v>15.712403</c:v>
                </c:pt>
                <c:pt idx="1023">
                  <c:v>15.878069999999999</c:v>
                </c:pt>
                <c:pt idx="1024">
                  <c:v>15.878069999999999</c:v>
                </c:pt>
                <c:pt idx="1025">
                  <c:v>15.546735</c:v>
                </c:pt>
                <c:pt idx="1026">
                  <c:v>15.878069999999999</c:v>
                </c:pt>
                <c:pt idx="1027">
                  <c:v>15.878069999999999</c:v>
                </c:pt>
                <c:pt idx="1028">
                  <c:v>15.546735</c:v>
                </c:pt>
                <c:pt idx="1029">
                  <c:v>15.878069999999999</c:v>
                </c:pt>
                <c:pt idx="1030">
                  <c:v>15.878069999999999</c:v>
                </c:pt>
                <c:pt idx="1031">
                  <c:v>15.878069999999999</c:v>
                </c:pt>
                <c:pt idx="1032">
                  <c:v>15.878069999999999</c:v>
                </c:pt>
                <c:pt idx="1033">
                  <c:v>15.878069999999999</c:v>
                </c:pt>
                <c:pt idx="1034">
                  <c:v>16.043738000000001</c:v>
                </c:pt>
                <c:pt idx="1035">
                  <c:v>15.878069999999999</c:v>
                </c:pt>
                <c:pt idx="1036">
                  <c:v>15.878069999999999</c:v>
                </c:pt>
                <c:pt idx="1037">
                  <c:v>15.878069999999999</c:v>
                </c:pt>
                <c:pt idx="1038">
                  <c:v>15.878069999999999</c:v>
                </c:pt>
                <c:pt idx="1039">
                  <c:v>15.878069999999999</c:v>
                </c:pt>
                <c:pt idx="1040">
                  <c:v>15.878069999999999</c:v>
                </c:pt>
                <c:pt idx="1041">
                  <c:v>15.878069999999999</c:v>
                </c:pt>
                <c:pt idx="1042">
                  <c:v>15.878069999999999</c:v>
                </c:pt>
                <c:pt idx="1043">
                  <c:v>15.712403</c:v>
                </c:pt>
                <c:pt idx="1044">
                  <c:v>15.878069999999999</c:v>
                </c:pt>
                <c:pt idx="1045">
                  <c:v>15.878069999999999</c:v>
                </c:pt>
                <c:pt idx="1046">
                  <c:v>15.878069999999999</c:v>
                </c:pt>
                <c:pt idx="1047">
                  <c:v>15.878069999999999</c:v>
                </c:pt>
                <c:pt idx="1048">
                  <c:v>15.878069999999999</c:v>
                </c:pt>
                <c:pt idx="1049">
                  <c:v>15.878069999999999</c:v>
                </c:pt>
                <c:pt idx="1050">
                  <c:v>15.878069999999999</c:v>
                </c:pt>
                <c:pt idx="1051">
                  <c:v>15.878069999999999</c:v>
                </c:pt>
                <c:pt idx="1052">
                  <c:v>15.712403</c:v>
                </c:pt>
                <c:pt idx="1053">
                  <c:v>15.712403</c:v>
                </c:pt>
                <c:pt idx="1054">
                  <c:v>15.878069999999999</c:v>
                </c:pt>
                <c:pt idx="1055">
                  <c:v>15.878069999999999</c:v>
                </c:pt>
                <c:pt idx="1056">
                  <c:v>15.878069999999999</c:v>
                </c:pt>
                <c:pt idx="1057">
                  <c:v>15.712403</c:v>
                </c:pt>
                <c:pt idx="1058">
                  <c:v>15.712403</c:v>
                </c:pt>
                <c:pt idx="1059">
                  <c:v>15.878069999999999</c:v>
                </c:pt>
                <c:pt idx="1060">
                  <c:v>15.878069999999999</c:v>
                </c:pt>
                <c:pt idx="1061">
                  <c:v>15.878069999999999</c:v>
                </c:pt>
                <c:pt idx="1062">
                  <c:v>15.878069999999999</c:v>
                </c:pt>
                <c:pt idx="1063">
                  <c:v>15.878069999999999</c:v>
                </c:pt>
                <c:pt idx="1064">
                  <c:v>15.712403</c:v>
                </c:pt>
                <c:pt idx="1065">
                  <c:v>15.878069999999999</c:v>
                </c:pt>
                <c:pt idx="1066">
                  <c:v>15.878069999999999</c:v>
                </c:pt>
                <c:pt idx="1067">
                  <c:v>15.712403</c:v>
                </c:pt>
                <c:pt idx="1068">
                  <c:v>15.878069999999999</c:v>
                </c:pt>
                <c:pt idx="1069">
                  <c:v>15.878069999999999</c:v>
                </c:pt>
                <c:pt idx="1070">
                  <c:v>15.712403</c:v>
                </c:pt>
                <c:pt idx="1071">
                  <c:v>15.878069999999999</c:v>
                </c:pt>
                <c:pt idx="1072">
                  <c:v>15.878069999999999</c:v>
                </c:pt>
                <c:pt idx="1073">
                  <c:v>15.878069999999999</c:v>
                </c:pt>
                <c:pt idx="1074">
                  <c:v>15.712403</c:v>
                </c:pt>
                <c:pt idx="1075">
                  <c:v>15.712403</c:v>
                </c:pt>
                <c:pt idx="1076">
                  <c:v>15.712403</c:v>
                </c:pt>
                <c:pt idx="1077">
                  <c:v>15.878069999999999</c:v>
                </c:pt>
                <c:pt idx="1078">
                  <c:v>15.712403</c:v>
                </c:pt>
                <c:pt idx="1079">
                  <c:v>15.712403</c:v>
                </c:pt>
                <c:pt idx="1080">
                  <c:v>15.712403</c:v>
                </c:pt>
                <c:pt idx="1081">
                  <c:v>15.878069999999999</c:v>
                </c:pt>
                <c:pt idx="1082">
                  <c:v>15.878069999999999</c:v>
                </c:pt>
                <c:pt idx="1083">
                  <c:v>15.878069999999999</c:v>
                </c:pt>
                <c:pt idx="1084">
                  <c:v>15.878069999999999</c:v>
                </c:pt>
                <c:pt idx="1085">
                  <c:v>15.878069999999999</c:v>
                </c:pt>
                <c:pt idx="1086">
                  <c:v>15.878069999999999</c:v>
                </c:pt>
                <c:pt idx="1087">
                  <c:v>15.878069999999999</c:v>
                </c:pt>
                <c:pt idx="1088">
                  <c:v>15.712403</c:v>
                </c:pt>
                <c:pt idx="1089">
                  <c:v>15.878069999999999</c:v>
                </c:pt>
                <c:pt idx="1090">
                  <c:v>15.712403</c:v>
                </c:pt>
                <c:pt idx="1091">
                  <c:v>15.878069999999999</c:v>
                </c:pt>
                <c:pt idx="1092">
                  <c:v>15.878069999999999</c:v>
                </c:pt>
                <c:pt idx="1093">
                  <c:v>15.878069999999999</c:v>
                </c:pt>
                <c:pt idx="1094">
                  <c:v>15.712403</c:v>
                </c:pt>
                <c:pt idx="1095">
                  <c:v>15.878069999999999</c:v>
                </c:pt>
                <c:pt idx="1096">
                  <c:v>15.878069999999999</c:v>
                </c:pt>
                <c:pt idx="1097">
                  <c:v>15.878069999999999</c:v>
                </c:pt>
                <c:pt idx="1098">
                  <c:v>15.878069999999999</c:v>
                </c:pt>
                <c:pt idx="1099">
                  <c:v>15.878069999999999</c:v>
                </c:pt>
                <c:pt idx="1100">
                  <c:v>15.878069999999999</c:v>
                </c:pt>
                <c:pt idx="1101">
                  <c:v>15.878069999999999</c:v>
                </c:pt>
                <c:pt idx="1102">
                  <c:v>15.878069999999999</c:v>
                </c:pt>
                <c:pt idx="1103">
                  <c:v>15.712403</c:v>
                </c:pt>
                <c:pt idx="1104">
                  <c:v>15.878069999999999</c:v>
                </c:pt>
                <c:pt idx="1105">
                  <c:v>15.878069999999999</c:v>
                </c:pt>
                <c:pt idx="1106">
                  <c:v>15.878069999999999</c:v>
                </c:pt>
                <c:pt idx="1107">
                  <c:v>15.712403</c:v>
                </c:pt>
                <c:pt idx="1108">
                  <c:v>15.712403</c:v>
                </c:pt>
                <c:pt idx="1109">
                  <c:v>15.878069999999999</c:v>
                </c:pt>
                <c:pt idx="1110">
                  <c:v>15.712403</c:v>
                </c:pt>
                <c:pt idx="1111">
                  <c:v>15.712403</c:v>
                </c:pt>
                <c:pt idx="1112">
                  <c:v>15.712403</c:v>
                </c:pt>
                <c:pt idx="1113">
                  <c:v>15.712403</c:v>
                </c:pt>
                <c:pt idx="1114">
                  <c:v>15.712403</c:v>
                </c:pt>
                <c:pt idx="1115">
                  <c:v>15.712403</c:v>
                </c:pt>
                <c:pt idx="1116">
                  <c:v>15.878069999999999</c:v>
                </c:pt>
                <c:pt idx="1117">
                  <c:v>15.878069999999999</c:v>
                </c:pt>
                <c:pt idx="1118">
                  <c:v>15.878069999999999</c:v>
                </c:pt>
                <c:pt idx="1119">
                  <c:v>15.712403</c:v>
                </c:pt>
                <c:pt idx="1120">
                  <c:v>15.712403</c:v>
                </c:pt>
                <c:pt idx="1121">
                  <c:v>15.712403</c:v>
                </c:pt>
                <c:pt idx="1122">
                  <c:v>15.712403</c:v>
                </c:pt>
                <c:pt idx="1123">
                  <c:v>15.546735</c:v>
                </c:pt>
                <c:pt idx="1124">
                  <c:v>15.712403</c:v>
                </c:pt>
                <c:pt idx="1125">
                  <c:v>15.712403</c:v>
                </c:pt>
                <c:pt idx="1126">
                  <c:v>15.712403</c:v>
                </c:pt>
                <c:pt idx="1127">
                  <c:v>15.712403</c:v>
                </c:pt>
                <c:pt idx="1128">
                  <c:v>15.712403</c:v>
                </c:pt>
                <c:pt idx="1129">
                  <c:v>15.712403</c:v>
                </c:pt>
                <c:pt idx="1130">
                  <c:v>15.712403</c:v>
                </c:pt>
                <c:pt idx="1131">
                  <c:v>15.878069999999999</c:v>
                </c:pt>
                <c:pt idx="1132">
                  <c:v>15.712403</c:v>
                </c:pt>
                <c:pt idx="1133">
                  <c:v>15.712403</c:v>
                </c:pt>
                <c:pt idx="1134">
                  <c:v>15.712403</c:v>
                </c:pt>
                <c:pt idx="1135">
                  <c:v>15.712403</c:v>
                </c:pt>
                <c:pt idx="1136">
                  <c:v>15.712403</c:v>
                </c:pt>
                <c:pt idx="1137">
                  <c:v>15.712403</c:v>
                </c:pt>
                <c:pt idx="1138">
                  <c:v>15.546735</c:v>
                </c:pt>
                <c:pt idx="1139">
                  <c:v>15.712403</c:v>
                </c:pt>
                <c:pt idx="1140">
                  <c:v>15.712403</c:v>
                </c:pt>
                <c:pt idx="1141">
                  <c:v>15.712403</c:v>
                </c:pt>
                <c:pt idx="1142">
                  <c:v>15.546735</c:v>
                </c:pt>
                <c:pt idx="1143">
                  <c:v>15.546735</c:v>
                </c:pt>
                <c:pt idx="1144">
                  <c:v>15.546735</c:v>
                </c:pt>
                <c:pt idx="1145">
                  <c:v>15.712403</c:v>
                </c:pt>
                <c:pt idx="1146">
                  <c:v>15.712403</c:v>
                </c:pt>
                <c:pt idx="1147">
                  <c:v>15.712403</c:v>
                </c:pt>
                <c:pt idx="1148">
                  <c:v>15.546735</c:v>
                </c:pt>
                <c:pt idx="1149">
                  <c:v>15.546735</c:v>
                </c:pt>
                <c:pt idx="1150">
                  <c:v>15.546735</c:v>
                </c:pt>
                <c:pt idx="1151">
                  <c:v>15.712403</c:v>
                </c:pt>
                <c:pt idx="1152">
                  <c:v>15.712403</c:v>
                </c:pt>
                <c:pt idx="1153">
                  <c:v>15.546735</c:v>
                </c:pt>
                <c:pt idx="1154">
                  <c:v>15.712403</c:v>
                </c:pt>
                <c:pt idx="1155">
                  <c:v>15.546735</c:v>
                </c:pt>
                <c:pt idx="1156">
                  <c:v>15.712403</c:v>
                </c:pt>
                <c:pt idx="1157">
                  <c:v>15.712403</c:v>
                </c:pt>
                <c:pt idx="1158">
                  <c:v>15.878069999999999</c:v>
                </c:pt>
                <c:pt idx="1159">
                  <c:v>15.712403</c:v>
                </c:pt>
                <c:pt idx="1160">
                  <c:v>15.546735</c:v>
                </c:pt>
                <c:pt idx="1161">
                  <c:v>15.712403</c:v>
                </c:pt>
                <c:pt idx="1162">
                  <c:v>15.546735</c:v>
                </c:pt>
                <c:pt idx="1163">
                  <c:v>15.712403</c:v>
                </c:pt>
                <c:pt idx="1164">
                  <c:v>15.712403</c:v>
                </c:pt>
                <c:pt idx="1165">
                  <c:v>15.712403</c:v>
                </c:pt>
                <c:pt idx="1166">
                  <c:v>15.712403</c:v>
                </c:pt>
                <c:pt idx="1167">
                  <c:v>15.712403</c:v>
                </c:pt>
                <c:pt idx="1168">
                  <c:v>15.712403</c:v>
                </c:pt>
                <c:pt idx="1169">
                  <c:v>15.712403</c:v>
                </c:pt>
                <c:pt idx="1170">
                  <c:v>15.546735</c:v>
                </c:pt>
                <c:pt idx="1171">
                  <c:v>15.712403</c:v>
                </c:pt>
                <c:pt idx="1172">
                  <c:v>15.712403</c:v>
                </c:pt>
                <c:pt idx="1173">
                  <c:v>15.712403</c:v>
                </c:pt>
                <c:pt idx="1174">
                  <c:v>15.712403</c:v>
                </c:pt>
                <c:pt idx="1175">
                  <c:v>15.878069999999999</c:v>
                </c:pt>
                <c:pt idx="1176">
                  <c:v>15.712403</c:v>
                </c:pt>
                <c:pt idx="1177">
                  <c:v>15.712403</c:v>
                </c:pt>
                <c:pt idx="1178">
                  <c:v>15.712403</c:v>
                </c:pt>
                <c:pt idx="1179">
                  <c:v>15.712403</c:v>
                </c:pt>
                <c:pt idx="1180">
                  <c:v>15.712403</c:v>
                </c:pt>
                <c:pt idx="1181">
                  <c:v>15.712403</c:v>
                </c:pt>
                <c:pt idx="1182">
                  <c:v>15.712403</c:v>
                </c:pt>
                <c:pt idx="1183">
                  <c:v>15.712403</c:v>
                </c:pt>
                <c:pt idx="1184">
                  <c:v>15.712403</c:v>
                </c:pt>
                <c:pt idx="1185">
                  <c:v>15.712403</c:v>
                </c:pt>
                <c:pt idx="1186">
                  <c:v>15.712403</c:v>
                </c:pt>
                <c:pt idx="1187">
                  <c:v>15.546735</c:v>
                </c:pt>
                <c:pt idx="1188">
                  <c:v>15.712403</c:v>
                </c:pt>
                <c:pt idx="1189">
                  <c:v>15.546735</c:v>
                </c:pt>
                <c:pt idx="1190">
                  <c:v>15.712403</c:v>
                </c:pt>
                <c:pt idx="1191">
                  <c:v>15.546735</c:v>
                </c:pt>
                <c:pt idx="1192">
                  <c:v>15.546735</c:v>
                </c:pt>
                <c:pt idx="1193">
                  <c:v>15.712403</c:v>
                </c:pt>
                <c:pt idx="1194">
                  <c:v>15.546735</c:v>
                </c:pt>
                <c:pt idx="1195">
                  <c:v>15.546735</c:v>
                </c:pt>
                <c:pt idx="1196">
                  <c:v>15.546735</c:v>
                </c:pt>
                <c:pt idx="1197">
                  <c:v>15.712403</c:v>
                </c:pt>
                <c:pt idx="1198">
                  <c:v>15.712403</c:v>
                </c:pt>
                <c:pt idx="1199">
                  <c:v>15.712403</c:v>
                </c:pt>
                <c:pt idx="1200">
                  <c:v>15.712403</c:v>
                </c:pt>
                <c:pt idx="1201">
                  <c:v>15.712403</c:v>
                </c:pt>
                <c:pt idx="1202">
                  <c:v>15.546735</c:v>
                </c:pt>
                <c:pt idx="1203">
                  <c:v>15.546735</c:v>
                </c:pt>
                <c:pt idx="1204">
                  <c:v>15.546735</c:v>
                </c:pt>
                <c:pt idx="1205">
                  <c:v>15.712403</c:v>
                </c:pt>
                <c:pt idx="1206">
                  <c:v>15.878069999999999</c:v>
                </c:pt>
                <c:pt idx="1207">
                  <c:v>15.712403</c:v>
                </c:pt>
                <c:pt idx="1208">
                  <c:v>15.712403</c:v>
                </c:pt>
                <c:pt idx="1209">
                  <c:v>15.712403</c:v>
                </c:pt>
                <c:pt idx="1210">
                  <c:v>15.712403</c:v>
                </c:pt>
                <c:pt idx="1211">
                  <c:v>15.546735</c:v>
                </c:pt>
                <c:pt idx="1212">
                  <c:v>15.712403</c:v>
                </c:pt>
                <c:pt idx="1213">
                  <c:v>15.712403</c:v>
                </c:pt>
                <c:pt idx="1214">
                  <c:v>15.712403</c:v>
                </c:pt>
                <c:pt idx="1215">
                  <c:v>15.546735</c:v>
                </c:pt>
                <c:pt idx="1216">
                  <c:v>15.712403</c:v>
                </c:pt>
                <c:pt idx="1217">
                  <c:v>15.712403</c:v>
                </c:pt>
                <c:pt idx="1218">
                  <c:v>15.712403</c:v>
                </c:pt>
                <c:pt idx="1219">
                  <c:v>15.712403</c:v>
                </c:pt>
                <c:pt idx="1220">
                  <c:v>15.546735</c:v>
                </c:pt>
                <c:pt idx="1221">
                  <c:v>15.546735</c:v>
                </c:pt>
                <c:pt idx="1222">
                  <c:v>15.712403</c:v>
                </c:pt>
                <c:pt idx="1223">
                  <c:v>15.546735</c:v>
                </c:pt>
                <c:pt idx="1224">
                  <c:v>15.712403</c:v>
                </c:pt>
                <c:pt idx="1225">
                  <c:v>15.546735</c:v>
                </c:pt>
                <c:pt idx="1226">
                  <c:v>15.546735</c:v>
                </c:pt>
                <c:pt idx="1227">
                  <c:v>15.712403</c:v>
                </c:pt>
                <c:pt idx="1228">
                  <c:v>15.712403</c:v>
                </c:pt>
                <c:pt idx="1229">
                  <c:v>15.546735</c:v>
                </c:pt>
                <c:pt idx="1230">
                  <c:v>15.546735</c:v>
                </c:pt>
                <c:pt idx="1231">
                  <c:v>15.546735</c:v>
                </c:pt>
                <c:pt idx="1232">
                  <c:v>15.712403</c:v>
                </c:pt>
                <c:pt idx="1233">
                  <c:v>15.712403</c:v>
                </c:pt>
                <c:pt idx="1234">
                  <c:v>15.712403</c:v>
                </c:pt>
                <c:pt idx="1235">
                  <c:v>15.546735</c:v>
                </c:pt>
                <c:pt idx="1236">
                  <c:v>15.712403</c:v>
                </c:pt>
                <c:pt idx="1237">
                  <c:v>15.712403</c:v>
                </c:pt>
                <c:pt idx="1238">
                  <c:v>15.712403</c:v>
                </c:pt>
                <c:pt idx="1239">
                  <c:v>15.712403</c:v>
                </c:pt>
                <c:pt idx="1240">
                  <c:v>15.712403</c:v>
                </c:pt>
                <c:pt idx="1241">
                  <c:v>15.712403</c:v>
                </c:pt>
                <c:pt idx="1242">
                  <c:v>15.712403</c:v>
                </c:pt>
                <c:pt idx="1243">
                  <c:v>15.712403</c:v>
                </c:pt>
                <c:pt idx="1244">
                  <c:v>15.546735</c:v>
                </c:pt>
                <c:pt idx="1245">
                  <c:v>15.546735</c:v>
                </c:pt>
                <c:pt idx="1246">
                  <c:v>15.712403</c:v>
                </c:pt>
                <c:pt idx="1247">
                  <c:v>15.712403</c:v>
                </c:pt>
                <c:pt idx="1248">
                  <c:v>15.712403</c:v>
                </c:pt>
                <c:pt idx="1249">
                  <c:v>15.712403</c:v>
                </c:pt>
                <c:pt idx="1250">
                  <c:v>15.712403</c:v>
                </c:pt>
                <c:pt idx="1251">
                  <c:v>15.712403</c:v>
                </c:pt>
                <c:pt idx="1252">
                  <c:v>15.712403</c:v>
                </c:pt>
                <c:pt idx="1253">
                  <c:v>15.712403</c:v>
                </c:pt>
                <c:pt idx="1254">
                  <c:v>15.878069999999999</c:v>
                </c:pt>
                <c:pt idx="1255">
                  <c:v>15.712403</c:v>
                </c:pt>
                <c:pt idx="1256">
                  <c:v>15.712403</c:v>
                </c:pt>
                <c:pt idx="1257">
                  <c:v>15.712403</c:v>
                </c:pt>
                <c:pt idx="1258">
                  <c:v>15.878069999999999</c:v>
                </c:pt>
                <c:pt idx="1259">
                  <c:v>15.878069999999999</c:v>
                </c:pt>
                <c:pt idx="1260">
                  <c:v>15.712403</c:v>
                </c:pt>
                <c:pt idx="1261">
                  <c:v>15.878069999999999</c:v>
                </c:pt>
                <c:pt idx="1262">
                  <c:v>15.712403</c:v>
                </c:pt>
                <c:pt idx="1263">
                  <c:v>15.546735</c:v>
                </c:pt>
                <c:pt idx="1264">
                  <c:v>15.712403</c:v>
                </c:pt>
                <c:pt idx="1265">
                  <c:v>15.712403</c:v>
                </c:pt>
                <c:pt idx="1266">
                  <c:v>15.712403</c:v>
                </c:pt>
                <c:pt idx="1267">
                  <c:v>15.712403</c:v>
                </c:pt>
                <c:pt idx="1268">
                  <c:v>15.712403</c:v>
                </c:pt>
                <c:pt idx="1269">
                  <c:v>15.712403</c:v>
                </c:pt>
                <c:pt idx="1270">
                  <c:v>15.712403</c:v>
                </c:pt>
                <c:pt idx="1271">
                  <c:v>15.712403</c:v>
                </c:pt>
                <c:pt idx="1272">
                  <c:v>15.712403</c:v>
                </c:pt>
                <c:pt idx="1273">
                  <c:v>15.712403</c:v>
                </c:pt>
                <c:pt idx="1274">
                  <c:v>15.546735</c:v>
                </c:pt>
                <c:pt idx="1275">
                  <c:v>15.712403</c:v>
                </c:pt>
                <c:pt idx="1276">
                  <c:v>15.546735</c:v>
                </c:pt>
                <c:pt idx="1277">
                  <c:v>15.712403</c:v>
                </c:pt>
                <c:pt idx="1278">
                  <c:v>15.712403</c:v>
                </c:pt>
                <c:pt idx="1279">
                  <c:v>15.712403</c:v>
                </c:pt>
                <c:pt idx="1280">
                  <c:v>15.712403</c:v>
                </c:pt>
                <c:pt idx="1281">
                  <c:v>15.712403</c:v>
                </c:pt>
                <c:pt idx="1282">
                  <c:v>15.546735</c:v>
                </c:pt>
                <c:pt idx="1283">
                  <c:v>15.712403</c:v>
                </c:pt>
                <c:pt idx="1284">
                  <c:v>15.712403</c:v>
                </c:pt>
                <c:pt idx="1285">
                  <c:v>15.546735</c:v>
                </c:pt>
                <c:pt idx="1286">
                  <c:v>15.712403</c:v>
                </c:pt>
                <c:pt idx="1287">
                  <c:v>15.712403</c:v>
                </c:pt>
                <c:pt idx="1288">
                  <c:v>15.712403</c:v>
                </c:pt>
                <c:pt idx="1289">
                  <c:v>15.546735</c:v>
                </c:pt>
                <c:pt idx="1290">
                  <c:v>15.712403</c:v>
                </c:pt>
                <c:pt idx="1291">
                  <c:v>15.712403</c:v>
                </c:pt>
                <c:pt idx="1292">
                  <c:v>15.712403</c:v>
                </c:pt>
                <c:pt idx="1293">
                  <c:v>15.712403</c:v>
                </c:pt>
                <c:pt idx="1294">
                  <c:v>15.712403</c:v>
                </c:pt>
                <c:pt idx="1295">
                  <c:v>15.712403</c:v>
                </c:pt>
                <c:pt idx="1296">
                  <c:v>15.878069999999999</c:v>
                </c:pt>
                <c:pt idx="1297">
                  <c:v>15.712403</c:v>
                </c:pt>
                <c:pt idx="1298">
                  <c:v>15.878069999999999</c:v>
                </c:pt>
                <c:pt idx="1299">
                  <c:v>15.712403</c:v>
                </c:pt>
                <c:pt idx="1300">
                  <c:v>15.712403</c:v>
                </c:pt>
                <c:pt idx="1301">
                  <c:v>15.712403</c:v>
                </c:pt>
                <c:pt idx="1302">
                  <c:v>15.878069999999999</c:v>
                </c:pt>
                <c:pt idx="1303">
                  <c:v>15.712403</c:v>
                </c:pt>
                <c:pt idx="1304">
                  <c:v>15.712403</c:v>
                </c:pt>
                <c:pt idx="1305">
                  <c:v>15.712403</c:v>
                </c:pt>
                <c:pt idx="1306">
                  <c:v>15.712403</c:v>
                </c:pt>
                <c:pt idx="1307">
                  <c:v>15.712403</c:v>
                </c:pt>
                <c:pt idx="1308">
                  <c:v>15.712403</c:v>
                </c:pt>
                <c:pt idx="1309">
                  <c:v>15.878069999999999</c:v>
                </c:pt>
                <c:pt idx="1310">
                  <c:v>15.712403</c:v>
                </c:pt>
                <c:pt idx="1311">
                  <c:v>15.712403</c:v>
                </c:pt>
                <c:pt idx="1312">
                  <c:v>15.712403</c:v>
                </c:pt>
                <c:pt idx="1313">
                  <c:v>15.712403</c:v>
                </c:pt>
                <c:pt idx="1314">
                  <c:v>15.712403</c:v>
                </c:pt>
                <c:pt idx="1315">
                  <c:v>15.712403</c:v>
                </c:pt>
                <c:pt idx="1316">
                  <c:v>15.712403</c:v>
                </c:pt>
                <c:pt idx="1317">
                  <c:v>15.712403</c:v>
                </c:pt>
                <c:pt idx="1318">
                  <c:v>15.712403</c:v>
                </c:pt>
                <c:pt idx="1319">
                  <c:v>15.712403</c:v>
                </c:pt>
                <c:pt idx="1320">
                  <c:v>15.712403</c:v>
                </c:pt>
                <c:pt idx="1321">
                  <c:v>15.712403</c:v>
                </c:pt>
                <c:pt idx="1322">
                  <c:v>15.878069999999999</c:v>
                </c:pt>
                <c:pt idx="1323">
                  <c:v>15.878069999999999</c:v>
                </c:pt>
                <c:pt idx="1324">
                  <c:v>15.878069999999999</c:v>
                </c:pt>
                <c:pt idx="1325">
                  <c:v>15.712403</c:v>
                </c:pt>
                <c:pt idx="1326">
                  <c:v>15.712403</c:v>
                </c:pt>
                <c:pt idx="1327">
                  <c:v>15.712403</c:v>
                </c:pt>
                <c:pt idx="1328">
                  <c:v>15.546735</c:v>
                </c:pt>
                <c:pt idx="1329">
                  <c:v>15.712403</c:v>
                </c:pt>
                <c:pt idx="1330">
                  <c:v>15.712403</c:v>
                </c:pt>
                <c:pt idx="1331">
                  <c:v>15.712403</c:v>
                </c:pt>
                <c:pt idx="1332">
                  <c:v>15.712403</c:v>
                </c:pt>
                <c:pt idx="1333">
                  <c:v>15.712403</c:v>
                </c:pt>
                <c:pt idx="1334">
                  <c:v>15.712403</c:v>
                </c:pt>
                <c:pt idx="1335">
                  <c:v>15.712403</c:v>
                </c:pt>
                <c:pt idx="1336">
                  <c:v>15.546735</c:v>
                </c:pt>
                <c:pt idx="1337">
                  <c:v>15.546735</c:v>
                </c:pt>
                <c:pt idx="1338">
                  <c:v>15.546735</c:v>
                </c:pt>
                <c:pt idx="1339">
                  <c:v>15.546735</c:v>
                </c:pt>
                <c:pt idx="1340">
                  <c:v>15.712403</c:v>
                </c:pt>
                <c:pt idx="1341">
                  <c:v>15.546735</c:v>
                </c:pt>
                <c:pt idx="1342">
                  <c:v>15.546735</c:v>
                </c:pt>
                <c:pt idx="1343">
                  <c:v>15.712403</c:v>
                </c:pt>
                <c:pt idx="1344">
                  <c:v>15.546735</c:v>
                </c:pt>
                <c:pt idx="1345">
                  <c:v>15.546735</c:v>
                </c:pt>
                <c:pt idx="1346">
                  <c:v>15.546735</c:v>
                </c:pt>
                <c:pt idx="1347">
                  <c:v>15.712403</c:v>
                </c:pt>
                <c:pt idx="1348">
                  <c:v>15.546735</c:v>
                </c:pt>
                <c:pt idx="1349">
                  <c:v>15.712403</c:v>
                </c:pt>
                <c:pt idx="1350">
                  <c:v>15.878069999999999</c:v>
                </c:pt>
                <c:pt idx="1351">
                  <c:v>15.712403</c:v>
                </c:pt>
                <c:pt idx="1352">
                  <c:v>15.712403</c:v>
                </c:pt>
                <c:pt idx="1353">
                  <c:v>15.546735</c:v>
                </c:pt>
                <c:pt idx="1354">
                  <c:v>15.712403</c:v>
                </c:pt>
                <c:pt idx="1355">
                  <c:v>15.712403</c:v>
                </c:pt>
                <c:pt idx="1356">
                  <c:v>15.546735</c:v>
                </c:pt>
                <c:pt idx="1357">
                  <c:v>15.546735</c:v>
                </c:pt>
                <c:pt idx="1358">
                  <c:v>15.712403</c:v>
                </c:pt>
                <c:pt idx="1359">
                  <c:v>15.878069999999999</c:v>
                </c:pt>
                <c:pt idx="1360">
                  <c:v>15.712403</c:v>
                </c:pt>
                <c:pt idx="1361">
                  <c:v>15.712403</c:v>
                </c:pt>
                <c:pt idx="1362">
                  <c:v>15.712403</c:v>
                </c:pt>
                <c:pt idx="1363">
                  <c:v>15.546735</c:v>
                </c:pt>
                <c:pt idx="1364">
                  <c:v>15.546735</c:v>
                </c:pt>
                <c:pt idx="1365">
                  <c:v>15.712403</c:v>
                </c:pt>
                <c:pt idx="1366">
                  <c:v>15.712403</c:v>
                </c:pt>
                <c:pt idx="1367">
                  <c:v>15.546735</c:v>
                </c:pt>
                <c:pt idx="1368">
                  <c:v>15.546735</c:v>
                </c:pt>
                <c:pt idx="1369">
                  <c:v>15.712403</c:v>
                </c:pt>
                <c:pt idx="1370">
                  <c:v>15.712403</c:v>
                </c:pt>
                <c:pt idx="1371">
                  <c:v>15.712403</c:v>
                </c:pt>
                <c:pt idx="1372">
                  <c:v>15.712403</c:v>
                </c:pt>
                <c:pt idx="1373">
                  <c:v>15.712403</c:v>
                </c:pt>
                <c:pt idx="1374">
                  <c:v>15.546735</c:v>
                </c:pt>
                <c:pt idx="1375">
                  <c:v>15.712403</c:v>
                </c:pt>
                <c:pt idx="1376">
                  <c:v>15.712403</c:v>
                </c:pt>
                <c:pt idx="1377">
                  <c:v>15.712403</c:v>
                </c:pt>
                <c:pt idx="1378">
                  <c:v>15.878069999999999</c:v>
                </c:pt>
                <c:pt idx="1379">
                  <c:v>15.546735</c:v>
                </c:pt>
                <c:pt idx="1380">
                  <c:v>15.546735</c:v>
                </c:pt>
                <c:pt idx="1381">
                  <c:v>15.712403</c:v>
                </c:pt>
                <c:pt idx="1382">
                  <c:v>15.546735</c:v>
                </c:pt>
                <c:pt idx="1383">
                  <c:v>15.712403</c:v>
                </c:pt>
                <c:pt idx="1384">
                  <c:v>15.712403</c:v>
                </c:pt>
                <c:pt idx="1385">
                  <c:v>15.712403</c:v>
                </c:pt>
                <c:pt idx="1386">
                  <c:v>15.712403</c:v>
                </c:pt>
                <c:pt idx="1387">
                  <c:v>15.712403</c:v>
                </c:pt>
                <c:pt idx="1388">
                  <c:v>15.712403</c:v>
                </c:pt>
                <c:pt idx="1389">
                  <c:v>15.546735</c:v>
                </c:pt>
                <c:pt idx="1390">
                  <c:v>15.712403</c:v>
                </c:pt>
                <c:pt idx="1391">
                  <c:v>15.546735</c:v>
                </c:pt>
                <c:pt idx="1392">
                  <c:v>15.712403</c:v>
                </c:pt>
                <c:pt idx="1393">
                  <c:v>15.712403</c:v>
                </c:pt>
                <c:pt idx="1394">
                  <c:v>15.712403</c:v>
                </c:pt>
                <c:pt idx="1395">
                  <c:v>15.712403</c:v>
                </c:pt>
                <c:pt idx="1396">
                  <c:v>15.546735</c:v>
                </c:pt>
                <c:pt idx="1397">
                  <c:v>15.546735</c:v>
                </c:pt>
                <c:pt idx="1398">
                  <c:v>15.546735</c:v>
                </c:pt>
                <c:pt idx="1399">
                  <c:v>15.878069999999999</c:v>
                </c:pt>
                <c:pt idx="1400">
                  <c:v>15.546735</c:v>
                </c:pt>
                <c:pt idx="1401">
                  <c:v>15.712403</c:v>
                </c:pt>
                <c:pt idx="1402">
                  <c:v>15.712403</c:v>
                </c:pt>
                <c:pt idx="1403">
                  <c:v>15.712403</c:v>
                </c:pt>
                <c:pt idx="1404">
                  <c:v>15.712403</c:v>
                </c:pt>
                <c:pt idx="1405">
                  <c:v>15.712403</c:v>
                </c:pt>
                <c:pt idx="1406">
                  <c:v>15.712403</c:v>
                </c:pt>
                <c:pt idx="1407">
                  <c:v>15.712403</c:v>
                </c:pt>
                <c:pt idx="1408">
                  <c:v>15.712403</c:v>
                </c:pt>
                <c:pt idx="1409">
                  <c:v>15.712403</c:v>
                </c:pt>
                <c:pt idx="1410">
                  <c:v>15.712403</c:v>
                </c:pt>
                <c:pt idx="1411">
                  <c:v>15.712403</c:v>
                </c:pt>
                <c:pt idx="1412">
                  <c:v>15.546735</c:v>
                </c:pt>
                <c:pt idx="1413">
                  <c:v>15.712403</c:v>
                </c:pt>
                <c:pt idx="1414">
                  <c:v>15.546735</c:v>
                </c:pt>
                <c:pt idx="1415">
                  <c:v>15.712403</c:v>
                </c:pt>
                <c:pt idx="1416">
                  <c:v>15.712403</c:v>
                </c:pt>
                <c:pt idx="1417">
                  <c:v>15.546735</c:v>
                </c:pt>
                <c:pt idx="1418">
                  <c:v>15.712403</c:v>
                </c:pt>
                <c:pt idx="1419">
                  <c:v>15.712403</c:v>
                </c:pt>
                <c:pt idx="1420">
                  <c:v>15.712403</c:v>
                </c:pt>
                <c:pt idx="1421">
                  <c:v>15.546735</c:v>
                </c:pt>
                <c:pt idx="1422">
                  <c:v>15.712403</c:v>
                </c:pt>
                <c:pt idx="1423">
                  <c:v>15.712403</c:v>
                </c:pt>
                <c:pt idx="1424">
                  <c:v>15.546735</c:v>
                </c:pt>
                <c:pt idx="1425">
                  <c:v>15.546735</c:v>
                </c:pt>
                <c:pt idx="1426">
                  <c:v>15.546735</c:v>
                </c:pt>
                <c:pt idx="1427">
                  <c:v>15.712403</c:v>
                </c:pt>
                <c:pt idx="1428">
                  <c:v>15.712403</c:v>
                </c:pt>
                <c:pt idx="1429">
                  <c:v>15.546735</c:v>
                </c:pt>
                <c:pt idx="1430">
                  <c:v>15.546735</c:v>
                </c:pt>
                <c:pt idx="1431">
                  <c:v>15.546735</c:v>
                </c:pt>
                <c:pt idx="1432">
                  <c:v>15.546735</c:v>
                </c:pt>
                <c:pt idx="1433">
                  <c:v>15.712403</c:v>
                </c:pt>
                <c:pt idx="1434">
                  <c:v>15.712403</c:v>
                </c:pt>
                <c:pt idx="1435">
                  <c:v>15.546735</c:v>
                </c:pt>
                <c:pt idx="1436">
                  <c:v>15.712403</c:v>
                </c:pt>
                <c:pt idx="1437">
                  <c:v>15.712403</c:v>
                </c:pt>
                <c:pt idx="1438">
                  <c:v>15.546735</c:v>
                </c:pt>
                <c:pt idx="1439">
                  <c:v>15.712403</c:v>
                </c:pt>
                <c:pt idx="1440">
                  <c:v>15.712403</c:v>
                </c:pt>
                <c:pt idx="1441">
                  <c:v>15.878069999999999</c:v>
                </c:pt>
                <c:pt idx="1442">
                  <c:v>15.712403</c:v>
                </c:pt>
                <c:pt idx="1443">
                  <c:v>15.712403</c:v>
                </c:pt>
                <c:pt idx="1444">
                  <c:v>15.712403</c:v>
                </c:pt>
                <c:pt idx="1445">
                  <c:v>15.712403</c:v>
                </c:pt>
                <c:pt idx="1446">
                  <c:v>15.546735</c:v>
                </c:pt>
                <c:pt idx="1447">
                  <c:v>15.546735</c:v>
                </c:pt>
                <c:pt idx="1448">
                  <c:v>15.878069999999999</c:v>
                </c:pt>
                <c:pt idx="1449">
                  <c:v>15.546735</c:v>
                </c:pt>
                <c:pt idx="1450">
                  <c:v>15.546735</c:v>
                </c:pt>
                <c:pt idx="1451">
                  <c:v>15.712403</c:v>
                </c:pt>
                <c:pt idx="1452">
                  <c:v>15.546735</c:v>
                </c:pt>
                <c:pt idx="1453">
                  <c:v>15.712403</c:v>
                </c:pt>
                <c:pt idx="1454">
                  <c:v>15.712403</c:v>
                </c:pt>
                <c:pt idx="1455">
                  <c:v>15.712403</c:v>
                </c:pt>
                <c:pt idx="1456">
                  <c:v>15.712403</c:v>
                </c:pt>
                <c:pt idx="1457">
                  <c:v>15.712403</c:v>
                </c:pt>
                <c:pt idx="1458">
                  <c:v>15.712403</c:v>
                </c:pt>
                <c:pt idx="1459">
                  <c:v>15.712403</c:v>
                </c:pt>
                <c:pt idx="1460">
                  <c:v>15.712403</c:v>
                </c:pt>
                <c:pt idx="1461">
                  <c:v>15.712403</c:v>
                </c:pt>
                <c:pt idx="1462">
                  <c:v>15.712403</c:v>
                </c:pt>
                <c:pt idx="1463">
                  <c:v>15.712403</c:v>
                </c:pt>
                <c:pt idx="1464">
                  <c:v>15.712403</c:v>
                </c:pt>
                <c:pt idx="1465">
                  <c:v>15.712403</c:v>
                </c:pt>
                <c:pt idx="1466">
                  <c:v>15.546735</c:v>
                </c:pt>
                <c:pt idx="1467">
                  <c:v>15.712403</c:v>
                </c:pt>
                <c:pt idx="1468">
                  <c:v>15.712403</c:v>
                </c:pt>
                <c:pt idx="1469">
                  <c:v>15.712403</c:v>
                </c:pt>
                <c:pt idx="1470">
                  <c:v>15.712403</c:v>
                </c:pt>
                <c:pt idx="1471">
                  <c:v>15.546735</c:v>
                </c:pt>
                <c:pt idx="1472">
                  <c:v>15.712403</c:v>
                </c:pt>
                <c:pt idx="1473">
                  <c:v>15.712403</c:v>
                </c:pt>
                <c:pt idx="1474">
                  <c:v>15.546735</c:v>
                </c:pt>
                <c:pt idx="1475">
                  <c:v>15.712403</c:v>
                </c:pt>
                <c:pt idx="1476">
                  <c:v>15.712403</c:v>
                </c:pt>
                <c:pt idx="1477">
                  <c:v>15.712403</c:v>
                </c:pt>
                <c:pt idx="1478">
                  <c:v>15.712403</c:v>
                </c:pt>
                <c:pt idx="1479">
                  <c:v>15.712403</c:v>
                </c:pt>
                <c:pt idx="1480">
                  <c:v>15.878069999999999</c:v>
                </c:pt>
                <c:pt idx="1481">
                  <c:v>15.712403</c:v>
                </c:pt>
                <c:pt idx="1482">
                  <c:v>15.712403</c:v>
                </c:pt>
                <c:pt idx="1483">
                  <c:v>15.546735</c:v>
                </c:pt>
                <c:pt idx="1484">
                  <c:v>16.043738000000001</c:v>
                </c:pt>
                <c:pt idx="1485">
                  <c:v>15.712403</c:v>
                </c:pt>
                <c:pt idx="1486">
                  <c:v>15.546735</c:v>
                </c:pt>
                <c:pt idx="1487">
                  <c:v>15.878069999999999</c:v>
                </c:pt>
                <c:pt idx="1488">
                  <c:v>15.546735</c:v>
                </c:pt>
                <c:pt idx="1489">
                  <c:v>15.712403</c:v>
                </c:pt>
                <c:pt idx="1490">
                  <c:v>15.712403</c:v>
                </c:pt>
                <c:pt idx="1491">
                  <c:v>15.712403</c:v>
                </c:pt>
                <c:pt idx="1492">
                  <c:v>15.712403</c:v>
                </c:pt>
                <c:pt idx="1493">
                  <c:v>15.712403</c:v>
                </c:pt>
                <c:pt idx="1494">
                  <c:v>15.712403</c:v>
                </c:pt>
                <c:pt idx="1495">
                  <c:v>15.712403</c:v>
                </c:pt>
                <c:pt idx="1496">
                  <c:v>15.712403</c:v>
                </c:pt>
                <c:pt idx="1497">
                  <c:v>15.546735</c:v>
                </c:pt>
                <c:pt idx="1498">
                  <c:v>15.712403</c:v>
                </c:pt>
                <c:pt idx="1499">
                  <c:v>15.712403</c:v>
                </c:pt>
                <c:pt idx="1500">
                  <c:v>15.546735</c:v>
                </c:pt>
                <c:pt idx="1501">
                  <c:v>15.878069999999999</c:v>
                </c:pt>
                <c:pt idx="1502">
                  <c:v>15.546735</c:v>
                </c:pt>
                <c:pt idx="1503">
                  <c:v>15.546735</c:v>
                </c:pt>
                <c:pt idx="1504">
                  <c:v>15.712403</c:v>
                </c:pt>
                <c:pt idx="1505">
                  <c:v>15.712403</c:v>
                </c:pt>
                <c:pt idx="1506">
                  <c:v>15.878069999999999</c:v>
                </c:pt>
                <c:pt idx="1507">
                  <c:v>15.712403</c:v>
                </c:pt>
                <c:pt idx="1508">
                  <c:v>15.546735</c:v>
                </c:pt>
                <c:pt idx="1509">
                  <c:v>15.712403</c:v>
                </c:pt>
                <c:pt idx="1510">
                  <c:v>15.878069999999999</c:v>
                </c:pt>
                <c:pt idx="1511">
                  <c:v>15.878069999999999</c:v>
                </c:pt>
                <c:pt idx="1512">
                  <c:v>15.712403</c:v>
                </c:pt>
                <c:pt idx="1513">
                  <c:v>15.712403</c:v>
                </c:pt>
                <c:pt idx="1514">
                  <c:v>15.712403</c:v>
                </c:pt>
                <c:pt idx="1515">
                  <c:v>15.546735</c:v>
                </c:pt>
                <c:pt idx="1516">
                  <c:v>15.546735</c:v>
                </c:pt>
                <c:pt idx="1517">
                  <c:v>15.712403</c:v>
                </c:pt>
                <c:pt idx="1518">
                  <c:v>15.546735</c:v>
                </c:pt>
                <c:pt idx="1519">
                  <c:v>15.546735</c:v>
                </c:pt>
                <c:pt idx="1520">
                  <c:v>15.712403</c:v>
                </c:pt>
                <c:pt idx="1521">
                  <c:v>15.546735</c:v>
                </c:pt>
                <c:pt idx="1522">
                  <c:v>15.712403</c:v>
                </c:pt>
                <c:pt idx="1523">
                  <c:v>15.712403</c:v>
                </c:pt>
                <c:pt idx="1524">
                  <c:v>15.712403</c:v>
                </c:pt>
                <c:pt idx="1525">
                  <c:v>15.712403</c:v>
                </c:pt>
                <c:pt idx="1526">
                  <c:v>15.712403</c:v>
                </c:pt>
                <c:pt idx="1527">
                  <c:v>15.712403</c:v>
                </c:pt>
                <c:pt idx="1528">
                  <c:v>15.546735</c:v>
                </c:pt>
                <c:pt idx="1529">
                  <c:v>15.712403</c:v>
                </c:pt>
                <c:pt idx="1530">
                  <c:v>15.712403</c:v>
                </c:pt>
                <c:pt idx="1531">
                  <c:v>15.712403</c:v>
                </c:pt>
                <c:pt idx="1532">
                  <c:v>15.712403</c:v>
                </c:pt>
                <c:pt idx="1533">
                  <c:v>15.712403</c:v>
                </c:pt>
                <c:pt idx="1534">
                  <c:v>15.712403</c:v>
                </c:pt>
                <c:pt idx="1535">
                  <c:v>15.712403</c:v>
                </c:pt>
                <c:pt idx="1536">
                  <c:v>15.712403</c:v>
                </c:pt>
                <c:pt idx="1537">
                  <c:v>15.712403</c:v>
                </c:pt>
                <c:pt idx="1538">
                  <c:v>15.712403</c:v>
                </c:pt>
                <c:pt idx="1539">
                  <c:v>15.712403</c:v>
                </c:pt>
                <c:pt idx="1540">
                  <c:v>15.712403</c:v>
                </c:pt>
                <c:pt idx="1541">
                  <c:v>15.546735</c:v>
                </c:pt>
                <c:pt idx="1542">
                  <c:v>15.878069999999999</c:v>
                </c:pt>
                <c:pt idx="1543">
                  <c:v>15.546735</c:v>
                </c:pt>
                <c:pt idx="1544">
                  <c:v>15.712403</c:v>
                </c:pt>
                <c:pt idx="1545">
                  <c:v>15.546735</c:v>
                </c:pt>
                <c:pt idx="1546">
                  <c:v>15.712403</c:v>
                </c:pt>
                <c:pt idx="1547">
                  <c:v>15.712403</c:v>
                </c:pt>
                <c:pt idx="1548">
                  <c:v>15.712403</c:v>
                </c:pt>
                <c:pt idx="1549">
                  <c:v>15.712403</c:v>
                </c:pt>
                <c:pt idx="1550">
                  <c:v>15.712403</c:v>
                </c:pt>
                <c:pt idx="1551">
                  <c:v>15.712403</c:v>
                </c:pt>
                <c:pt idx="1552">
                  <c:v>15.712403</c:v>
                </c:pt>
                <c:pt idx="1553">
                  <c:v>15.712403</c:v>
                </c:pt>
                <c:pt idx="1554">
                  <c:v>15.546735</c:v>
                </c:pt>
                <c:pt idx="1555">
                  <c:v>15.712403</c:v>
                </c:pt>
                <c:pt idx="1556">
                  <c:v>15.546735</c:v>
                </c:pt>
                <c:pt idx="1557">
                  <c:v>15.712403</c:v>
                </c:pt>
                <c:pt idx="1558">
                  <c:v>15.546735</c:v>
                </c:pt>
                <c:pt idx="1559">
                  <c:v>15.546735</c:v>
                </c:pt>
                <c:pt idx="1560">
                  <c:v>15.712403</c:v>
                </c:pt>
                <c:pt idx="1561">
                  <c:v>15.712403</c:v>
                </c:pt>
                <c:pt idx="1562">
                  <c:v>15.546735</c:v>
                </c:pt>
                <c:pt idx="1563">
                  <c:v>15.712403</c:v>
                </c:pt>
                <c:pt idx="1564">
                  <c:v>15.712403</c:v>
                </c:pt>
                <c:pt idx="1565">
                  <c:v>15.712403</c:v>
                </c:pt>
                <c:pt idx="1566">
                  <c:v>15.546735</c:v>
                </c:pt>
                <c:pt idx="1567">
                  <c:v>15.546735</c:v>
                </c:pt>
                <c:pt idx="1568">
                  <c:v>15.546735</c:v>
                </c:pt>
                <c:pt idx="1569">
                  <c:v>15.712403</c:v>
                </c:pt>
                <c:pt idx="1570">
                  <c:v>15.712403</c:v>
                </c:pt>
                <c:pt idx="1571">
                  <c:v>15.546735</c:v>
                </c:pt>
                <c:pt idx="1572">
                  <c:v>15.712403</c:v>
                </c:pt>
                <c:pt idx="1573">
                  <c:v>15.878069999999999</c:v>
                </c:pt>
                <c:pt idx="1574">
                  <c:v>15.546735</c:v>
                </c:pt>
                <c:pt idx="1575">
                  <c:v>15.546735</c:v>
                </c:pt>
                <c:pt idx="1576">
                  <c:v>15.878069999999999</c:v>
                </c:pt>
                <c:pt idx="1577">
                  <c:v>15.712403</c:v>
                </c:pt>
                <c:pt idx="1578">
                  <c:v>15.712403</c:v>
                </c:pt>
                <c:pt idx="1579">
                  <c:v>15.546735</c:v>
                </c:pt>
                <c:pt idx="1580">
                  <c:v>15.712403</c:v>
                </c:pt>
                <c:pt idx="1581">
                  <c:v>15.546735</c:v>
                </c:pt>
                <c:pt idx="1582">
                  <c:v>15.712403</c:v>
                </c:pt>
                <c:pt idx="1583">
                  <c:v>15.546735</c:v>
                </c:pt>
                <c:pt idx="1584">
                  <c:v>15.546735</c:v>
                </c:pt>
                <c:pt idx="1585">
                  <c:v>15.546735</c:v>
                </c:pt>
                <c:pt idx="1586">
                  <c:v>15.546735</c:v>
                </c:pt>
                <c:pt idx="1587">
                  <c:v>15.712403</c:v>
                </c:pt>
                <c:pt idx="1588">
                  <c:v>15.712403</c:v>
                </c:pt>
                <c:pt idx="1589">
                  <c:v>15.712403</c:v>
                </c:pt>
                <c:pt idx="1590">
                  <c:v>15.712403</c:v>
                </c:pt>
                <c:pt idx="1591">
                  <c:v>15.712403</c:v>
                </c:pt>
                <c:pt idx="1592">
                  <c:v>15.878069999999999</c:v>
                </c:pt>
                <c:pt idx="1593">
                  <c:v>15.712403</c:v>
                </c:pt>
                <c:pt idx="1594">
                  <c:v>15.546735</c:v>
                </c:pt>
                <c:pt idx="1595">
                  <c:v>15.712403</c:v>
                </c:pt>
                <c:pt idx="1596">
                  <c:v>15.712403</c:v>
                </c:pt>
                <c:pt idx="1597">
                  <c:v>15.546735</c:v>
                </c:pt>
                <c:pt idx="1598">
                  <c:v>15.712403</c:v>
                </c:pt>
                <c:pt idx="1599">
                  <c:v>15.712403</c:v>
                </c:pt>
                <c:pt idx="1600">
                  <c:v>15.546735</c:v>
                </c:pt>
                <c:pt idx="1601">
                  <c:v>15.546735</c:v>
                </c:pt>
                <c:pt idx="1602">
                  <c:v>15.546735</c:v>
                </c:pt>
                <c:pt idx="1603">
                  <c:v>15.712403</c:v>
                </c:pt>
                <c:pt idx="1604">
                  <c:v>15.712403</c:v>
                </c:pt>
                <c:pt idx="1605">
                  <c:v>15.712403</c:v>
                </c:pt>
                <c:pt idx="1606">
                  <c:v>15.712403</c:v>
                </c:pt>
                <c:pt idx="1607">
                  <c:v>15.712403</c:v>
                </c:pt>
                <c:pt idx="1608">
                  <c:v>15.546735</c:v>
                </c:pt>
                <c:pt idx="1609">
                  <c:v>15.546735</c:v>
                </c:pt>
                <c:pt idx="1610">
                  <c:v>15.712403</c:v>
                </c:pt>
                <c:pt idx="1611">
                  <c:v>15.712403</c:v>
                </c:pt>
                <c:pt idx="1612">
                  <c:v>15.546735</c:v>
                </c:pt>
                <c:pt idx="1613">
                  <c:v>15.546735</c:v>
                </c:pt>
                <c:pt idx="1614">
                  <c:v>15.712403</c:v>
                </c:pt>
                <c:pt idx="1615">
                  <c:v>15.546735</c:v>
                </c:pt>
                <c:pt idx="1616">
                  <c:v>15.546735</c:v>
                </c:pt>
                <c:pt idx="1617">
                  <c:v>15.546735</c:v>
                </c:pt>
                <c:pt idx="1618">
                  <c:v>15.712403</c:v>
                </c:pt>
                <c:pt idx="1619">
                  <c:v>15.712403</c:v>
                </c:pt>
                <c:pt idx="1620">
                  <c:v>15.878069999999999</c:v>
                </c:pt>
                <c:pt idx="1621">
                  <c:v>15.712403</c:v>
                </c:pt>
                <c:pt idx="1622">
                  <c:v>15.712403</c:v>
                </c:pt>
                <c:pt idx="1623">
                  <c:v>15.712403</c:v>
                </c:pt>
                <c:pt idx="1624">
                  <c:v>15.712403</c:v>
                </c:pt>
                <c:pt idx="1625">
                  <c:v>15.712403</c:v>
                </c:pt>
                <c:pt idx="1626">
                  <c:v>15.712403</c:v>
                </c:pt>
                <c:pt idx="1627">
                  <c:v>15.712403</c:v>
                </c:pt>
                <c:pt idx="1628">
                  <c:v>15.712403</c:v>
                </c:pt>
                <c:pt idx="1629">
                  <c:v>15.712403</c:v>
                </c:pt>
                <c:pt idx="1630">
                  <c:v>15.712403</c:v>
                </c:pt>
                <c:pt idx="1631">
                  <c:v>15.546735</c:v>
                </c:pt>
                <c:pt idx="1632">
                  <c:v>15.546735</c:v>
                </c:pt>
                <c:pt idx="1633">
                  <c:v>15.546735</c:v>
                </c:pt>
                <c:pt idx="1634">
                  <c:v>15.546735</c:v>
                </c:pt>
                <c:pt idx="1635">
                  <c:v>15.712403</c:v>
                </c:pt>
                <c:pt idx="1636">
                  <c:v>15.712403</c:v>
                </c:pt>
                <c:pt idx="1637">
                  <c:v>15.546735</c:v>
                </c:pt>
                <c:pt idx="1638">
                  <c:v>15.712403</c:v>
                </c:pt>
                <c:pt idx="1639">
                  <c:v>15.712403</c:v>
                </c:pt>
                <c:pt idx="1640">
                  <c:v>15.546735</c:v>
                </c:pt>
                <c:pt idx="1641">
                  <c:v>15.712403</c:v>
                </c:pt>
                <c:pt idx="1642">
                  <c:v>15.712403</c:v>
                </c:pt>
                <c:pt idx="1643">
                  <c:v>15.712403</c:v>
                </c:pt>
                <c:pt idx="1644">
                  <c:v>15.712403</c:v>
                </c:pt>
                <c:pt idx="1645">
                  <c:v>15.546735</c:v>
                </c:pt>
                <c:pt idx="1646">
                  <c:v>15.878069999999999</c:v>
                </c:pt>
                <c:pt idx="1647">
                  <c:v>15.546735</c:v>
                </c:pt>
                <c:pt idx="1648">
                  <c:v>15.546735</c:v>
                </c:pt>
                <c:pt idx="1649">
                  <c:v>15.546735</c:v>
                </c:pt>
                <c:pt idx="1650">
                  <c:v>15.712403</c:v>
                </c:pt>
                <c:pt idx="1651">
                  <c:v>15.712403</c:v>
                </c:pt>
                <c:pt idx="1652">
                  <c:v>15.712403</c:v>
                </c:pt>
                <c:pt idx="1653">
                  <c:v>15.712403</c:v>
                </c:pt>
                <c:pt idx="1654">
                  <c:v>15.712403</c:v>
                </c:pt>
                <c:pt idx="1655">
                  <c:v>15.712403</c:v>
                </c:pt>
                <c:pt idx="1656">
                  <c:v>15.712403</c:v>
                </c:pt>
                <c:pt idx="1657">
                  <c:v>15.712403</c:v>
                </c:pt>
                <c:pt idx="1658">
                  <c:v>15.546735</c:v>
                </c:pt>
                <c:pt idx="1659">
                  <c:v>15.546735</c:v>
                </c:pt>
                <c:pt idx="1660">
                  <c:v>15.546735</c:v>
                </c:pt>
                <c:pt idx="1661">
                  <c:v>15.546735</c:v>
                </c:pt>
                <c:pt idx="1662">
                  <c:v>15.712403</c:v>
                </c:pt>
                <c:pt idx="1663">
                  <c:v>15.546735</c:v>
                </c:pt>
                <c:pt idx="1664">
                  <c:v>15.712403</c:v>
                </c:pt>
                <c:pt idx="1665">
                  <c:v>15.712403</c:v>
                </c:pt>
                <c:pt idx="1666">
                  <c:v>15.712403</c:v>
                </c:pt>
                <c:pt idx="1667">
                  <c:v>15.546735</c:v>
                </c:pt>
                <c:pt idx="1668">
                  <c:v>15.712403</c:v>
                </c:pt>
                <c:pt idx="1669">
                  <c:v>15.546735</c:v>
                </c:pt>
                <c:pt idx="1670">
                  <c:v>15.712403</c:v>
                </c:pt>
                <c:pt idx="1671">
                  <c:v>15.546735</c:v>
                </c:pt>
                <c:pt idx="1672">
                  <c:v>15.712403</c:v>
                </c:pt>
                <c:pt idx="1673">
                  <c:v>15.712403</c:v>
                </c:pt>
                <c:pt idx="1674">
                  <c:v>15.546735</c:v>
                </c:pt>
                <c:pt idx="1675">
                  <c:v>15.712403</c:v>
                </c:pt>
                <c:pt idx="1676">
                  <c:v>15.712403</c:v>
                </c:pt>
                <c:pt idx="1677">
                  <c:v>15.546735</c:v>
                </c:pt>
                <c:pt idx="1678">
                  <c:v>15.712403</c:v>
                </c:pt>
                <c:pt idx="1679">
                  <c:v>15.712403</c:v>
                </c:pt>
                <c:pt idx="1680">
                  <c:v>15.546735</c:v>
                </c:pt>
                <c:pt idx="1681">
                  <c:v>15.712403</c:v>
                </c:pt>
                <c:pt idx="1682">
                  <c:v>15.546735</c:v>
                </c:pt>
                <c:pt idx="1683">
                  <c:v>15.712403</c:v>
                </c:pt>
                <c:pt idx="1684">
                  <c:v>15.546735</c:v>
                </c:pt>
                <c:pt idx="1685">
                  <c:v>15.546735</c:v>
                </c:pt>
                <c:pt idx="1686">
                  <c:v>15.546735</c:v>
                </c:pt>
                <c:pt idx="1687">
                  <c:v>15.712403</c:v>
                </c:pt>
                <c:pt idx="1688">
                  <c:v>15.712403</c:v>
                </c:pt>
                <c:pt idx="1689">
                  <c:v>15.712403</c:v>
                </c:pt>
                <c:pt idx="1690">
                  <c:v>15.712403</c:v>
                </c:pt>
                <c:pt idx="1691">
                  <c:v>15.546735</c:v>
                </c:pt>
                <c:pt idx="1692">
                  <c:v>15.712403</c:v>
                </c:pt>
                <c:pt idx="1693">
                  <c:v>15.546735</c:v>
                </c:pt>
                <c:pt idx="1694">
                  <c:v>15.546735</c:v>
                </c:pt>
                <c:pt idx="1695">
                  <c:v>15.712403</c:v>
                </c:pt>
                <c:pt idx="1696">
                  <c:v>15.546735</c:v>
                </c:pt>
                <c:pt idx="1697">
                  <c:v>15.712403</c:v>
                </c:pt>
                <c:pt idx="1698">
                  <c:v>15.712403</c:v>
                </c:pt>
                <c:pt idx="1699">
                  <c:v>15.546735</c:v>
                </c:pt>
                <c:pt idx="1700">
                  <c:v>15.546735</c:v>
                </c:pt>
                <c:pt idx="1701">
                  <c:v>15.546735</c:v>
                </c:pt>
                <c:pt idx="1702">
                  <c:v>15.546735</c:v>
                </c:pt>
                <c:pt idx="1703">
                  <c:v>15.546735</c:v>
                </c:pt>
                <c:pt idx="1704">
                  <c:v>15.712403</c:v>
                </c:pt>
                <c:pt idx="1705">
                  <c:v>15.878069999999999</c:v>
                </c:pt>
                <c:pt idx="1706">
                  <c:v>15.712403</c:v>
                </c:pt>
                <c:pt idx="1707">
                  <c:v>15.712403</c:v>
                </c:pt>
                <c:pt idx="1708">
                  <c:v>15.712403</c:v>
                </c:pt>
                <c:pt idx="1709">
                  <c:v>15.712403</c:v>
                </c:pt>
                <c:pt idx="1710">
                  <c:v>15.546735</c:v>
                </c:pt>
                <c:pt idx="1711">
                  <c:v>15.712403</c:v>
                </c:pt>
                <c:pt idx="1712">
                  <c:v>15.712403</c:v>
                </c:pt>
                <c:pt idx="1713">
                  <c:v>15.546735</c:v>
                </c:pt>
                <c:pt idx="1714">
                  <c:v>15.546735</c:v>
                </c:pt>
                <c:pt idx="1715">
                  <c:v>15.712403</c:v>
                </c:pt>
                <c:pt idx="1716">
                  <c:v>15.546735</c:v>
                </c:pt>
                <c:pt idx="1717">
                  <c:v>15.546735</c:v>
                </c:pt>
                <c:pt idx="1718">
                  <c:v>15.712403</c:v>
                </c:pt>
                <c:pt idx="1719">
                  <c:v>15.546735</c:v>
                </c:pt>
                <c:pt idx="1720">
                  <c:v>15.546735</c:v>
                </c:pt>
                <c:pt idx="1721">
                  <c:v>15.546735</c:v>
                </c:pt>
                <c:pt idx="1722">
                  <c:v>15.712403</c:v>
                </c:pt>
                <c:pt idx="1723">
                  <c:v>15.546735</c:v>
                </c:pt>
                <c:pt idx="1724">
                  <c:v>15.546735</c:v>
                </c:pt>
                <c:pt idx="1725">
                  <c:v>15.712403</c:v>
                </c:pt>
                <c:pt idx="1726">
                  <c:v>15.546735</c:v>
                </c:pt>
                <c:pt idx="1727">
                  <c:v>15.546735</c:v>
                </c:pt>
                <c:pt idx="1728">
                  <c:v>15.712403</c:v>
                </c:pt>
                <c:pt idx="1729">
                  <c:v>15.712403</c:v>
                </c:pt>
                <c:pt idx="1730">
                  <c:v>15.712403</c:v>
                </c:pt>
                <c:pt idx="1731">
                  <c:v>15.546735</c:v>
                </c:pt>
                <c:pt idx="1732">
                  <c:v>15.712403</c:v>
                </c:pt>
                <c:pt idx="1733">
                  <c:v>15.712403</c:v>
                </c:pt>
                <c:pt idx="1734">
                  <c:v>15.878069999999999</c:v>
                </c:pt>
                <c:pt idx="1735">
                  <c:v>15.712403</c:v>
                </c:pt>
                <c:pt idx="1736">
                  <c:v>15.546735</c:v>
                </c:pt>
                <c:pt idx="1737">
                  <c:v>15.546735</c:v>
                </c:pt>
                <c:pt idx="1738">
                  <c:v>15.712403</c:v>
                </c:pt>
                <c:pt idx="1739">
                  <c:v>15.546735</c:v>
                </c:pt>
                <c:pt idx="1740">
                  <c:v>15.546735</c:v>
                </c:pt>
                <c:pt idx="1741">
                  <c:v>15.712403</c:v>
                </c:pt>
                <c:pt idx="1742">
                  <c:v>15.878069999999999</c:v>
                </c:pt>
                <c:pt idx="1743">
                  <c:v>15.878069999999999</c:v>
                </c:pt>
                <c:pt idx="1744">
                  <c:v>15.712403</c:v>
                </c:pt>
                <c:pt idx="1745">
                  <c:v>15.546735</c:v>
                </c:pt>
                <c:pt idx="1746">
                  <c:v>15.546735</c:v>
                </c:pt>
                <c:pt idx="1747">
                  <c:v>15.546735</c:v>
                </c:pt>
                <c:pt idx="1748">
                  <c:v>15.712403</c:v>
                </c:pt>
                <c:pt idx="1749">
                  <c:v>15.712403</c:v>
                </c:pt>
                <c:pt idx="1750">
                  <c:v>15.712403</c:v>
                </c:pt>
                <c:pt idx="1751">
                  <c:v>15.878069999999999</c:v>
                </c:pt>
                <c:pt idx="1752">
                  <c:v>15.712403</c:v>
                </c:pt>
                <c:pt idx="1753">
                  <c:v>15.712403</c:v>
                </c:pt>
                <c:pt idx="1754">
                  <c:v>15.546735</c:v>
                </c:pt>
                <c:pt idx="1755">
                  <c:v>15.878069999999999</c:v>
                </c:pt>
                <c:pt idx="1756">
                  <c:v>15.546735</c:v>
                </c:pt>
                <c:pt idx="1757">
                  <c:v>15.712403</c:v>
                </c:pt>
                <c:pt idx="1758">
                  <c:v>15.546735</c:v>
                </c:pt>
                <c:pt idx="1759">
                  <c:v>15.546735</c:v>
                </c:pt>
                <c:pt idx="1760">
                  <c:v>15.712403</c:v>
                </c:pt>
                <c:pt idx="1761">
                  <c:v>15.712403</c:v>
                </c:pt>
                <c:pt idx="1762">
                  <c:v>15.712403</c:v>
                </c:pt>
                <c:pt idx="1763">
                  <c:v>15.712403</c:v>
                </c:pt>
                <c:pt idx="1764">
                  <c:v>15.878069999999999</c:v>
                </c:pt>
                <c:pt idx="1765">
                  <c:v>15.712403</c:v>
                </c:pt>
                <c:pt idx="1766">
                  <c:v>15.712403</c:v>
                </c:pt>
                <c:pt idx="1767">
                  <c:v>15.712403</c:v>
                </c:pt>
                <c:pt idx="1768">
                  <c:v>15.546735</c:v>
                </c:pt>
                <c:pt idx="1769">
                  <c:v>15.712403</c:v>
                </c:pt>
                <c:pt idx="1770">
                  <c:v>15.546735</c:v>
                </c:pt>
                <c:pt idx="1771">
                  <c:v>15.712403</c:v>
                </c:pt>
                <c:pt idx="1772">
                  <c:v>15.712403</c:v>
                </c:pt>
                <c:pt idx="1773">
                  <c:v>15.546735</c:v>
                </c:pt>
                <c:pt idx="1774">
                  <c:v>15.712403</c:v>
                </c:pt>
                <c:pt idx="1775">
                  <c:v>15.712403</c:v>
                </c:pt>
                <c:pt idx="1776">
                  <c:v>15.712403</c:v>
                </c:pt>
                <c:pt idx="1777">
                  <c:v>15.546735</c:v>
                </c:pt>
                <c:pt idx="1778">
                  <c:v>15.712403</c:v>
                </c:pt>
                <c:pt idx="1779">
                  <c:v>15.712403</c:v>
                </c:pt>
                <c:pt idx="1780">
                  <c:v>15.712403</c:v>
                </c:pt>
                <c:pt idx="1781">
                  <c:v>15.712403</c:v>
                </c:pt>
                <c:pt idx="1782">
                  <c:v>15.712403</c:v>
                </c:pt>
                <c:pt idx="1783">
                  <c:v>15.546735</c:v>
                </c:pt>
                <c:pt idx="1784">
                  <c:v>15.546735</c:v>
                </c:pt>
                <c:pt idx="1785">
                  <c:v>15.712403</c:v>
                </c:pt>
                <c:pt idx="1786">
                  <c:v>15.546735</c:v>
                </c:pt>
                <c:pt idx="1787">
                  <c:v>15.546735</c:v>
                </c:pt>
                <c:pt idx="1788">
                  <c:v>15.546735</c:v>
                </c:pt>
                <c:pt idx="1789">
                  <c:v>15.546735</c:v>
                </c:pt>
                <c:pt idx="1790">
                  <c:v>15.712403</c:v>
                </c:pt>
                <c:pt idx="1791">
                  <c:v>15.712403</c:v>
                </c:pt>
                <c:pt idx="1792">
                  <c:v>15.712403</c:v>
                </c:pt>
                <c:pt idx="1793">
                  <c:v>15.546735</c:v>
                </c:pt>
                <c:pt idx="1794">
                  <c:v>15.712403</c:v>
                </c:pt>
                <c:pt idx="1795">
                  <c:v>15.712403</c:v>
                </c:pt>
                <c:pt idx="1796">
                  <c:v>15.712403</c:v>
                </c:pt>
                <c:pt idx="1797">
                  <c:v>15.712403</c:v>
                </c:pt>
                <c:pt idx="1798">
                  <c:v>15.546735</c:v>
                </c:pt>
                <c:pt idx="1799">
                  <c:v>15.546735</c:v>
                </c:pt>
                <c:pt idx="1800">
                  <c:v>15.712403</c:v>
                </c:pt>
                <c:pt idx="1801">
                  <c:v>15.546735</c:v>
                </c:pt>
                <c:pt idx="1802">
                  <c:v>15.712403</c:v>
                </c:pt>
                <c:pt idx="1803">
                  <c:v>15.712403</c:v>
                </c:pt>
                <c:pt idx="1804">
                  <c:v>15.546735</c:v>
                </c:pt>
                <c:pt idx="1805">
                  <c:v>15.546735</c:v>
                </c:pt>
                <c:pt idx="1806">
                  <c:v>15.712403</c:v>
                </c:pt>
                <c:pt idx="1807">
                  <c:v>15.712403</c:v>
                </c:pt>
                <c:pt idx="1808">
                  <c:v>15.712403</c:v>
                </c:pt>
                <c:pt idx="1809">
                  <c:v>15.712403</c:v>
                </c:pt>
                <c:pt idx="1810">
                  <c:v>15.546735</c:v>
                </c:pt>
                <c:pt idx="1811">
                  <c:v>15.712403</c:v>
                </c:pt>
                <c:pt idx="1812">
                  <c:v>15.546735</c:v>
                </c:pt>
                <c:pt idx="1813">
                  <c:v>15.546735</c:v>
                </c:pt>
                <c:pt idx="1814">
                  <c:v>15.712403</c:v>
                </c:pt>
                <c:pt idx="1815">
                  <c:v>15.546735</c:v>
                </c:pt>
                <c:pt idx="1816">
                  <c:v>15.712403</c:v>
                </c:pt>
                <c:pt idx="1817">
                  <c:v>15.712403</c:v>
                </c:pt>
                <c:pt idx="1818">
                  <c:v>15.712403</c:v>
                </c:pt>
                <c:pt idx="1819">
                  <c:v>15.546735</c:v>
                </c:pt>
                <c:pt idx="1820">
                  <c:v>15.712403</c:v>
                </c:pt>
                <c:pt idx="1821">
                  <c:v>15.546735</c:v>
                </c:pt>
                <c:pt idx="1822">
                  <c:v>15.546735</c:v>
                </c:pt>
                <c:pt idx="1823">
                  <c:v>15.712403</c:v>
                </c:pt>
                <c:pt idx="1824">
                  <c:v>15.546735</c:v>
                </c:pt>
                <c:pt idx="1825">
                  <c:v>15.546735</c:v>
                </c:pt>
                <c:pt idx="1826">
                  <c:v>15.546735</c:v>
                </c:pt>
                <c:pt idx="1827">
                  <c:v>15.712403</c:v>
                </c:pt>
                <c:pt idx="1828">
                  <c:v>15.546735</c:v>
                </c:pt>
                <c:pt idx="1829">
                  <c:v>15.546735</c:v>
                </c:pt>
                <c:pt idx="1830">
                  <c:v>15.712403</c:v>
                </c:pt>
                <c:pt idx="1831">
                  <c:v>15.546735</c:v>
                </c:pt>
                <c:pt idx="1832">
                  <c:v>15.546735</c:v>
                </c:pt>
                <c:pt idx="1833">
                  <c:v>15.712403</c:v>
                </c:pt>
                <c:pt idx="1834">
                  <c:v>15.712403</c:v>
                </c:pt>
                <c:pt idx="1835">
                  <c:v>15.546735</c:v>
                </c:pt>
                <c:pt idx="1836">
                  <c:v>15.712403</c:v>
                </c:pt>
                <c:pt idx="1837">
                  <c:v>15.546735</c:v>
                </c:pt>
                <c:pt idx="1838">
                  <c:v>15.712403</c:v>
                </c:pt>
                <c:pt idx="1839">
                  <c:v>15.712403</c:v>
                </c:pt>
                <c:pt idx="1840">
                  <c:v>15.712403</c:v>
                </c:pt>
                <c:pt idx="1841">
                  <c:v>15.546735</c:v>
                </c:pt>
                <c:pt idx="1842">
                  <c:v>15.546735</c:v>
                </c:pt>
                <c:pt idx="1843">
                  <c:v>15.712403</c:v>
                </c:pt>
                <c:pt idx="1844">
                  <c:v>15.546735</c:v>
                </c:pt>
                <c:pt idx="1845">
                  <c:v>15.712403</c:v>
                </c:pt>
                <c:pt idx="1846">
                  <c:v>15.546735</c:v>
                </c:pt>
                <c:pt idx="1847">
                  <c:v>15.546735</c:v>
                </c:pt>
                <c:pt idx="1848">
                  <c:v>15.546735</c:v>
                </c:pt>
                <c:pt idx="1849">
                  <c:v>15.546735</c:v>
                </c:pt>
                <c:pt idx="1850">
                  <c:v>15.712403</c:v>
                </c:pt>
                <c:pt idx="1851">
                  <c:v>15.546735</c:v>
                </c:pt>
                <c:pt idx="1852">
                  <c:v>15.712403</c:v>
                </c:pt>
                <c:pt idx="1853">
                  <c:v>15.546735</c:v>
                </c:pt>
                <c:pt idx="1854">
                  <c:v>15.712403</c:v>
                </c:pt>
                <c:pt idx="1855">
                  <c:v>15.546735</c:v>
                </c:pt>
                <c:pt idx="1856">
                  <c:v>15.878069999999999</c:v>
                </c:pt>
                <c:pt idx="1857">
                  <c:v>15.546735</c:v>
                </c:pt>
                <c:pt idx="1858">
                  <c:v>15.546735</c:v>
                </c:pt>
                <c:pt idx="1859">
                  <c:v>15.546735</c:v>
                </c:pt>
                <c:pt idx="1860">
                  <c:v>15.546735</c:v>
                </c:pt>
                <c:pt idx="1861">
                  <c:v>15.546735</c:v>
                </c:pt>
                <c:pt idx="1862">
                  <c:v>15.546735</c:v>
                </c:pt>
                <c:pt idx="1863">
                  <c:v>15.546735</c:v>
                </c:pt>
                <c:pt idx="1864">
                  <c:v>15.712403</c:v>
                </c:pt>
                <c:pt idx="1865">
                  <c:v>15.712403</c:v>
                </c:pt>
                <c:pt idx="1866">
                  <c:v>15.712403</c:v>
                </c:pt>
                <c:pt idx="1867">
                  <c:v>15.546735</c:v>
                </c:pt>
                <c:pt idx="1868">
                  <c:v>15.546735</c:v>
                </c:pt>
                <c:pt idx="1869">
                  <c:v>15.546735</c:v>
                </c:pt>
                <c:pt idx="1870">
                  <c:v>15.546735</c:v>
                </c:pt>
                <c:pt idx="1871">
                  <c:v>15.546735</c:v>
                </c:pt>
                <c:pt idx="1872">
                  <c:v>15.712403</c:v>
                </c:pt>
                <c:pt idx="1873">
                  <c:v>15.712403</c:v>
                </c:pt>
                <c:pt idx="1874">
                  <c:v>15.712403</c:v>
                </c:pt>
                <c:pt idx="1875">
                  <c:v>15.712403</c:v>
                </c:pt>
                <c:pt idx="1876">
                  <c:v>15.546735</c:v>
                </c:pt>
                <c:pt idx="1877">
                  <c:v>15.546735</c:v>
                </c:pt>
                <c:pt idx="1878">
                  <c:v>15.546735</c:v>
                </c:pt>
                <c:pt idx="1879">
                  <c:v>15.546735</c:v>
                </c:pt>
                <c:pt idx="1880">
                  <c:v>15.546735</c:v>
                </c:pt>
                <c:pt idx="1881">
                  <c:v>15.546735</c:v>
                </c:pt>
                <c:pt idx="1882">
                  <c:v>15.712403</c:v>
                </c:pt>
                <c:pt idx="1883">
                  <c:v>15.546735</c:v>
                </c:pt>
                <c:pt idx="1884">
                  <c:v>15.712403</c:v>
                </c:pt>
                <c:pt idx="1885">
                  <c:v>15.878069999999999</c:v>
                </c:pt>
                <c:pt idx="1886">
                  <c:v>15.878069999999999</c:v>
                </c:pt>
                <c:pt idx="1887">
                  <c:v>15.712403</c:v>
                </c:pt>
                <c:pt idx="1888">
                  <c:v>15.712403</c:v>
                </c:pt>
                <c:pt idx="1889">
                  <c:v>15.546735</c:v>
                </c:pt>
                <c:pt idx="1890">
                  <c:v>15.712403</c:v>
                </c:pt>
                <c:pt idx="1891">
                  <c:v>15.546735</c:v>
                </c:pt>
                <c:pt idx="1892">
                  <c:v>15.712403</c:v>
                </c:pt>
                <c:pt idx="1893">
                  <c:v>15.546735</c:v>
                </c:pt>
                <c:pt idx="1894">
                  <c:v>15.712403</c:v>
                </c:pt>
                <c:pt idx="1895">
                  <c:v>15.712403</c:v>
                </c:pt>
                <c:pt idx="1896">
                  <c:v>15.712403</c:v>
                </c:pt>
                <c:pt idx="1897">
                  <c:v>15.546735</c:v>
                </c:pt>
                <c:pt idx="1898">
                  <c:v>15.546735</c:v>
                </c:pt>
                <c:pt idx="1899">
                  <c:v>15.712403</c:v>
                </c:pt>
                <c:pt idx="1900">
                  <c:v>15.546735</c:v>
                </c:pt>
                <c:pt idx="1901">
                  <c:v>15.712403</c:v>
                </c:pt>
                <c:pt idx="1902">
                  <c:v>15.712403</c:v>
                </c:pt>
                <c:pt idx="1903">
                  <c:v>15.546735</c:v>
                </c:pt>
                <c:pt idx="1904">
                  <c:v>15.712403</c:v>
                </c:pt>
                <c:pt idx="1905">
                  <c:v>15.712403</c:v>
                </c:pt>
                <c:pt idx="1906">
                  <c:v>15.546735</c:v>
                </c:pt>
                <c:pt idx="1907">
                  <c:v>15.546735</c:v>
                </c:pt>
                <c:pt idx="1908">
                  <c:v>15.546735</c:v>
                </c:pt>
                <c:pt idx="1909">
                  <c:v>15.546735</c:v>
                </c:pt>
                <c:pt idx="1910">
                  <c:v>15.546735</c:v>
                </c:pt>
                <c:pt idx="1911">
                  <c:v>15.546735</c:v>
                </c:pt>
                <c:pt idx="1912">
                  <c:v>15.712403</c:v>
                </c:pt>
                <c:pt idx="1913">
                  <c:v>15.546735</c:v>
                </c:pt>
                <c:pt idx="1914">
                  <c:v>15.546735</c:v>
                </c:pt>
                <c:pt idx="1915">
                  <c:v>15.712403</c:v>
                </c:pt>
                <c:pt idx="1916">
                  <c:v>15.712403</c:v>
                </c:pt>
                <c:pt idx="1917">
                  <c:v>15.546735</c:v>
                </c:pt>
                <c:pt idx="1918">
                  <c:v>15.712403</c:v>
                </c:pt>
                <c:pt idx="1919">
                  <c:v>15.546735</c:v>
                </c:pt>
                <c:pt idx="1920">
                  <c:v>15.712403</c:v>
                </c:pt>
                <c:pt idx="1921">
                  <c:v>15.546735</c:v>
                </c:pt>
                <c:pt idx="1922">
                  <c:v>15.712403</c:v>
                </c:pt>
                <c:pt idx="1923">
                  <c:v>15.712403</c:v>
                </c:pt>
                <c:pt idx="1924">
                  <c:v>15.712403</c:v>
                </c:pt>
                <c:pt idx="1925">
                  <c:v>15.712403</c:v>
                </c:pt>
                <c:pt idx="1926">
                  <c:v>15.712403</c:v>
                </c:pt>
                <c:pt idx="1927">
                  <c:v>15.546735</c:v>
                </c:pt>
                <c:pt idx="1928">
                  <c:v>15.546735</c:v>
                </c:pt>
                <c:pt idx="1929">
                  <c:v>15.546735</c:v>
                </c:pt>
                <c:pt idx="1930">
                  <c:v>15.546735</c:v>
                </c:pt>
                <c:pt idx="1931">
                  <c:v>15.546735</c:v>
                </c:pt>
                <c:pt idx="1932">
                  <c:v>15.712403</c:v>
                </c:pt>
                <c:pt idx="1933">
                  <c:v>15.712403</c:v>
                </c:pt>
                <c:pt idx="1934">
                  <c:v>15.546735</c:v>
                </c:pt>
                <c:pt idx="1935">
                  <c:v>15.712403</c:v>
                </c:pt>
                <c:pt idx="1936">
                  <c:v>15.546735</c:v>
                </c:pt>
                <c:pt idx="1937">
                  <c:v>15.712403</c:v>
                </c:pt>
                <c:pt idx="1938">
                  <c:v>15.712403</c:v>
                </c:pt>
                <c:pt idx="1939">
                  <c:v>15.546735</c:v>
                </c:pt>
                <c:pt idx="1940">
                  <c:v>15.712403</c:v>
                </c:pt>
                <c:pt idx="1941">
                  <c:v>15.712403</c:v>
                </c:pt>
                <c:pt idx="1942">
                  <c:v>15.712403</c:v>
                </c:pt>
                <c:pt idx="1943">
                  <c:v>15.546735</c:v>
                </c:pt>
                <c:pt idx="1944">
                  <c:v>15.546735</c:v>
                </c:pt>
                <c:pt idx="1945">
                  <c:v>15.546735</c:v>
                </c:pt>
                <c:pt idx="1946">
                  <c:v>15.546735</c:v>
                </c:pt>
                <c:pt idx="1947">
                  <c:v>15.546735</c:v>
                </c:pt>
                <c:pt idx="1948">
                  <c:v>15.546735</c:v>
                </c:pt>
                <c:pt idx="1949">
                  <c:v>15.546735</c:v>
                </c:pt>
                <c:pt idx="1950">
                  <c:v>15.712403</c:v>
                </c:pt>
                <c:pt idx="1951">
                  <c:v>15.546735</c:v>
                </c:pt>
                <c:pt idx="1952">
                  <c:v>15.546735</c:v>
                </c:pt>
                <c:pt idx="1953">
                  <c:v>15.712403</c:v>
                </c:pt>
                <c:pt idx="1954">
                  <c:v>15.712403</c:v>
                </c:pt>
                <c:pt idx="1955">
                  <c:v>15.546735</c:v>
                </c:pt>
                <c:pt idx="1956">
                  <c:v>15.546735</c:v>
                </c:pt>
                <c:pt idx="1957">
                  <c:v>15.546735</c:v>
                </c:pt>
                <c:pt idx="1958">
                  <c:v>15.546735</c:v>
                </c:pt>
                <c:pt idx="1959">
                  <c:v>15.546735</c:v>
                </c:pt>
                <c:pt idx="1960">
                  <c:v>15.546735</c:v>
                </c:pt>
                <c:pt idx="1961">
                  <c:v>15.546735</c:v>
                </c:pt>
                <c:pt idx="1962">
                  <c:v>15.546735</c:v>
                </c:pt>
                <c:pt idx="1963">
                  <c:v>15.712403</c:v>
                </c:pt>
                <c:pt idx="1964">
                  <c:v>15.546735</c:v>
                </c:pt>
                <c:pt idx="1965">
                  <c:v>15.712403</c:v>
                </c:pt>
                <c:pt idx="1966">
                  <c:v>15.712403</c:v>
                </c:pt>
                <c:pt idx="1967">
                  <c:v>15.712403</c:v>
                </c:pt>
                <c:pt idx="1968">
                  <c:v>15.546735</c:v>
                </c:pt>
                <c:pt idx="1969">
                  <c:v>15.546735</c:v>
                </c:pt>
                <c:pt idx="1970">
                  <c:v>15.546735</c:v>
                </c:pt>
                <c:pt idx="1971">
                  <c:v>15.712403</c:v>
                </c:pt>
                <c:pt idx="1972">
                  <c:v>15.546735</c:v>
                </c:pt>
                <c:pt idx="1973">
                  <c:v>15.712403</c:v>
                </c:pt>
                <c:pt idx="1974">
                  <c:v>15.546735</c:v>
                </c:pt>
                <c:pt idx="1975">
                  <c:v>15.546735</c:v>
                </c:pt>
                <c:pt idx="1976">
                  <c:v>15.712403</c:v>
                </c:pt>
                <c:pt idx="1977">
                  <c:v>15.712403</c:v>
                </c:pt>
                <c:pt idx="1978">
                  <c:v>15.712403</c:v>
                </c:pt>
                <c:pt idx="1979">
                  <c:v>15.712403</c:v>
                </c:pt>
                <c:pt idx="1980">
                  <c:v>15.712403</c:v>
                </c:pt>
                <c:pt idx="1981">
                  <c:v>15.546735</c:v>
                </c:pt>
                <c:pt idx="1982">
                  <c:v>15.546735</c:v>
                </c:pt>
                <c:pt idx="1983">
                  <c:v>15.712403</c:v>
                </c:pt>
                <c:pt idx="1984">
                  <c:v>15.878069999999999</c:v>
                </c:pt>
                <c:pt idx="1985">
                  <c:v>15.712403</c:v>
                </c:pt>
                <c:pt idx="1986">
                  <c:v>15.546735</c:v>
                </c:pt>
                <c:pt idx="1987">
                  <c:v>15.712403</c:v>
                </c:pt>
                <c:pt idx="1988">
                  <c:v>15.712403</c:v>
                </c:pt>
                <c:pt idx="1989">
                  <c:v>15.546735</c:v>
                </c:pt>
                <c:pt idx="1990">
                  <c:v>15.712403</c:v>
                </c:pt>
                <c:pt idx="1991">
                  <c:v>15.712403</c:v>
                </c:pt>
                <c:pt idx="1992">
                  <c:v>15.712403</c:v>
                </c:pt>
                <c:pt idx="1993">
                  <c:v>15.712403</c:v>
                </c:pt>
                <c:pt idx="1994">
                  <c:v>15.546735</c:v>
                </c:pt>
                <c:pt idx="1995">
                  <c:v>15.546735</c:v>
                </c:pt>
                <c:pt idx="1996">
                  <c:v>15.712403</c:v>
                </c:pt>
                <c:pt idx="1997">
                  <c:v>15.546735</c:v>
                </c:pt>
                <c:pt idx="1998">
                  <c:v>15.712403</c:v>
                </c:pt>
                <c:pt idx="1999">
                  <c:v>15.546735</c:v>
                </c:pt>
                <c:pt idx="2000">
                  <c:v>15.546735</c:v>
                </c:pt>
                <c:pt idx="2001">
                  <c:v>15.878069999999999</c:v>
                </c:pt>
                <c:pt idx="2002">
                  <c:v>15.712403</c:v>
                </c:pt>
                <c:pt idx="2003">
                  <c:v>15.546735</c:v>
                </c:pt>
                <c:pt idx="2004">
                  <c:v>15.712403</c:v>
                </c:pt>
                <c:pt idx="2005">
                  <c:v>15.546735</c:v>
                </c:pt>
                <c:pt idx="2006">
                  <c:v>15.712403</c:v>
                </c:pt>
                <c:pt idx="2007">
                  <c:v>15.546735</c:v>
                </c:pt>
                <c:pt idx="2008">
                  <c:v>15.546735</c:v>
                </c:pt>
                <c:pt idx="2009">
                  <c:v>15.712403</c:v>
                </c:pt>
                <c:pt idx="2010">
                  <c:v>15.712403</c:v>
                </c:pt>
                <c:pt idx="2011">
                  <c:v>15.546735</c:v>
                </c:pt>
                <c:pt idx="2012">
                  <c:v>15.546735</c:v>
                </c:pt>
                <c:pt idx="2013">
                  <c:v>15.546735</c:v>
                </c:pt>
                <c:pt idx="2014">
                  <c:v>15.712403</c:v>
                </c:pt>
                <c:pt idx="2015">
                  <c:v>15.546735</c:v>
                </c:pt>
                <c:pt idx="2016">
                  <c:v>15.546735</c:v>
                </c:pt>
                <c:pt idx="2017">
                  <c:v>15.546735</c:v>
                </c:pt>
                <c:pt idx="2018">
                  <c:v>15.546735</c:v>
                </c:pt>
                <c:pt idx="2019">
                  <c:v>15.712403</c:v>
                </c:pt>
                <c:pt idx="2020">
                  <c:v>15.712403</c:v>
                </c:pt>
                <c:pt idx="2021">
                  <c:v>15.712403</c:v>
                </c:pt>
                <c:pt idx="2022">
                  <c:v>15.712403</c:v>
                </c:pt>
                <c:pt idx="2023">
                  <c:v>15.712403</c:v>
                </c:pt>
                <c:pt idx="2024">
                  <c:v>15.546735</c:v>
                </c:pt>
                <c:pt idx="2025">
                  <c:v>15.712403</c:v>
                </c:pt>
                <c:pt idx="2026">
                  <c:v>15.546735</c:v>
                </c:pt>
                <c:pt idx="2027">
                  <c:v>15.546735</c:v>
                </c:pt>
                <c:pt idx="2028">
                  <c:v>15.712403</c:v>
                </c:pt>
                <c:pt idx="2029">
                  <c:v>15.712403</c:v>
                </c:pt>
                <c:pt idx="2030">
                  <c:v>15.546735</c:v>
                </c:pt>
                <c:pt idx="2031">
                  <c:v>15.712403</c:v>
                </c:pt>
                <c:pt idx="2032">
                  <c:v>15.546735</c:v>
                </c:pt>
                <c:pt idx="2033">
                  <c:v>15.546735</c:v>
                </c:pt>
                <c:pt idx="2034">
                  <c:v>15.546735</c:v>
                </c:pt>
                <c:pt idx="2035">
                  <c:v>15.712403</c:v>
                </c:pt>
                <c:pt idx="2036">
                  <c:v>15.546735</c:v>
                </c:pt>
                <c:pt idx="2037">
                  <c:v>15.712403</c:v>
                </c:pt>
                <c:pt idx="2038">
                  <c:v>15.712403</c:v>
                </c:pt>
                <c:pt idx="2039">
                  <c:v>15.712403</c:v>
                </c:pt>
                <c:pt idx="2040">
                  <c:v>15.546735</c:v>
                </c:pt>
                <c:pt idx="2041">
                  <c:v>15.546735</c:v>
                </c:pt>
                <c:pt idx="2042">
                  <c:v>15.546735</c:v>
                </c:pt>
                <c:pt idx="2043">
                  <c:v>15.712403</c:v>
                </c:pt>
                <c:pt idx="2044">
                  <c:v>15.712403</c:v>
                </c:pt>
                <c:pt idx="2045">
                  <c:v>15.546735</c:v>
                </c:pt>
                <c:pt idx="2046">
                  <c:v>15.546735</c:v>
                </c:pt>
                <c:pt idx="2047">
                  <c:v>15.546735</c:v>
                </c:pt>
                <c:pt idx="2048">
                  <c:v>15.546735</c:v>
                </c:pt>
                <c:pt idx="2049">
                  <c:v>15.546735</c:v>
                </c:pt>
                <c:pt idx="2050">
                  <c:v>15.546735</c:v>
                </c:pt>
                <c:pt idx="2051">
                  <c:v>15.712403</c:v>
                </c:pt>
                <c:pt idx="2052">
                  <c:v>15.546735</c:v>
                </c:pt>
                <c:pt idx="2053">
                  <c:v>15.712403</c:v>
                </c:pt>
                <c:pt idx="2054">
                  <c:v>15.712403</c:v>
                </c:pt>
                <c:pt idx="2055">
                  <c:v>15.712403</c:v>
                </c:pt>
                <c:pt idx="2056">
                  <c:v>15.546735</c:v>
                </c:pt>
                <c:pt idx="2057">
                  <c:v>15.546735</c:v>
                </c:pt>
                <c:pt idx="2058">
                  <c:v>15.546735</c:v>
                </c:pt>
                <c:pt idx="2059">
                  <c:v>15.712403</c:v>
                </c:pt>
                <c:pt idx="2060">
                  <c:v>15.546735</c:v>
                </c:pt>
                <c:pt idx="2061">
                  <c:v>15.712403</c:v>
                </c:pt>
                <c:pt idx="2062">
                  <c:v>15.546735</c:v>
                </c:pt>
                <c:pt idx="2063">
                  <c:v>15.712403</c:v>
                </c:pt>
                <c:pt idx="2064">
                  <c:v>15.546735</c:v>
                </c:pt>
                <c:pt idx="2065">
                  <c:v>15.546735</c:v>
                </c:pt>
                <c:pt idx="2066">
                  <c:v>15.546735</c:v>
                </c:pt>
                <c:pt idx="2067">
                  <c:v>15.712403</c:v>
                </c:pt>
                <c:pt idx="2068">
                  <c:v>15.712403</c:v>
                </c:pt>
                <c:pt idx="2069">
                  <c:v>15.546735</c:v>
                </c:pt>
                <c:pt idx="2070">
                  <c:v>15.712403</c:v>
                </c:pt>
                <c:pt idx="2071">
                  <c:v>15.546735</c:v>
                </c:pt>
                <c:pt idx="2072">
                  <c:v>15.546735</c:v>
                </c:pt>
                <c:pt idx="2073">
                  <c:v>15.546735</c:v>
                </c:pt>
                <c:pt idx="2074">
                  <c:v>15.546735</c:v>
                </c:pt>
                <c:pt idx="2075">
                  <c:v>15.546735</c:v>
                </c:pt>
                <c:pt idx="2076">
                  <c:v>15.546735</c:v>
                </c:pt>
                <c:pt idx="2077">
                  <c:v>15.712403</c:v>
                </c:pt>
                <c:pt idx="2078">
                  <c:v>15.546735</c:v>
                </c:pt>
                <c:pt idx="2079">
                  <c:v>15.712403</c:v>
                </c:pt>
                <c:pt idx="2080">
                  <c:v>15.546735</c:v>
                </c:pt>
                <c:pt idx="2081">
                  <c:v>15.546735</c:v>
                </c:pt>
                <c:pt idx="2082">
                  <c:v>15.546735</c:v>
                </c:pt>
                <c:pt idx="2083">
                  <c:v>15.546735</c:v>
                </c:pt>
                <c:pt idx="2084">
                  <c:v>15.546735</c:v>
                </c:pt>
                <c:pt idx="2085">
                  <c:v>15.712403</c:v>
                </c:pt>
                <c:pt idx="2086">
                  <c:v>15.712403</c:v>
                </c:pt>
                <c:pt idx="2087">
                  <c:v>15.546735</c:v>
                </c:pt>
                <c:pt idx="2088">
                  <c:v>15.546735</c:v>
                </c:pt>
                <c:pt idx="2089">
                  <c:v>15.712403</c:v>
                </c:pt>
                <c:pt idx="2090">
                  <c:v>15.546735</c:v>
                </c:pt>
                <c:pt idx="2091">
                  <c:v>15.712403</c:v>
                </c:pt>
                <c:pt idx="2092">
                  <c:v>15.712403</c:v>
                </c:pt>
                <c:pt idx="2093">
                  <c:v>15.546735</c:v>
                </c:pt>
                <c:pt idx="2094">
                  <c:v>15.546735</c:v>
                </c:pt>
                <c:pt idx="2095">
                  <c:v>15.546735</c:v>
                </c:pt>
                <c:pt idx="2096">
                  <c:v>15.712403</c:v>
                </c:pt>
                <c:pt idx="2097">
                  <c:v>15.546735</c:v>
                </c:pt>
                <c:pt idx="2098">
                  <c:v>15.546735</c:v>
                </c:pt>
                <c:pt idx="2099">
                  <c:v>15.546735</c:v>
                </c:pt>
                <c:pt idx="2100">
                  <c:v>15.546735</c:v>
                </c:pt>
                <c:pt idx="2101">
                  <c:v>15.546735</c:v>
                </c:pt>
                <c:pt idx="2102">
                  <c:v>15.546735</c:v>
                </c:pt>
                <c:pt idx="2103">
                  <c:v>15.712403</c:v>
                </c:pt>
                <c:pt idx="2104">
                  <c:v>15.546735</c:v>
                </c:pt>
                <c:pt idx="2105">
                  <c:v>15.712403</c:v>
                </c:pt>
                <c:pt idx="2106">
                  <c:v>15.546735</c:v>
                </c:pt>
                <c:pt idx="2107">
                  <c:v>15.546735</c:v>
                </c:pt>
                <c:pt idx="2108">
                  <c:v>15.712403</c:v>
                </c:pt>
                <c:pt idx="2109">
                  <c:v>15.546735</c:v>
                </c:pt>
                <c:pt idx="2110">
                  <c:v>15.546735</c:v>
                </c:pt>
                <c:pt idx="2111">
                  <c:v>15.546735</c:v>
                </c:pt>
                <c:pt idx="2112">
                  <c:v>15.546735</c:v>
                </c:pt>
                <c:pt idx="2113">
                  <c:v>15.712403</c:v>
                </c:pt>
                <c:pt idx="2114">
                  <c:v>15.546735</c:v>
                </c:pt>
                <c:pt idx="2115">
                  <c:v>15.546735</c:v>
                </c:pt>
                <c:pt idx="2116">
                  <c:v>15.712403</c:v>
                </c:pt>
                <c:pt idx="2117">
                  <c:v>15.712403</c:v>
                </c:pt>
                <c:pt idx="2118">
                  <c:v>15.546735</c:v>
                </c:pt>
                <c:pt idx="2119">
                  <c:v>15.546735</c:v>
                </c:pt>
                <c:pt idx="2120">
                  <c:v>15.546735</c:v>
                </c:pt>
                <c:pt idx="2121">
                  <c:v>15.546735</c:v>
                </c:pt>
                <c:pt idx="2122">
                  <c:v>15.546735</c:v>
                </c:pt>
                <c:pt idx="2123">
                  <c:v>15.546735</c:v>
                </c:pt>
                <c:pt idx="2124">
                  <c:v>15.712403</c:v>
                </c:pt>
                <c:pt idx="2125">
                  <c:v>15.712403</c:v>
                </c:pt>
                <c:pt idx="2126">
                  <c:v>15.546735</c:v>
                </c:pt>
                <c:pt idx="2127">
                  <c:v>15.546735</c:v>
                </c:pt>
                <c:pt idx="2128">
                  <c:v>15.546735</c:v>
                </c:pt>
                <c:pt idx="2129">
                  <c:v>15.712403</c:v>
                </c:pt>
                <c:pt idx="2130">
                  <c:v>15.546735</c:v>
                </c:pt>
                <c:pt idx="2131">
                  <c:v>15.546735</c:v>
                </c:pt>
                <c:pt idx="2132">
                  <c:v>15.546735</c:v>
                </c:pt>
                <c:pt idx="2133">
                  <c:v>15.546735</c:v>
                </c:pt>
                <c:pt idx="2134">
                  <c:v>15.546735</c:v>
                </c:pt>
                <c:pt idx="2135">
                  <c:v>15.546735</c:v>
                </c:pt>
                <c:pt idx="2136">
                  <c:v>15.546735</c:v>
                </c:pt>
                <c:pt idx="2137">
                  <c:v>15.712403</c:v>
                </c:pt>
                <c:pt idx="2138">
                  <c:v>15.712403</c:v>
                </c:pt>
                <c:pt idx="2139">
                  <c:v>15.546735</c:v>
                </c:pt>
                <c:pt idx="2140">
                  <c:v>15.546735</c:v>
                </c:pt>
                <c:pt idx="2141">
                  <c:v>15.546735</c:v>
                </c:pt>
                <c:pt idx="2142">
                  <c:v>15.546735</c:v>
                </c:pt>
                <c:pt idx="2143">
                  <c:v>15.546735</c:v>
                </c:pt>
                <c:pt idx="2144">
                  <c:v>15.546735</c:v>
                </c:pt>
                <c:pt idx="2145">
                  <c:v>15.546735</c:v>
                </c:pt>
                <c:pt idx="2146">
                  <c:v>15.712403</c:v>
                </c:pt>
                <c:pt idx="2147">
                  <c:v>15.712403</c:v>
                </c:pt>
                <c:pt idx="2148">
                  <c:v>15.546735</c:v>
                </c:pt>
                <c:pt idx="2149">
                  <c:v>15.546735</c:v>
                </c:pt>
                <c:pt idx="2150">
                  <c:v>15.546735</c:v>
                </c:pt>
                <c:pt idx="2151">
                  <c:v>15.712403</c:v>
                </c:pt>
                <c:pt idx="2152">
                  <c:v>15.546735</c:v>
                </c:pt>
                <c:pt idx="2153">
                  <c:v>15.712403</c:v>
                </c:pt>
                <c:pt idx="2154">
                  <c:v>15.546735</c:v>
                </c:pt>
                <c:pt idx="2155">
                  <c:v>15.546735</c:v>
                </c:pt>
                <c:pt idx="2156">
                  <c:v>15.546735</c:v>
                </c:pt>
                <c:pt idx="2157">
                  <c:v>15.546735</c:v>
                </c:pt>
                <c:pt idx="2158">
                  <c:v>15.546735</c:v>
                </c:pt>
                <c:pt idx="2159">
                  <c:v>15.546735</c:v>
                </c:pt>
                <c:pt idx="2160">
                  <c:v>15.712403</c:v>
                </c:pt>
                <c:pt idx="2161">
                  <c:v>15.546735</c:v>
                </c:pt>
                <c:pt idx="2162">
                  <c:v>15.546735</c:v>
                </c:pt>
                <c:pt idx="2163">
                  <c:v>15.546735</c:v>
                </c:pt>
                <c:pt idx="2164">
                  <c:v>15.546735</c:v>
                </c:pt>
                <c:pt idx="2165">
                  <c:v>15.546735</c:v>
                </c:pt>
                <c:pt idx="2166">
                  <c:v>15.546735</c:v>
                </c:pt>
                <c:pt idx="2167">
                  <c:v>15.712403</c:v>
                </c:pt>
                <c:pt idx="2168">
                  <c:v>15.546735</c:v>
                </c:pt>
                <c:pt idx="2169">
                  <c:v>15.546735</c:v>
                </c:pt>
                <c:pt idx="2170">
                  <c:v>15.712403</c:v>
                </c:pt>
                <c:pt idx="2171">
                  <c:v>15.546735</c:v>
                </c:pt>
                <c:pt idx="2172">
                  <c:v>15.546735</c:v>
                </c:pt>
                <c:pt idx="2173">
                  <c:v>15.546735</c:v>
                </c:pt>
                <c:pt idx="2174">
                  <c:v>15.546735</c:v>
                </c:pt>
                <c:pt idx="2175">
                  <c:v>15.712403</c:v>
                </c:pt>
                <c:pt idx="2176">
                  <c:v>15.712403</c:v>
                </c:pt>
                <c:pt idx="2177">
                  <c:v>15.546735</c:v>
                </c:pt>
                <c:pt idx="2178">
                  <c:v>15.712403</c:v>
                </c:pt>
                <c:pt idx="2179">
                  <c:v>15.712403</c:v>
                </c:pt>
                <c:pt idx="2180">
                  <c:v>15.546735</c:v>
                </c:pt>
                <c:pt idx="2181">
                  <c:v>15.546735</c:v>
                </c:pt>
                <c:pt idx="2182">
                  <c:v>15.546735</c:v>
                </c:pt>
                <c:pt idx="2183">
                  <c:v>15.712403</c:v>
                </c:pt>
                <c:pt idx="2184">
                  <c:v>15.546735</c:v>
                </c:pt>
                <c:pt idx="2185">
                  <c:v>15.546735</c:v>
                </c:pt>
                <c:pt idx="2186">
                  <c:v>15.712403</c:v>
                </c:pt>
                <c:pt idx="2187">
                  <c:v>15.546735</c:v>
                </c:pt>
                <c:pt idx="2188">
                  <c:v>15.712403</c:v>
                </c:pt>
                <c:pt idx="2189">
                  <c:v>15.546735</c:v>
                </c:pt>
                <c:pt idx="2190">
                  <c:v>15.546735</c:v>
                </c:pt>
                <c:pt idx="2191">
                  <c:v>15.712403</c:v>
                </c:pt>
                <c:pt idx="2192">
                  <c:v>15.712403</c:v>
                </c:pt>
                <c:pt idx="2193">
                  <c:v>15.712403</c:v>
                </c:pt>
                <c:pt idx="2194">
                  <c:v>15.712403</c:v>
                </c:pt>
                <c:pt idx="2195">
                  <c:v>15.546735</c:v>
                </c:pt>
                <c:pt idx="2196">
                  <c:v>15.546735</c:v>
                </c:pt>
                <c:pt idx="2197">
                  <c:v>15.546735</c:v>
                </c:pt>
                <c:pt idx="2198">
                  <c:v>15.712403</c:v>
                </c:pt>
                <c:pt idx="2199">
                  <c:v>15.712403</c:v>
                </c:pt>
                <c:pt idx="2200">
                  <c:v>15.546735</c:v>
                </c:pt>
                <c:pt idx="2201">
                  <c:v>15.712403</c:v>
                </c:pt>
                <c:pt idx="2202">
                  <c:v>15.712403</c:v>
                </c:pt>
                <c:pt idx="2203">
                  <c:v>15.546735</c:v>
                </c:pt>
                <c:pt idx="2204">
                  <c:v>15.712403</c:v>
                </c:pt>
                <c:pt idx="2205">
                  <c:v>15.546735</c:v>
                </c:pt>
                <c:pt idx="2206">
                  <c:v>15.546735</c:v>
                </c:pt>
                <c:pt idx="2207">
                  <c:v>15.712403</c:v>
                </c:pt>
                <c:pt idx="2208">
                  <c:v>15.546735</c:v>
                </c:pt>
                <c:pt idx="2209">
                  <c:v>15.712403</c:v>
                </c:pt>
                <c:pt idx="2210">
                  <c:v>15.546735</c:v>
                </c:pt>
                <c:pt idx="2211">
                  <c:v>15.546735</c:v>
                </c:pt>
                <c:pt idx="2212">
                  <c:v>15.712403</c:v>
                </c:pt>
                <c:pt idx="2213">
                  <c:v>15.712403</c:v>
                </c:pt>
                <c:pt idx="2214">
                  <c:v>15.546735</c:v>
                </c:pt>
                <c:pt idx="2215">
                  <c:v>15.712403</c:v>
                </c:pt>
                <c:pt idx="2216">
                  <c:v>15.878069999999999</c:v>
                </c:pt>
                <c:pt idx="2217">
                  <c:v>15.546735</c:v>
                </c:pt>
                <c:pt idx="2218">
                  <c:v>15.546735</c:v>
                </c:pt>
                <c:pt idx="2219">
                  <c:v>15.546735</c:v>
                </c:pt>
                <c:pt idx="2220">
                  <c:v>15.546735</c:v>
                </c:pt>
                <c:pt idx="2221">
                  <c:v>15.546735</c:v>
                </c:pt>
                <c:pt idx="2222">
                  <c:v>15.712403</c:v>
                </c:pt>
                <c:pt idx="2223">
                  <c:v>15.546735</c:v>
                </c:pt>
                <c:pt idx="2224">
                  <c:v>15.546735</c:v>
                </c:pt>
                <c:pt idx="2225">
                  <c:v>15.546735</c:v>
                </c:pt>
                <c:pt idx="2226">
                  <c:v>15.712403</c:v>
                </c:pt>
                <c:pt idx="2227">
                  <c:v>15.546735</c:v>
                </c:pt>
                <c:pt idx="2228">
                  <c:v>15.546735</c:v>
                </c:pt>
                <c:pt idx="2229">
                  <c:v>15.712403</c:v>
                </c:pt>
                <c:pt idx="2230">
                  <c:v>15.546735</c:v>
                </c:pt>
                <c:pt idx="2231">
                  <c:v>15.546735</c:v>
                </c:pt>
                <c:pt idx="2232">
                  <c:v>15.712403</c:v>
                </c:pt>
                <c:pt idx="2233">
                  <c:v>15.546735</c:v>
                </c:pt>
                <c:pt idx="2234">
                  <c:v>15.712403</c:v>
                </c:pt>
                <c:pt idx="2235">
                  <c:v>15.546735</c:v>
                </c:pt>
                <c:pt idx="2236">
                  <c:v>15.546735</c:v>
                </c:pt>
                <c:pt idx="2237">
                  <c:v>15.546735</c:v>
                </c:pt>
                <c:pt idx="2238">
                  <c:v>15.546735</c:v>
                </c:pt>
                <c:pt idx="2239">
                  <c:v>15.546735</c:v>
                </c:pt>
                <c:pt idx="2240">
                  <c:v>15.546735</c:v>
                </c:pt>
                <c:pt idx="2241">
                  <c:v>15.546735</c:v>
                </c:pt>
                <c:pt idx="2242">
                  <c:v>15.546735</c:v>
                </c:pt>
                <c:pt idx="2243">
                  <c:v>15.546735</c:v>
                </c:pt>
                <c:pt idx="2244">
                  <c:v>15.546735</c:v>
                </c:pt>
                <c:pt idx="2245">
                  <c:v>15.546735</c:v>
                </c:pt>
                <c:pt idx="2246">
                  <c:v>15.546735</c:v>
                </c:pt>
                <c:pt idx="2247">
                  <c:v>15.546735</c:v>
                </c:pt>
                <c:pt idx="2248">
                  <c:v>15.712403</c:v>
                </c:pt>
                <c:pt idx="2249">
                  <c:v>15.712403</c:v>
                </c:pt>
                <c:pt idx="2250">
                  <c:v>15.712403</c:v>
                </c:pt>
                <c:pt idx="2251">
                  <c:v>15.546735</c:v>
                </c:pt>
                <c:pt idx="2252">
                  <c:v>15.546735</c:v>
                </c:pt>
                <c:pt idx="2253">
                  <c:v>15.712403</c:v>
                </c:pt>
                <c:pt idx="2254">
                  <c:v>15.712403</c:v>
                </c:pt>
                <c:pt idx="2255">
                  <c:v>15.712403</c:v>
                </c:pt>
                <c:pt idx="2256">
                  <c:v>15.712403</c:v>
                </c:pt>
                <c:pt idx="2257">
                  <c:v>15.546735</c:v>
                </c:pt>
                <c:pt idx="2258">
                  <c:v>15.712403</c:v>
                </c:pt>
                <c:pt idx="2259">
                  <c:v>15.546735</c:v>
                </c:pt>
                <c:pt idx="2260">
                  <c:v>15.546735</c:v>
                </c:pt>
                <c:pt idx="2261">
                  <c:v>15.546735</c:v>
                </c:pt>
                <c:pt idx="2262">
                  <c:v>15.546735</c:v>
                </c:pt>
                <c:pt idx="2263">
                  <c:v>15.712403</c:v>
                </c:pt>
                <c:pt idx="2264">
                  <c:v>15.546735</c:v>
                </c:pt>
                <c:pt idx="2265">
                  <c:v>15.712403</c:v>
                </c:pt>
                <c:pt idx="2266">
                  <c:v>15.546735</c:v>
                </c:pt>
                <c:pt idx="2267">
                  <c:v>15.546735</c:v>
                </c:pt>
                <c:pt idx="2268">
                  <c:v>15.712403</c:v>
                </c:pt>
                <c:pt idx="2269">
                  <c:v>15.712403</c:v>
                </c:pt>
                <c:pt idx="2270">
                  <c:v>15.546735</c:v>
                </c:pt>
                <c:pt idx="2271">
                  <c:v>15.546735</c:v>
                </c:pt>
                <c:pt idx="2272">
                  <c:v>15.546735</c:v>
                </c:pt>
                <c:pt idx="2273">
                  <c:v>15.546735</c:v>
                </c:pt>
                <c:pt idx="2274">
                  <c:v>15.712403</c:v>
                </c:pt>
                <c:pt idx="2275">
                  <c:v>15.712403</c:v>
                </c:pt>
                <c:pt idx="2276">
                  <c:v>15.546735</c:v>
                </c:pt>
                <c:pt idx="2277">
                  <c:v>15.546735</c:v>
                </c:pt>
                <c:pt idx="2278">
                  <c:v>15.546735</c:v>
                </c:pt>
                <c:pt idx="2279">
                  <c:v>15.546735</c:v>
                </c:pt>
                <c:pt idx="2280">
                  <c:v>15.546735</c:v>
                </c:pt>
                <c:pt idx="2281">
                  <c:v>15.546735</c:v>
                </c:pt>
                <c:pt idx="2282">
                  <c:v>15.546735</c:v>
                </c:pt>
                <c:pt idx="2283">
                  <c:v>15.546735</c:v>
                </c:pt>
                <c:pt idx="2284">
                  <c:v>15.546735</c:v>
                </c:pt>
                <c:pt idx="2285">
                  <c:v>15.712403</c:v>
                </c:pt>
                <c:pt idx="2286">
                  <c:v>15.546735</c:v>
                </c:pt>
                <c:pt idx="2287">
                  <c:v>15.712403</c:v>
                </c:pt>
                <c:pt idx="2288">
                  <c:v>15.546735</c:v>
                </c:pt>
                <c:pt idx="2289">
                  <c:v>15.546735</c:v>
                </c:pt>
                <c:pt idx="2290">
                  <c:v>15.546735</c:v>
                </c:pt>
                <c:pt idx="2291">
                  <c:v>15.712403</c:v>
                </c:pt>
                <c:pt idx="2292">
                  <c:v>15.712403</c:v>
                </c:pt>
                <c:pt idx="2293">
                  <c:v>15.712403</c:v>
                </c:pt>
                <c:pt idx="2294">
                  <c:v>15.546735</c:v>
                </c:pt>
                <c:pt idx="2295">
                  <c:v>15.546735</c:v>
                </c:pt>
                <c:pt idx="2296">
                  <c:v>15.546735</c:v>
                </c:pt>
                <c:pt idx="2297">
                  <c:v>15.712403</c:v>
                </c:pt>
                <c:pt idx="2298">
                  <c:v>15.712403</c:v>
                </c:pt>
                <c:pt idx="2299">
                  <c:v>15.546735</c:v>
                </c:pt>
                <c:pt idx="2300">
                  <c:v>15.546735</c:v>
                </c:pt>
                <c:pt idx="2301">
                  <c:v>15.546735</c:v>
                </c:pt>
                <c:pt idx="2302">
                  <c:v>15.712403</c:v>
                </c:pt>
                <c:pt idx="2303">
                  <c:v>15.546735</c:v>
                </c:pt>
                <c:pt idx="2304">
                  <c:v>15.546735</c:v>
                </c:pt>
                <c:pt idx="2305">
                  <c:v>15.546735</c:v>
                </c:pt>
                <c:pt idx="2306">
                  <c:v>15.546735</c:v>
                </c:pt>
                <c:pt idx="2307">
                  <c:v>15.712403</c:v>
                </c:pt>
                <c:pt idx="2308">
                  <c:v>15.546735</c:v>
                </c:pt>
                <c:pt idx="2309">
                  <c:v>15.546735</c:v>
                </c:pt>
                <c:pt idx="2310">
                  <c:v>15.546735</c:v>
                </c:pt>
                <c:pt idx="2311">
                  <c:v>15.546735</c:v>
                </c:pt>
                <c:pt idx="2312">
                  <c:v>15.712403</c:v>
                </c:pt>
                <c:pt idx="2313">
                  <c:v>15.712403</c:v>
                </c:pt>
                <c:pt idx="2314">
                  <c:v>15.546735</c:v>
                </c:pt>
                <c:pt idx="2315">
                  <c:v>15.546735</c:v>
                </c:pt>
                <c:pt idx="2316">
                  <c:v>15.546735</c:v>
                </c:pt>
                <c:pt idx="2317">
                  <c:v>15.546735</c:v>
                </c:pt>
                <c:pt idx="2318">
                  <c:v>15.546735</c:v>
                </c:pt>
                <c:pt idx="2319">
                  <c:v>15.546735</c:v>
                </c:pt>
                <c:pt idx="2320">
                  <c:v>15.712403</c:v>
                </c:pt>
                <c:pt idx="2321">
                  <c:v>15.546735</c:v>
                </c:pt>
                <c:pt idx="2322">
                  <c:v>15.546735</c:v>
                </c:pt>
                <c:pt idx="2323">
                  <c:v>15.546735</c:v>
                </c:pt>
                <c:pt idx="2324">
                  <c:v>15.546735</c:v>
                </c:pt>
                <c:pt idx="2325">
                  <c:v>15.712403</c:v>
                </c:pt>
                <c:pt idx="2326">
                  <c:v>15.546735</c:v>
                </c:pt>
                <c:pt idx="2327">
                  <c:v>15.546735</c:v>
                </c:pt>
                <c:pt idx="2328">
                  <c:v>15.546735</c:v>
                </c:pt>
                <c:pt idx="2329">
                  <c:v>15.712403</c:v>
                </c:pt>
                <c:pt idx="2330">
                  <c:v>15.546735</c:v>
                </c:pt>
                <c:pt idx="2331">
                  <c:v>15.546735</c:v>
                </c:pt>
                <c:pt idx="2332">
                  <c:v>15.546735</c:v>
                </c:pt>
                <c:pt idx="2333">
                  <c:v>15.546735</c:v>
                </c:pt>
                <c:pt idx="2334">
                  <c:v>15.546735</c:v>
                </c:pt>
                <c:pt idx="2335">
                  <c:v>15.712403</c:v>
                </c:pt>
                <c:pt idx="2336">
                  <c:v>15.546735</c:v>
                </c:pt>
                <c:pt idx="2337">
                  <c:v>15.546735</c:v>
                </c:pt>
                <c:pt idx="2338">
                  <c:v>15.546735</c:v>
                </c:pt>
                <c:pt idx="2339">
                  <c:v>15.546735</c:v>
                </c:pt>
                <c:pt idx="2340">
                  <c:v>15.712403</c:v>
                </c:pt>
                <c:pt idx="2341">
                  <c:v>15.546735</c:v>
                </c:pt>
                <c:pt idx="2342">
                  <c:v>15.546735</c:v>
                </c:pt>
                <c:pt idx="2343">
                  <c:v>15.546735</c:v>
                </c:pt>
                <c:pt idx="2344">
                  <c:v>15.712403</c:v>
                </c:pt>
                <c:pt idx="2345">
                  <c:v>15.546735</c:v>
                </c:pt>
                <c:pt idx="2346">
                  <c:v>15.546735</c:v>
                </c:pt>
                <c:pt idx="2347">
                  <c:v>15.546735</c:v>
                </c:pt>
                <c:pt idx="2348">
                  <c:v>15.546735</c:v>
                </c:pt>
                <c:pt idx="2349">
                  <c:v>15.546735</c:v>
                </c:pt>
                <c:pt idx="2350">
                  <c:v>15.546735</c:v>
                </c:pt>
                <c:pt idx="2351">
                  <c:v>15.546735</c:v>
                </c:pt>
                <c:pt idx="2352">
                  <c:v>15.712403</c:v>
                </c:pt>
                <c:pt idx="2353">
                  <c:v>15.546735</c:v>
                </c:pt>
                <c:pt idx="2354">
                  <c:v>15.546735</c:v>
                </c:pt>
                <c:pt idx="2355">
                  <c:v>15.712403</c:v>
                </c:pt>
                <c:pt idx="2356">
                  <c:v>15.546735</c:v>
                </c:pt>
                <c:pt idx="2357">
                  <c:v>15.712403</c:v>
                </c:pt>
                <c:pt idx="2358">
                  <c:v>15.546735</c:v>
                </c:pt>
                <c:pt idx="2359">
                  <c:v>15.712403</c:v>
                </c:pt>
                <c:pt idx="2360">
                  <c:v>15.712403</c:v>
                </c:pt>
                <c:pt idx="2361">
                  <c:v>15.546735</c:v>
                </c:pt>
                <c:pt idx="2362">
                  <c:v>15.546735</c:v>
                </c:pt>
                <c:pt idx="2363">
                  <c:v>15.712403</c:v>
                </c:pt>
                <c:pt idx="2364">
                  <c:v>15.546735</c:v>
                </c:pt>
                <c:pt idx="2365">
                  <c:v>15.546735</c:v>
                </c:pt>
                <c:pt idx="2366">
                  <c:v>15.546735</c:v>
                </c:pt>
                <c:pt idx="2367">
                  <c:v>15.712403</c:v>
                </c:pt>
                <c:pt idx="2368">
                  <c:v>15.546735</c:v>
                </c:pt>
                <c:pt idx="2369">
                  <c:v>15.546735</c:v>
                </c:pt>
                <c:pt idx="2370">
                  <c:v>15.546735</c:v>
                </c:pt>
                <c:pt idx="2371">
                  <c:v>15.712403</c:v>
                </c:pt>
                <c:pt idx="2372">
                  <c:v>15.712403</c:v>
                </c:pt>
                <c:pt idx="2373">
                  <c:v>15.546735</c:v>
                </c:pt>
                <c:pt idx="2374">
                  <c:v>15.712403</c:v>
                </c:pt>
                <c:pt idx="2375">
                  <c:v>15.546735</c:v>
                </c:pt>
                <c:pt idx="2376">
                  <c:v>15.712403</c:v>
                </c:pt>
                <c:pt idx="2377">
                  <c:v>15.712403</c:v>
                </c:pt>
                <c:pt idx="2378">
                  <c:v>15.712403</c:v>
                </c:pt>
                <c:pt idx="2379">
                  <c:v>15.546735</c:v>
                </c:pt>
                <c:pt idx="2380">
                  <c:v>15.546735</c:v>
                </c:pt>
                <c:pt idx="2381">
                  <c:v>15.546735</c:v>
                </c:pt>
                <c:pt idx="2382">
                  <c:v>15.712403</c:v>
                </c:pt>
                <c:pt idx="2383">
                  <c:v>15.546735</c:v>
                </c:pt>
                <c:pt idx="2384">
                  <c:v>15.546735</c:v>
                </c:pt>
                <c:pt idx="2385">
                  <c:v>15.546735</c:v>
                </c:pt>
                <c:pt idx="2386">
                  <c:v>15.712403</c:v>
                </c:pt>
                <c:pt idx="2387">
                  <c:v>15.712403</c:v>
                </c:pt>
                <c:pt idx="2388">
                  <c:v>15.546735</c:v>
                </c:pt>
                <c:pt idx="2389">
                  <c:v>15.546735</c:v>
                </c:pt>
                <c:pt idx="2390">
                  <c:v>15.712403</c:v>
                </c:pt>
                <c:pt idx="2391">
                  <c:v>15.546735</c:v>
                </c:pt>
                <c:pt idx="2392">
                  <c:v>15.712403</c:v>
                </c:pt>
                <c:pt idx="2393">
                  <c:v>15.546735</c:v>
                </c:pt>
                <c:pt idx="2394">
                  <c:v>15.546735</c:v>
                </c:pt>
                <c:pt idx="2395">
                  <c:v>15.546735</c:v>
                </c:pt>
                <c:pt idx="2396">
                  <c:v>15.546735</c:v>
                </c:pt>
                <c:pt idx="2397">
                  <c:v>15.546735</c:v>
                </c:pt>
                <c:pt idx="2398">
                  <c:v>15.712403</c:v>
                </c:pt>
                <c:pt idx="2399">
                  <c:v>15.546735</c:v>
                </c:pt>
                <c:pt idx="2400">
                  <c:v>15.712403</c:v>
                </c:pt>
                <c:pt idx="2401">
                  <c:v>15.546735</c:v>
                </c:pt>
                <c:pt idx="2402">
                  <c:v>15.712403</c:v>
                </c:pt>
                <c:pt idx="2403">
                  <c:v>15.712403</c:v>
                </c:pt>
                <c:pt idx="2404">
                  <c:v>15.546735</c:v>
                </c:pt>
                <c:pt idx="2405">
                  <c:v>15.878069999999999</c:v>
                </c:pt>
                <c:pt idx="2406">
                  <c:v>15.712403</c:v>
                </c:pt>
                <c:pt idx="2407">
                  <c:v>15.546735</c:v>
                </c:pt>
                <c:pt idx="2408">
                  <c:v>15.546735</c:v>
                </c:pt>
                <c:pt idx="2409">
                  <c:v>15.712403</c:v>
                </c:pt>
                <c:pt idx="2410">
                  <c:v>15.546735</c:v>
                </c:pt>
                <c:pt idx="2411">
                  <c:v>15.546735</c:v>
                </c:pt>
                <c:pt idx="2412">
                  <c:v>15.712403</c:v>
                </c:pt>
                <c:pt idx="2413">
                  <c:v>15.546735</c:v>
                </c:pt>
                <c:pt idx="2414">
                  <c:v>15.712403</c:v>
                </c:pt>
                <c:pt idx="2415">
                  <c:v>15.546735</c:v>
                </c:pt>
                <c:pt idx="2416">
                  <c:v>15.712403</c:v>
                </c:pt>
                <c:pt idx="2417">
                  <c:v>15.546735</c:v>
                </c:pt>
                <c:pt idx="2418">
                  <c:v>15.546735</c:v>
                </c:pt>
                <c:pt idx="2419">
                  <c:v>15.546735</c:v>
                </c:pt>
                <c:pt idx="2420">
                  <c:v>15.712403</c:v>
                </c:pt>
                <c:pt idx="2421">
                  <c:v>15.546735</c:v>
                </c:pt>
                <c:pt idx="2422">
                  <c:v>15.546735</c:v>
                </c:pt>
                <c:pt idx="2423">
                  <c:v>15.712403</c:v>
                </c:pt>
                <c:pt idx="2424">
                  <c:v>15.878069999999999</c:v>
                </c:pt>
                <c:pt idx="2425">
                  <c:v>15.546735</c:v>
                </c:pt>
                <c:pt idx="2426">
                  <c:v>15.546735</c:v>
                </c:pt>
                <c:pt idx="2427">
                  <c:v>15.712403</c:v>
                </c:pt>
                <c:pt idx="2428">
                  <c:v>15.381068000000001</c:v>
                </c:pt>
                <c:pt idx="2429">
                  <c:v>15.546735</c:v>
                </c:pt>
                <c:pt idx="2430">
                  <c:v>15.712403</c:v>
                </c:pt>
                <c:pt idx="2431">
                  <c:v>15.546735</c:v>
                </c:pt>
                <c:pt idx="2432">
                  <c:v>15.712403</c:v>
                </c:pt>
                <c:pt idx="2433">
                  <c:v>15.546735</c:v>
                </c:pt>
                <c:pt idx="2434">
                  <c:v>15.546735</c:v>
                </c:pt>
                <c:pt idx="2435">
                  <c:v>15.712403</c:v>
                </c:pt>
                <c:pt idx="2436">
                  <c:v>15.712403</c:v>
                </c:pt>
                <c:pt idx="2437">
                  <c:v>15.546735</c:v>
                </c:pt>
                <c:pt idx="2438">
                  <c:v>15.712403</c:v>
                </c:pt>
                <c:pt idx="2439">
                  <c:v>15.712403</c:v>
                </c:pt>
                <c:pt idx="2440">
                  <c:v>15.712403</c:v>
                </c:pt>
                <c:pt idx="2441">
                  <c:v>15.546735</c:v>
                </c:pt>
                <c:pt idx="2442">
                  <c:v>15.546735</c:v>
                </c:pt>
                <c:pt idx="2443">
                  <c:v>15.546735</c:v>
                </c:pt>
                <c:pt idx="2444">
                  <c:v>15.712403</c:v>
                </c:pt>
                <c:pt idx="2445">
                  <c:v>15.546735</c:v>
                </c:pt>
                <c:pt idx="2446">
                  <c:v>15.712403</c:v>
                </c:pt>
                <c:pt idx="2447">
                  <c:v>15.712403</c:v>
                </c:pt>
                <c:pt idx="2448">
                  <c:v>15.546735</c:v>
                </c:pt>
                <c:pt idx="2449">
                  <c:v>15.546735</c:v>
                </c:pt>
                <c:pt idx="2450">
                  <c:v>15.546735</c:v>
                </c:pt>
                <c:pt idx="2451">
                  <c:v>15.712403</c:v>
                </c:pt>
                <c:pt idx="2452">
                  <c:v>15.546735</c:v>
                </c:pt>
                <c:pt idx="2453">
                  <c:v>15.712403</c:v>
                </c:pt>
                <c:pt idx="2454">
                  <c:v>15.712403</c:v>
                </c:pt>
                <c:pt idx="2455">
                  <c:v>15.712403</c:v>
                </c:pt>
                <c:pt idx="2456">
                  <c:v>15.546735</c:v>
                </c:pt>
                <c:pt idx="2457">
                  <c:v>15.712403</c:v>
                </c:pt>
                <c:pt idx="2458">
                  <c:v>15.712403</c:v>
                </c:pt>
                <c:pt idx="2459">
                  <c:v>15.546735</c:v>
                </c:pt>
                <c:pt idx="2460">
                  <c:v>15.712403</c:v>
                </c:pt>
                <c:pt idx="2461">
                  <c:v>15.546735</c:v>
                </c:pt>
                <c:pt idx="2462">
                  <c:v>15.546735</c:v>
                </c:pt>
                <c:pt idx="2463">
                  <c:v>15.546735</c:v>
                </c:pt>
                <c:pt idx="2464">
                  <c:v>15.546735</c:v>
                </c:pt>
                <c:pt idx="2465">
                  <c:v>15.546735</c:v>
                </c:pt>
                <c:pt idx="2466">
                  <c:v>15.546735</c:v>
                </c:pt>
                <c:pt idx="2467">
                  <c:v>15.546735</c:v>
                </c:pt>
                <c:pt idx="2468">
                  <c:v>15.546735</c:v>
                </c:pt>
                <c:pt idx="2469">
                  <c:v>15.546735</c:v>
                </c:pt>
                <c:pt idx="2470">
                  <c:v>15.546735</c:v>
                </c:pt>
                <c:pt idx="2471">
                  <c:v>15.546735</c:v>
                </c:pt>
                <c:pt idx="2472">
                  <c:v>15.546735</c:v>
                </c:pt>
                <c:pt idx="2473">
                  <c:v>15.712403</c:v>
                </c:pt>
                <c:pt idx="2474">
                  <c:v>15.546735</c:v>
                </c:pt>
                <c:pt idx="2475">
                  <c:v>15.712403</c:v>
                </c:pt>
                <c:pt idx="2476">
                  <c:v>15.712403</c:v>
                </c:pt>
                <c:pt idx="2477">
                  <c:v>15.546735</c:v>
                </c:pt>
                <c:pt idx="2478">
                  <c:v>15.546735</c:v>
                </c:pt>
                <c:pt idx="2479">
                  <c:v>15.546735</c:v>
                </c:pt>
                <c:pt idx="2480">
                  <c:v>15.546735</c:v>
                </c:pt>
                <c:pt idx="2481">
                  <c:v>15.712403</c:v>
                </c:pt>
                <c:pt idx="2482">
                  <c:v>15.546735</c:v>
                </c:pt>
                <c:pt idx="2483">
                  <c:v>15.546735</c:v>
                </c:pt>
                <c:pt idx="2484">
                  <c:v>15.546735</c:v>
                </c:pt>
                <c:pt idx="2485">
                  <c:v>15.546735</c:v>
                </c:pt>
                <c:pt idx="2486">
                  <c:v>15.546735</c:v>
                </c:pt>
                <c:pt idx="2487">
                  <c:v>15.546735</c:v>
                </c:pt>
                <c:pt idx="2488">
                  <c:v>15.546735</c:v>
                </c:pt>
                <c:pt idx="2489">
                  <c:v>15.546735</c:v>
                </c:pt>
                <c:pt idx="2490">
                  <c:v>15.546735</c:v>
                </c:pt>
                <c:pt idx="2491">
                  <c:v>15.546735</c:v>
                </c:pt>
                <c:pt idx="2492">
                  <c:v>15.546735</c:v>
                </c:pt>
                <c:pt idx="2493">
                  <c:v>15.546735</c:v>
                </c:pt>
                <c:pt idx="2494">
                  <c:v>15.546735</c:v>
                </c:pt>
                <c:pt idx="2495">
                  <c:v>15.712403</c:v>
                </c:pt>
                <c:pt idx="2496">
                  <c:v>15.546735</c:v>
                </c:pt>
                <c:pt idx="2497">
                  <c:v>15.546735</c:v>
                </c:pt>
                <c:pt idx="2498">
                  <c:v>15.712403</c:v>
                </c:pt>
                <c:pt idx="2499">
                  <c:v>15.546735</c:v>
                </c:pt>
                <c:pt idx="2500">
                  <c:v>15.712403</c:v>
                </c:pt>
                <c:pt idx="2501">
                  <c:v>15.546735</c:v>
                </c:pt>
                <c:pt idx="2502">
                  <c:v>15.546735</c:v>
                </c:pt>
                <c:pt idx="2503">
                  <c:v>15.546735</c:v>
                </c:pt>
                <c:pt idx="2504">
                  <c:v>15.546735</c:v>
                </c:pt>
                <c:pt idx="2505">
                  <c:v>15.546735</c:v>
                </c:pt>
                <c:pt idx="2506">
                  <c:v>15.712403</c:v>
                </c:pt>
                <c:pt idx="2507">
                  <c:v>15.546735</c:v>
                </c:pt>
                <c:pt idx="2508">
                  <c:v>15.712403</c:v>
                </c:pt>
                <c:pt idx="2509">
                  <c:v>15.712403</c:v>
                </c:pt>
                <c:pt idx="2510">
                  <c:v>15.546735</c:v>
                </c:pt>
                <c:pt idx="2511">
                  <c:v>15.546735</c:v>
                </c:pt>
                <c:pt idx="2512">
                  <c:v>15.546735</c:v>
                </c:pt>
                <c:pt idx="2513">
                  <c:v>15.712403</c:v>
                </c:pt>
                <c:pt idx="2514">
                  <c:v>15.546735</c:v>
                </c:pt>
                <c:pt idx="2515">
                  <c:v>15.546735</c:v>
                </c:pt>
                <c:pt idx="2516">
                  <c:v>15.546735</c:v>
                </c:pt>
                <c:pt idx="2517">
                  <c:v>15.546735</c:v>
                </c:pt>
                <c:pt idx="2518">
                  <c:v>15.546735</c:v>
                </c:pt>
                <c:pt idx="2519">
                  <c:v>15.546735</c:v>
                </c:pt>
                <c:pt idx="2520">
                  <c:v>15.546735</c:v>
                </c:pt>
                <c:pt idx="2521">
                  <c:v>15.546735</c:v>
                </c:pt>
                <c:pt idx="2522">
                  <c:v>15.712403</c:v>
                </c:pt>
                <c:pt idx="2523">
                  <c:v>15.546735</c:v>
                </c:pt>
                <c:pt idx="2524">
                  <c:v>15.546735</c:v>
                </c:pt>
                <c:pt idx="2525">
                  <c:v>15.546735</c:v>
                </c:pt>
                <c:pt idx="2526">
                  <c:v>15.546735</c:v>
                </c:pt>
                <c:pt idx="2527">
                  <c:v>15.546735</c:v>
                </c:pt>
                <c:pt idx="2528">
                  <c:v>15.712403</c:v>
                </c:pt>
                <c:pt idx="2529">
                  <c:v>15.546735</c:v>
                </c:pt>
                <c:pt idx="2530">
                  <c:v>15.546735</c:v>
                </c:pt>
                <c:pt idx="2531">
                  <c:v>15.712403</c:v>
                </c:pt>
                <c:pt idx="2532">
                  <c:v>15.546735</c:v>
                </c:pt>
                <c:pt idx="2533">
                  <c:v>15.546735</c:v>
                </c:pt>
                <c:pt idx="2534">
                  <c:v>15.546735</c:v>
                </c:pt>
                <c:pt idx="2535">
                  <c:v>15.546735</c:v>
                </c:pt>
                <c:pt idx="2536">
                  <c:v>15.546735</c:v>
                </c:pt>
                <c:pt idx="2537">
                  <c:v>15.546735</c:v>
                </c:pt>
                <c:pt idx="2538">
                  <c:v>15.546735</c:v>
                </c:pt>
                <c:pt idx="2539">
                  <c:v>15.712403</c:v>
                </c:pt>
                <c:pt idx="2540">
                  <c:v>15.546735</c:v>
                </c:pt>
                <c:pt idx="2541">
                  <c:v>15.546735</c:v>
                </c:pt>
                <c:pt idx="2542">
                  <c:v>15.546735</c:v>
                </c:pt>
                <c:pt idx="2543">
                  <c:v>15.546735</c:v>
                </c:pt>
                <c:pt idx="2544">
                  <c:v>15.712403</c:v>
                </c:pt>
                <c:pt idx="2545">
                  <c:v>15.712403</c:v>
                </c:pt>
                <c:pt idx="2546">
                  <c:v>15.546735</c:v>
                </c:pt>
                <c:pt idx="2547">
                  <c:v>15.546735</c:v>
                </c:pt>
                <c:pt idx="2548">
                  <c:v>15.546735</c:v>
                </c:pt>
                <c:pt idx="2549">
                  <c:v>15.712403</c:v>
                </c:pt>
                <c:pt idx="2550">
                  <c:v>15.546735</c:v>
                </c:pt>
                <c:pt idx="2551">
                  <c:v>15.712403</c:v>
                </c:pt>
                <c:pt idx="2552">
                  <c:v>15.546735</c:v>
                </c:pt>
                <c:pt idx="2553">
                  <c:v>15.712403</c:v>
                </c:pt>
                <c:pt idx="2554">
                  <c:v>15.546735</c:v>
                </c:pt>
                <c:pt idx="2555">
                  <c:v>15.546735</c:v>
                </c:pt>
                <c:pt idx="2556">
                  <c:v>15.712403</c:v>
                </c:pt>
                <c:pt idx="2557">
                  <c:v>15.546735</c:v>
                </c:pt>
                <c:pt idx="2558">
                  <c:v>15.546735</c:v>
                </c:pt>
                <c:pt idx="2559">
                  <c:v>15.546735</c:v>
                </c:pt>
                <c:pt idx="2560">
                  <c:v>15.546735</c:v>
                </c:pt>
                <c:pt idx="2561">
                  <c:v>15.546735</c:v>
                </c:pt>
                <c:pt idx="2562">
                  <c:v>15.712403</c:v>
                </c:pt>
                <c:pt idx="2563">
                  <c:v>15.546735</c:v>
                </c:pt>
                <c:pt idx="2564">
                  <c:v>15.712403</c:v>
                </c:pt>
                <c:pt idx="2565">
                  <c:v>15.546735</c:v>
                </c:pt>
                <c:pt idx="2566">
                  <c:v>15.546735</c:v>
                </c:pt>
                <c:pt idx="2567">
                  <c:v>15.712403</c:v>
                </c:pt>
                <c:pt idx="2568">
                  <c:v>15.546735</c:v>
                </c:pt>
                <c:pt idx="2569">
                  <c:v>15.546735</c:v>
                </c:pt>
                <c:pt idx="2570">
                  <c:v>15.546735</c:v>
                </c:pt>
                <c:pt idx="2571">
                  <c:v>15.712403</c:v>
                </c:pt>
                <c:pt idx="2572">
                  <c:v>15.712403</c:v>
                </c:pt>
                <c:pt idx="2573">
                  <c:v>15.712403</c:v>
                </c:pt>
                <c:pt idx="2574">
                  <c:v>15.546735</c:v>
                </c:pt>
                <c:pt idx="2575">
                  <c:v>15.546735</c:v>
                </c:pt>
                <c:pt idx="2576">
                  <c:v>15.546735</c:v>
                </c:pt>
                <c:pt idx="2577">
                  <c:v>15.546735</c:v>
                </c:pt>
                <c:pt idx="2578">
                  <c:v>15.546735</c:v>
                </c:pt>
                <c:pt idx="2579">
                  <c:v>15.546735</c:v>
                </c:pt>
                <c:pt idx="2580">
                  <c:v>15.546735</c:v>
                </c:pt>
                <c:pt idx="2581">
                  <c:v>15.546735</c:v>
                </c:pt>
                <c:pt idx="2582">
                  <c:v>15.546735</c:v>
                </c:pt>
                <c:pt idx="2583">
                  <c:v>15.546735</c:v>
                </c:pt>
                <c:pt idx="2584">
                  <c:v>15.546735</c:v>
                </c:pt>
                <c:pt idx="2585">
                  <c:v>15.546735</c:v>
                </c:pt>
                <c:pt idx="2586">
                  <c:v>15.546735</c:v>
                </c:pt>
                <c:pt idx="2587">
                  <c:v>15.712403</c:v>
                </c:pt>
                <c:pt idx="2588">
                  <c:v>15.546735</c:v>
                </c:pt>
                <c:pt idx="2589">
                  <c:v>15.712403</c:v>
                </c:pt>
                <c:pt idx="2590">
                  <c:v>15.546735</c:v>
                </c:pt>
                <c:pt idx="2591">
                  <c:v>15.546735</c:v>
                </c:pt>
                <c:pt idx="2592">
                  <c:v>15.546735</c:v>
                </c:pt>
                <c:pt idx="2593">
                  <c:v>15.546735</c:v>
                </c:pt>
                <c:pt idx="2594">
                  <c:v>15.546735</c:v>
                </c:pt>
                <c:pt idx="2595">
                  <c:v>15.712403</c:v>
                </c:pt>
                <c:pt idx="2596">
                  <c:v>15.712403</c:v>
                </c:pt>
                <c:pt idx="2597">
                  <c:v>15.546735</c:v>
                </c:pt>
                <c:pt idx="2598">
                  <c:v>15.546735</c:v>
                </c:pt>
                <c:pt idx="2599">
                  <c:v>15.712403</c:v>
                </c:pt>
                <c:pt idx="2600">
                  <c:v>15.546735</c:v>
                </c:pt>
                <c:pt idx="2601">
                  <c:v>15.546735</c:v>
                </c:pt>
                <c:pt idx="2602">
                  <c:v>15.712403</c:v>
                </c:pt>
                <c:pt idx="2603">
                  <c:v>15.546735</c:v>
                </c:pt>
                <c:pt idx="2604">
                  <c:v>15.712403</c:v>
                </c:pt>
                <c:pt idx="2605">
                  <c:v>15.546735</c:v>
                </c:pt>
                <c:pt idx="2606">
                  <c:v>15.546735</c:v>
                </c:pt>
                <c:pt idx="2607">
                  <c:v>15.546735</c:v>
                </c:pt>
                <c:pt idx="2608">
                  <c:v>15.546735</c:v>
                </c:pt>
                <c:pt idx="2609">
                  <c:v>15.712403</c:v>
                </c:pt>
                <c:pt idx="2610">
                  <c:v>15.546735</c:v>
                </c:pt>
                <c:pt idx="2611">
                  <c:v>15.546735</c:v>
                </c:pt>
                <c:pt idx="2612">
                  <c:v>15.546735</c:v>
                </c:pt>
                <c:pt idx="2613">
                  <c:v>15.712403</c:v>
                </c:pt>
                <c:pt idx="2614">
                  <c:v>15.546735</c:v>
                </c:pt>
                <c:pt idx="2615">
                  <c:v>15.712403</c:v>
                </c:pt>
                <c:pt idx="2616">
                  <c:v>15.878069999999999</c:v>
                </c:pt>
                <c:pt idx="2617">
                  <c:v>15.712403</c:v>
                </c:pt>
                <c:pt idx="2618">
                  <c:v>15.546735</c:v>
                </c:pt>
                <c:pt idx="2619">
                  <c:v>15.546735</c:v>
                </c:pt>
                <c:pt idx="2620">
                  <c:v>15.546735</c:v>
                </c:pt>
                <c:pt idx="2621">
                  <c:v>15.546735</c:v>
                </c:pt>
                <c:pt idx="2622">
                  <c:v>15.712403</c:v>
                </c:pt>
                <c:pt idx="2623">
                  <c:v>15.546735</c:v>
                </c:pt>
                <c:pt idx="2624">
                  <c:v>15.712403</c:v>
                </c:pt>
                <c:pt idx="2625">
                  <c:v>15.546735</c:v>
                </c:pt>
                <c:pt idx="2626">
                  <c:v>15.712403</c:v>
                </c:pt>
                <c:pt idx="2627">
                  <c:v>15.546735</c:v>
                </c:pt>
                <c:pt idx="2628">
                  <c:v>15.546735</c:v>
                </c:pt>
                <c:pt idx="2629">
                  <c:v>15.712403</c:v>
                </c:pt>
                <c:pt idx="2630">
                  <c:v>15.712403</c:v>
                </c:pt>
                <c:pt idx="2631">
                  <c:v>15.712403</c:v>
                </c:pt>
                <c:pt idx="2632">
                  <c:v>15.546735</c:v>
                </c:pt>
                <c:pt idx="2633">
                  <c:v>15.546735</c:v>
                </c:pt>
                <c:pt idx="2634">
                  <c:v>15.546735</c:v>
                </c:pt>
                <c:pt idx="2635">
                  <c:v>15.546735</c:v>
                </c:pt>
                <c:pt idx="2636">
                  <c:v>15.712403</c:v>
                </c:pt>
                <c:pt idx="2637">
                  <c:v>15.546735</c:v>
                </c:pt>
                <c:pt idx="2638">
                  <c:v>15.546735</c:v>
                </c:pt>
                <c:pt idx="2639">
                  <c:v>15.546735</c:v>
                </c:pt>
                <c:pt idx="2640">
                  <c:v>15.546735</c:v>
                </c:pt>
                <c:pt idx="2641">
                  <c:v>15.712403</c:v>
                </c:pt>
                <c:pt idx="2642">
                  <c:v>15.546735</c:v>
                </c:pt>
                <c:pt idx="2643">
                  <c:v>15.546735</c:v>
                </c:pt>
                <c:pt idx="2644">
                  <c:v>15.546735</c:v>
                </c:pt>
                <c:pt idx="2645">
                  <c:v>15.546735</c:v>
                </c:pt>
                <c:pt idx="2646">
                  <c:v>15.712403</c:v>
                </c:pt>
                <c:pt idx="2647">
                  <c:v>15.546735</c:v>
                </c:pt>
                <c:pt idx="2648">
                  <c:v>15.546735</c:v>
                </c:pt>
                <c:pt idx="2649">
                  <c:v>15.546735</c:v>
                </c:pt>
                <c:pt idx="2650">
                  <c:v>15.546735</c:v>
                </c:pt>
                <c:pt idx="2651">
                  <c:v>15.712403</c:v>
                </c:pt>
                <c:pt idx="2652">
                  <c:v>15.546735</c:v>
                </c:pt>
                <c:pt idx="2653">
                  <c:v>15.546735</c:v>
                </c:pt>
                <c:pt idx="2654">
                  <c:v>15.712403</c:v>
                </c:pt>
                <c:pt idx="2655">
                  <c:v>15.546735</c:v>
                </c:pt>
                <c:pt idx="2656">
                  <c:v>15.712403</c:v>
                </c:pt>
                <c:pt idx="2657">
                  <c:v>15.546735</c:v>
                </c:pt>
                <c:pt idx="2658">
                  <c:v>15.712403</c:v>
                </c:pt>
                <c:pt idx="2659">
                  <c:v>15.546735</c:v>
                </c:pt>
                <c:pt idx="2660">
                  <c:v>15.546735</c:v>
                </c:pt>
                <c:pt idx="2661">
                  <c:v>15.546735</c:v>
                </c:pt>
                <c:pt idx="2662">
                  <c:v>15.546735</c:v>
                </c:pt>
                <c:pt idx="2663">
                  <c:v>15.712403</c:v>
                </c:pt>
                <c:pt idx="2664">
                  <c:v>15.546735</c:v>
                </c:pt>
                <c:pt idx="2665">
                  <c:v>15.712403</c:v>
                </c:pt>
                <c:pt idx="2666">
                  <c:v>15.546735</c:v>
                </c:pt>
                <c:pt idx="2667">
                  <c:v>15.546735</c:v>
                </c:pt>
                <c:pt idx="2668">
                  <c:v>15.546735</c:v>
                </c:pt>
                <c:pt idx="2669">
                  <c:v>15.546735</c:v>
                </c:pt>
                <c:pt idx="2670">
                  <c:v>15.546735</c:v>
                </c:pt>
                <c:pt idx="2671">
                  <c:v>15.712403</c:v>
                </c:pt>
                <c:pt idx="2672">
                  <c:v>15.546735</c:v>
                </c:pt>
                <c:pt idx="2673">
                  <c:v>15.546735</c:v>
                </c:pt>
                <c:pt idx="2674">
                  <c:v>15.712403</c:v>
                </c:pt>
                <c:pt idx="2675">
                  <c:v>15.546735</c:v>
                </c:pt>
                <c:pt idx="2676">
                  <c:v>15.546735</c:v>
                </c:pt>
                <c:pt idx="2677">
                  <c:v>15.546735</c:v>
                </c:pt>
                <c:pt idx="2678">
                  <c:v>15.546735</c:v>
                </c:pt>
                <c:pt idx="2679">
                  <c:v>15.546735</c:v>
                </c:pt>
                <c:pt idx="2680">
                  <c:v>15.712403</c:v>
                </c:pt>
                <c:pt idx="2681">
                  <c:v>15.546735</c:v>
                </c:pt>
                <c:pt idx="2682">
                  <c:v>15.712403</c:v>
                </c:pt>
                <c:pt idx="2683">
                  <c:v>15.712403</c:v>
                </c:pt>
                <c:pt idx="2684">
                  <c:v>15.546735</c:v>
                </c:pt>
                <c:pt idx="2685">
                  <c:v>15.546735</c:v>
                </c:pt>
                <c:pt idx="2686">
                  <c:v>15.546735</c:v>
                </c:pt>
                <c:pt idx="2687">
                  <c:v>15.546735</c:v>
                </c:pt>
                <c:pt idx="2688">
                  <c:v>15.546735</c:v>
                </c:pt>
                <c:pt idx="2689">
                  <c:v>15.712403</c:v>
                </c:pt>
                <c:pt idx="2690">
                  <c:v>15.712403</c:v>
                </c:pt>
                <c:pt idx="2691">
                  <c:v>15.712403</c:v>
                </c:pt>
                <c:pt idx="2692">
                  <c:v>15.878069999999999</c:v>
                </c:pt>
                <c:pt idx="2693">
                  <c:v>15.546735</c:v>
                </c:pt>
                <c:pt idx="2694">
                  <c:v>15.546735</c:v>
                </c:pt>
                <c:pt idx="2695">
                  <c:v>15.546735</c:v>
                </c:pt>
                <c:pt idx="2696">
                  <c:v>15.546735</c:v>
                </c:pt>
                <c:pt idx="2697">
                  <c:v>15.712403</c:v>
                </c:pt>
                <c:pt idx="2698">
                  <c:v>15.546735</c:v>
                </c:pt>
                <c:pt idx="2699">
                  <c:v>15.712403</c:v>
                </c:pt>
                <c:pt idx="2700">
                  <c:v>15.546735</c:v>
                </c:pt>
                <c:pt idx="2701">
                  <c:v>15.546735</c:v>
                </c:pt>
                <c:pt idx="2702">
                  <c:v>15.546735</c:v>
                </c:pt>
                <c:pt idx="2703">
                  <c:v>15.546735</c:v>
                </c:pt>
                <c:pt idx="2704">
                  <c:v>15.546735</c:v>
                </c:pt>
                <c:pt idx="2705">
                  <c:v>15.712403</c:v>
                </c:pt>
                <c:pt idx="2706">
                  <c:v>15.546735</c:v>
                </c:pt>
                <c:pt idx="2707">
                  <c:v>15.712403</c:v>
                </c:pt>
                <c:pt idx="2708">
                  <c:v>15.546735</c:v>
                </c:pt>
                <c:pt idx="2709">
                  <c:v>15.712403</c:v>
                </c:pt>
                <c:pt idx="2710">
                  <c:v>15.712403</c:v>
                </c:pt>
                <c:pt idx="2711">
                  <c:v>15.546735</c:v>
                </c:pt>
                <c:pt idx="2712">
                  <c:v>15.712403</c:v>
                </c:pt>
                <c:pt idx="2713">
                  <c:v>15.546735</c:v>
                </c:pt>
                <c:pt idx="2714">
                  <c:v>15.546735</c:v>
                </c:pt>
                <c:pt idx="2715">
                  <c:v>15.546735</c:v>
                </c:pt>
                <c:pt idx="2716">
                  <c:v>15.712403</c:v>
                </c:pt>
                <c:pt idx="2717">
                  <c:v>15.712403</c:v>
                </c:pt>
                <c:pt idx="2718">
                  <c:v>15.712403</c:v>
                </c:pt>
                <c:pt idx="2719">
                  <c:v>15.546735</c:v>
                </c:pt>
                <c:pt idx="2720">
                  <c:v>15.712403</c:v>
                </c:pt>
                <c:pt idx="2721">
                  <c:v>15.546735</c:v>
                </c:pt>
                <c:pt idx="2722">
                  <c:v>15.712403</c:v>
                </c:pt>
                <c:pt idx="2723">
                  <c:v>15.546735</c:v>
                </c:pt>
                <c:pt idx="2724">
                  <c:v>15.712403</c:v>
                </c:pt>
                <c:pt idx="2725">
                  <c:v>15.546735</c:v>
                </c:pt>
                <c:pt idx="2726">
                  <c:v>15.712403</c:v>
                </c:pt>
                <c:pt idx="2727">
                  <c:v>15.712403</c:v>
                </c:pt>
                <c:pt idx="2728">
                  <c:v>15.712403</c:v>
                </c:pt>
                <c:pt idx="2729">
                  <c:v>15.712403</c:v>
                </c:pt>
                <c:pt idx="2730">
                  <c:v>15.546735</c:v>
                </c:pt>
                <c:pt idx="2731">
                  <c:v>15.546735</c:v>
                </c:pt>
                <c:pt idx="2732">
                  <c:v>15.546735</c:v>
                </c:pt>
                <c:pt idx="2733">
                  <c:v>15.712403</c:v>
                </c:pt>
                <c:pt idx="2734">
                  <c:v>15.546735</c:v>
                </c:pt>
                <c:pt idx="2735">
                  <c:v>15.546735</c:v>
                </c:pt>
                <c:pt idx="2736">
                  <c:v>15.546735</c:v>
                </c:pt>
                <c:pt idx="2737">
                  <c:v>15.712403</c:v>
                </c:pt>
                <c:pt idx="2738">
                  <c:v>15.546735</c:v>
                </c:pt>
                <c:pt idx="2739">
                  <c:v>15.712403</c:v>
                </c:pt>
                <c:pt idx="2740">
                  <c:v>15.546735</c:v>
                </c:pt>
                <c:pt idx="2741">
                  <c:v>15.546735</c:v>
                </c:pt>
                <c:pt idx="2742">
                  <c:v>15.712403</c:v>
                </c:pt>
                <c:pt idx="2743">
                  <c:v>15.712403</c:v>
                </c:pt>
                <c:pt idx="2744">
                  <c:v>15.712403</c:v>
                </c:pt>
                <c:pt idx="2745">
                  <c:v>15.546735</c:v>
                </c:pt>
                <c:pt idx="2746">
                  <c:v>15.546735</c:v>
                </c:pt>
                <c:pt idx="2747">
                  <c:v>15.546735</c:v>
                </c:pt>
                <c:pt idx="2748">
                  <c:v>15.712403</c:v>
                </c:pt>
                <c:pt idx="2749">
                  <c:v>15.546735</c:v>
                </c:pt>
                <c:pt idx="2750">
                  <c:v>15.546735</c:v>
                </c:pt>
                <c:pt idx="2751">
                  <c:v>15.546735</c:v>
                </c:pt>
                <c:pt idx="2752">
                  <c:v>15.712403</c:v>
                </c:pt>
                <c:pt idx="2753">
                  <c:v>15.712403</c:v>
                </c:pt>
                <c:pt idx="2754">
                  <c:v>15.546735</c:v>
                </c:pt>
                <c:pt idx="2755">
                  <c:v>15.546735</c:v>
                </c:pt>
                <c:pt idx="2756">
                  <c:v>15.546735</c:v>
                </c:pt>
                <c:pt idx="2757">
                  <c:v>15.546735</c:v>
                </c:pt>
                <c:pt idx="2758">
                  <c:v>15.546735</c:v>
                </c:pt>
                <c:pt idx="2759">
                  <c:v>15.712403</c:v>
                </c:pt>
                <c:pt idx="2760">
                  <c:v>15.546735</c:v>
                </c:pt>
                <c:pt idx="2761">
                  <c:v>15.712403</c:v>
                </c:pt>
                <c:pt idx="2762">
                  <c:v>15.546735</c:v>
                </c:pt>
                <c:pt idx="2763">
                  <c:v>15.878069999999999</c:v>
                </c:pt>
                <c:pt idx="2764">
                  <c:v>15.546735</c:v>
                </c:pt>
                <c:pt idx="2765">
                  <c:v>15.712403</c:v>
                </c:pt>
                <c:pt idx="2766">
                  <c:v>15.712403</c:v>
                </c:pt>
                <c:pt idx="2767">
                  <c:v>15.546735</c:v>
                </c:pt>
                <c:pt idx="2768">
                  <c:v>15.546735</c:v>
                </c:pt>
                <c:pt idx="2769">
                  <c:v>15.712403</c:v>
                </c:pt>
                <c:pt idx="2770">
                  <c:v>15.712403</c:v>
                </c:pt>
                <c:pt idx="2771">
                  <c:v>15.546735</c:v>
                </c:pt>
                <c:pt idx="2772">
                  <c:v>15.546735</c:v>
                </c:pt>
                <c:pt idx="2773">
                  <c:v>15.546735</c:v>
                </c:pt>
                <c:pt idx="2774">
                  <c:v>15.546735</c:v>
                </c:pt>
                <c:pt idx="2775">
                  <c:v>15.546735</c:v>
                </c:pt>
                <c:pt idx="2776">
                  <c:v>15.546735</c:v>
                </c:pt>
                <c:pt idx="2777">
                  <c:v>15.546735</c:v>
                </c:pt>
                <c:pt idx="2778">
                  <c:v>15.712403</c:v>
                </c:pt>
                <c:pt idx="2779">
                  <c:v>15.546735</c:v>
                </c:pt>
                <c:pt idx="2780">
                  <c:v>15.546735</c:v>
                </c:pt>
                <c:pt idx="2781">
                  <c:v>15.546735</c:v>
                </c:pt>
                <c:pt idx="2782">
                  <c:v>15.546735</c:v>
                </c:pt>
                <c:pt idx="2783">
                  <c:v>15.546735</c:v>
                </c:pt>
                <c:pt idx="2784">
                  <c:v>15.712403</c:v>
                </c:pt>
                <c:pt idx="2785">
                  <c:v>15.546735</c:v>
                </c:pt>
                <c:pt idx="2786">
                  <c:v>15.546735</c:v>
                </c:pt>
                <c:pt idx="2787">
                  <c:v>15.546735</c:v>
                </c:pt>
                <c:pt idx="2788">
                  <c:v>15.546735</c:v>
                </c:pt>
                <c:pt idx="2789">
                  <c:v>15.546735</c:v>
                </c:pt>
                <c:pt idx="2790">
                  <c:v>15.546735</c:v>
                </c:pt>
                <c:pt idx="2791">
                  <c:v>15.546735</c:v>
                </c:pt>
                <c:pt idx="2792">
                  <c:v>15.546735</c:v>
                </c:pt>
                <c:pt idx="2793">
                  <c:v>15.546735</c:v>
                </c:pt>
                <c:pt idx="2794">
                  <c:v>15.546735</c:v>
                </c:pt>
                <c:pt idx="2795">
                  <c:v>15.546735</c:v>
                </c:pt>
                <c:pt idx="2796">
                  <c:v>15.712403</c:v>
                </c:pt>
                <c:pt idx="2797">
                  <c:v>15.546735</c:v>
                </c:pt>
                <c:pt idx="2798">
                  <c:v>15.546735</c:v>
                </c:pt>
                <c:pt idx="2799">
                  <c:v>15.546735</c:v>
                </c:pt>
                <c:pt idx="2800">
                  <c:v>15.546735</c:v>
                </c:pt>
                <c:pt idx="2801">
                  <c:v>15.546735</c:v>
                </c:pt>
                <c:pt idx="2802">
                  <c:v>15.546735</c:v>
                </c:pt>
                <c:pt idx="2803">
                  <c:v>15.712403</c:v>
                </c:pt>
                <c:pt idx="2804">
                  <c:v>15.546735</c:v>
                </c:pt>
                <c:pt idx="2805">
                  <c:v>15.546735</c:v>
                </c:pt>
                <c:pt idx="2806">
                  <c:v>15.546735</c:v>
                </c:pt>
                <c:pt idx="2807">
                  <c:v>15.712403</c:v>
                </c:pt>
                <c:pt idx="2808">
                  <c:v>15.546735</c:v>
                </c:pt>
                <c:pt idx="2809">
                  <c:v>15.546735</c:v>
                </c:pt>
                <c:pt idx="2810">
                  <c:v>15.381068000000001</c:v>
                </c:pt>
                <c:pt idx="2811">
                  <c:v>15.712403</c:v>
                </c:pt>
                <c:pt idx="2812">
                  <c:v>15.546735</c:v>
                </c:pt>
                <c:pt idx="2813">
                  <c:v>15.712403</c:v>
                </c:pt>
                <c:pt idx="2814">
                  <c:v>15.546735</c:v>
                </c:pt>
                <c:pt idx="2815">
                  <c:v>15.546735</c:v>
                </c:pt>
                <c:pt idx="2816">
                  <c:v>15.546735</c:v>
                </c:pt>
                <c:pt idx="2817">
                  <c:v>15.546735</c:v>
                </c:pt>
                <c:pt idx="2818">
                  <c:v>15.712403</c:v>
                </c:pt>
                <c:pt idx="2819">
                  <c:v>15.546735</c:v>
                </c:pt>
                <c:pt idx="2820">
                  <c:v>15.546735</c:v>
                </c:pt>
                <c:pt idx="2821">
                  <c:v>15.712403</c:v>
                </c:pt>
                <c:pt idx="2822">
                  <c:v>15.546735</c:v>
                </c:pt>
                <c:pt idx="2823">
                  <c:v>15.546735</c:v>
                </c:pt>
                <c:pt idx="2824">
                  <c:v>15.546735</c:v>
                </c:pt>
                <c:pt idx="2825">
                  <c:v>15.712403</c:v>
                </c:pt>
                <c:pt idx="2826">
                  <c:v>15.712403</c:v>
                </c:pt>
                <c:pt idx="2827">
                  <c:v>15.546735</c:v>
                </c:pt>
                <c:pt idx="2828">
                  <c:v>15.712403</c:v>
                </c:pt>
                <c:pt idx="2829">
                  <c:v>15.546735</c:v>
                </c:pt>
                <c:pt idx="2830">
                  <c:v>15.546735</c:v>
                </c:pt>
                <c:pt idx="2831">
                  <c:v>15.712403</c:v>
                </c:pt>
                <c:pt idx="2832">
                  <c:v>15.712403</c:v>
                </c:pt>
                <c:pt idx="2833">
                  <c:v>15.546735</c:v>
                </c:pt>
                <c:pt idx="2834">
                  <c:v>15.546735</c:v>
                </c:pt>
                <c:pt idx="2835">
                  <c:v>15.712403</c:v>
                </c:pt>
                <c:pt idx="2836">
                  <c:v>15.546735</c:v>
                </c:pt>
                <c:pt idx="2837">
                  <c:v>15.546735</c:v>
                </c:pt>
                <c:pt idx="2838">
                  <c:v>15.546735</c:v>
                </c:pt>
                <c:pt idx="2839">
                  <c:v>15.546735</c:v>
                </c:pt>
                <c:pt idx="2840">
                  <c:v>15.546735</c:v>
                </c:pt>
                <c:pt idx="2841">
                  <c:v>15.546735</c:v>
                </c:pt>
                <c:pt idx="2842">
                  <c:v>15.546735</c:v>
                </c:pt>
                <c:pt idx="2843">
                  <c:v>15.546735</c:v>
                </c:pt>
                <c:pt idx="2844">
                  <c:v>15.712403</c:v>
                </c:pt>
                <c:pt idx="2845">
                  <c:v>15.712403</c:v>
                </c:pt>
                <c:pt idx="2846">
                  <c:v>15.712403</c:v>
                </c:pt>
                <c:pt idx="2847">
                  <c:v>15.712403</c:v>
                </c:pt>
                <c:pt idx="2848">
                  <c:v>15.712403</c:v>
                </c:pt>
                <c:pt idx="2849">
                  <c:v>15.546735</c:v>
                </c:pt>
                <c:pt idx="2850">
                  <c:v>15.546735</c:v>
                </c:pt>
                <c:pt idx="2851">
                  <c:v>15.712403</c:v>
                </c:pt>
                <c:pt idx="2852">
                  <c:v>15.546735</c:v>
                </c:pt>
                <c:pt idx="2853">
                  <c:v>15.546735</c:v>
                </c:pt>
                <c:pt idx="2854">
                  <c:v>15.712403</c:v>
                </c:pt>
                <c:pt idx="2855">
                  <c:v>15.546735</c:v>
                </c:pt>
                <c:pt idx="2856">
                  <c:v>15.712403</c:v>
                </c:pt>
                <c:pt idx="2857">
                  <c:v>15.712403</c:v>
                </c:pt>
                <c:pt idx="2858">
                  <c:v>15.712403</c:v>
                </c:pt>
                <c:pt idx="2859">
                  <c:v>15.712403</c:v>
                </c:pt>
                <c:pt idx="2860">
                  <c:v>15.712403</c:v>
                </c:pt>
                <c:pt idx="2861">
                  <c:v>15.712403</c:v>
                </c:pt>
                <c:pt idx="2862">
                  <c:v>15.712403</c:v>
                </c:pt>
                <c:pt idx="2863">
                  <c:v>15.546735</c:v>
                </c:pt>
                <c:pt idx="2864">
                  <c:v>15.546735</c:v>
                </c:pt>
                <c:pt idx="2865">
                  <c:v>15.546735</c:v>
                </c:pt>
                <c:pt idx="2866">
                  <c:v>15.546735</c:v>
                </c:pt>
                <c:pt idx="2867">
                  <c:v>15.546735</c:v>
                </c:pt>
                <c:pt idx="2868">
                  <c:v>15.546735</c:v>
                </c:pt>
                <c:pt idx="2869">
                  <c:v>15.546735</c:v>
                </c:pt>
                <c:pt idx="2870">
                  <c:v>15.546735</c:v>
                </c:pt>
                <c:pt idx="2871">
                  <c:v>15.712403</c:v>
                </c:pt>
                <c:pt idx="2872">
                  <c:v>15.712403</c:v>
                </c:pt>
                <c:pt idx="2873">
                  <c:v>15.381068000000001</c:v>
                </c:pt>
                <c:pt idx="2874">
                  <c:v>15.712403</c:v>
                </c:pt>
                <c:pt idx="2875">
                  <c:v>15.546735</c:v>
                </c:pt>
                <c:pt idx="2876">
                  <c:v>15.546735</c:v>
                </c:pt>
                <c:pt idx="2877">
                  <c:v>15.712403</c:v>
                </c:pt>
                <c:pt idx="2878">
                  <c:v>15.546735</c:v>
                </c:pt>
                <c:pt idx="2879">
                  <c:v>15.712403</c:v>
                </c:pt>
                <c:pt idx="2880">
                  <c:v>15.546735</c:v>
                </c:pt>
                <c:pt idx="2881">
                  <c:v>15.546735</c:v>
                </c:pt>
                <c:pt idx="2882">
                  <c:v>15.546735</c:v>
                </c:pt>
                <c:pt idx="2883">
                  <c:v>15.712403</c:v>
                </c:pt>
                <c:pt idx="2884">
                  <c:v>15.546735</c:v>
                </c:pt>
                <c:pt idx="2885">
                  <c:v>15.546735</c:v>
                </c:pt>
                <c:pt idx="2886">
                  <c:v>15.546735</c:v>
                </c:pt>
                <c:pt idx="2887">
                  <c:v>15.712403</c:v>
                </c:pt>
                <c:pt idx="2888">
                  <c:v>15.546735</c:v>
                </c:pt>
                <c:pt idx="2889">
                  <c:v>15.546735</c:v>
                </c:pt>
                <c:pt idx="2890">
                  <c:v>15.546735</c:v>
                </c:pt>
                <c:pt idx="2891">
                  <c:v>15.546735</c:v>
                </c:pt>
                <c:pt idx="2892">
                  <c:v>15.546735</c:v>
                </c:pt>
                <c:pt idx="2893">
                  <c:v>15.546735</c:v>
                </c:pt>
                <c:pt idx="2894">
                  <c:v>15.546735</c:v>
                </c:pt>
                <c:pt idx="2895">
                  <c:v>15.546735</c:v>
                </c:pt>
                <c:pt idx="2896">
                  <c:v>15.546735</c:v>
                </c:pt>
                <c:pt idx="2897">
                  <c:v>15.546735</c:v>
                </c:pt>
                <c:pt idx="2898">
                  <c:v>15.712403</c:v>
                </c:pt>
                <c:pt idx="2899">
                  <c:v>15.546735</c:v>
                </c:pt>
                <c:pt idx="2900">
                  <c:v>15.546735</c:v>
                </c:pt>
                <c:pt idx="2901">
                  <c:v>15.381068000000001</c:v>
                </c:pt>
                <c:pt idx="2902">
                  <c:v>15.546735</c:v>
                </c:pt>
                <c:pt idx="2903">
                  <c:v>15.546735</c:v>
                </c:pt>
                <c:pt idx="2904">
                  <c:v>15.712403</c:v>
                </c:pt>
                <c:pt idx="2905">
                  <c:v>15.546735</c:v>
                </c:pt>
                <c:pt idx="2906">
                  <c:v>15.546735</c:v>
                </c:pt>
                <c:pt idx="2907">
                  <c:v>15.546735</c:v>
                </c:pt>
                <c:pt idx="2908">
                  <c:v>15.712403</c:v>
                </c:pt>
                <c:pt idx="2909">
                  <c:v>15.712403</c:v>
                </c:pt>
                <c:pt idx="2910">
                  <c:v>15.712403</c:v>
                </c:pt>
                <c:pt idx="2911">
                  <c:v>15.546735</c:v>
                </c:pt>
                <c:pt idx="2912">
                  <c:v>15.546735</c:v>
                </c:pt>
                <c:pt idx="2913">
                  <c:v>15.546735</c:v>
                </c:pt>
                <c:pt idx="2914">
                  <c:v>15.546735</c:v>
                </c:pt>
                <c:pt idx="2915">
                  <c:v>15.546735</c:v>
                </c:pt>
                <c:pt idx="2916">
                  <c:v>15.546735</c:v>
                </c:pt>
                <c:pt idx="2917">
                  <c:v>15.712403</c:v>
                </c:pt>
                <c:pt idx="2918">
                  <c:v>15.546735</c:v>
                </c:pt>
                <c:pt idx="2919">
                  <c:v>15.546735</c:v>
                </c:pt>
                <c:pt idx="2920">
                  <c:v>15.712403</c:v>
                </c:pt>
                <c:pt idx="2921">
                  <c:v>15.712403</c:v>
                </c:pt>
                <c:pt idx="2922">
                  <c:v>15.546735</c:v>
                </c:pt>
                <c:pt idx="2923">
                  <c:v>15.712403</c:v>
                </c:pt>
                <c:pt idx="2924">
                  <c:v>15.546735</c:v>
                </c:pt>
                <c:pt idx="2925">
                  <c:v>15.712403</c:v>
                </c:pt>
                <c:pt idx="2926">
                  <c:v>15.546735</c:v>
                </c:pt>
                <c:pt idx="2927">
                  <c:v>15.712403</c:v>
                </c:pt>
                <c:pt idx="2928">
                  <c:v>15.546735</c:v>
                </c:pt>
                <c:pt idx="2929">
                  <c:v>15.712403</c:v>
                </c:pt>
                <c:pt idx="2930">
                  <c:v>15.712403</c:v>
                </c:pt>
                <c:pt idx="2931">
                  <c:v>15.712403</c:v>
                </c:pt>
                <c:pt idx="2932">
                  <c:v>15.546735</c:v>
                </c:pt>
                <c:pt idx="2933">
                  <c:v>15.546735</c:v>
                </c:pt>
                <c:pt idx="2934">
                  <c:v>15.546735</c:v>
                </c:pt>
                <c:pt idx="2935">
                  <c:v>15.712403</c:v>
                </c:pt>
                <c:pt idx="2936">
                  <c:v>15.546735</c:v>
                </c:pt>
                <c:pt idx="2937">
                  <c:v>15.546735</c:v>
                </c:pt>
                <c:pt idx="2938">
                  <c:v>15.546735</c:v>
                </c:pt>
                <c:pt idx="2939">
                  <c:v>15.546735</c:v>
                </c:pt>
                <c:pt idx="2940">
                  <c:v>15.712403</c:v>
                </c:pt>
                <c:pt idx="2941">
                  <c:v>15.546735</c:v>
                </c:pt>
                <c:pt idx="2942">
                  <c:v>15.712403</c:v>
                </c:pt>
                <c:pt idx="2943">
                  <c:v>15.546735</c:v>
                </c:pt>
                <c:pt idx="2944">
                  <c:v>15.546735</c:v>
                </c:pt>
                <c:pt idx="2945">
                  <c:v>15.546735</c:v>
                </c:pt>
                <c:pt idx="2946">
                  <c:v>15.546735</c:v>
                </c:pt>
                <c:pt idx="2947">
                  <c:v>15.546735</c:v>
                </c:pt>
                <c:pt idx="2948">
                  <c:v>15.712403</c:v>
                </c:pt>
                <c:pt idx="2949">
                  <c:v>15.546735</c:v>
                </c:pt>
                <c:pt idx="2950">
                  <c:v>15.546735</c:v>
                </c:pt>
                <c:pt idx="2951">
                  <c:v>15.546735</c:v>
                </c:pt>
                <c:pt idx="2952">
                  <c:v>15.878069999999999</c:v>
                </c:pt>
                <c:pt idx="2953">
                  <c:v>15.712403</c:v>
                </c:pt>
                <c:pt idx="2954">
                  <c:v>15.546735</c:v>
                </c:pt>
                <c:pt idx="2955">
                  <c:v>15.546735</c:v>
                </c:pt>
                <c:pt idx="2956">
                  <c:v>15.712403</c:v>
                </c:pt>
                <c:pt idx="2957">
                  <c:v>15.546735</c:v>
                </c:pt>
                <c:pt idx="2958">
                  <c:v>15.712403</c:v>
                </c:pt>
                <c:pt idx="2959">
                  <c:v>15.546735</c:v>
                </c:pt>
                <c:pt idx="2960">
                  <c:v>15.546735</c:v>
                </c:pt>
                <c:pt idx="2961">
                  <c:v>15.546735</c:v>
                </c:pt>
                <c:pt idx="2962">
                  <c:v>15.546735</c:v>
                </c:pt>
                <c:pt idx="2963">
                  <c:v>15.546735</c:v>
                </c:pt>
                <c:pt idx="2964">
                  <c:v>15.712403</c:v>
                </c:pt>
                <c:pt idx="2965">
                  <c:v>15.712403</c:v>
                </c:pt>
                <c:pt idx="2966">
                  <c:v>15.712403</c:v>
                </c:pt>
                <c:pt idx="2967">
                  <c:v>15.546735</c:v>
                </c:pt>
                <c:pt idx="2968">
                  <c:v>15.546735</c:v>
                </c:pt>
                <c:pt idx="2969">
                  <c:v>15.546735</c:v>
                </c:pt>
                <c:pt idx="2970">
                  <c:v>15.546735</c:v>
                </c:pt>
                <c:pt idx="2971">
                  <c:v>15.546735</c:v>
                </c:pt>
                <c:pt idx="2972">
                  <c:v>15.546735</c:v>
                </c:pt>
                <c:pt idx="2973">
                  <c:v>15.546735</c:v>
                </c:pt>
                <c:pt idx="2974">
                  <c:v>15.712403</c:v>
                </c:pt>
                <c:pt idx="2975">
                  <c:v>15.546735</c:v>
                </c:pt>
                <c:pt idx="2976">
                  <c:v>15.546735</c:v>
                </c:pt>
                <c:pt idx="2977">
                  <c:v>15.546735</c:v>
                </c:pt>
                <c:pt idx="2978">
                  <c:v>15.546735</c:v>
                </c:pt>
                <c:pt idx="2979">
                  <c:v>15.712403</c:v>
                </c:pt>
                <c:pt idx="2980">
                  <c:v>15.546735</c:v>
                </c:pt>
                <c:pt idx="2981">
                  <c:v>15.546735</c:v>
                </c:pt>
                <c:pt idx="2982">
                  <c:v>15.546735</c:v>
                </c:pt>
                <c:pt idx="2983">
                  <c:v>15.546735</c:v>
                </c:pt>
                <c:pt idx="2984">
                  <c:v>15.546735</c:v>
                </c:pt>
                <c:pt idx="2985">
                  <c:v>15.546735</c:v>
                </c:pt>
                <c:pt idx="2986">
                  <c:v>15.546735</c:v>
                </c:pt>
                <c:pt idx="2987">
                  <c:v>15.546735</c:v>
                </c:pt>
                <c:pt idx="2988">
                  <c:v>15.546735</c:v>
                </c:pt>
                <c:pt idx="2989">
                  <c:v>15.546735</c:v>
                </c:pt>
                <c:pt idx="2990">
                  <c:v>15.546735</c:v>
                </c:pt>
                <c:pt idx="2991">
                  <c:v>15.712403</c:v>
                </c:pt>
                <c:pt idx="2992">
                  <c:v>15.546735</c:v>
                </c:pt>
                <c:pt idx="2993">
                  <c:v>15.546735</c:v>
                </c:pt>
                <c:pt idx="2994">
                  <c:v>15.546735</c:v>
                </c:pt>
                <c:pt idx="2995">
                  <c:v>15.546735</c:v>
                </c:pt>
                <c:pt idx="2996">
                  <c:v>15.546735</c:v>
                </c:pt>
                <c:pt idx="2997">
                  <c:v>15.546735</c:v>
                </c:pt>
                <c:pt idx="2998">
                  <c:v>15.546735</c:v>
                </c:pt>
                <c:pt idx="2999">
                  <c:v>15.546735</c:v>
                </c:pt>
                <c:pt idx="3000">
                  <c:v>15.546735</c:v>
                </c:pt>
                <c:pt idx="3001">
                  <c:v>15.546735</c:v>
                </c:pt>
                <c:pt idx="3002">
                  <c:v>15.546735</c:v>
                </c:pt>
                <c:pt idx="3003">
                  <c:v>15.546735</c:v>
                </c:pt>
                <c:pt idx="3004">
                  <c:v>15.546735</c:v>
                </c:pt>
                <c:pt idx="3005">
                  <c:v>15.712403</c:v>
                </c:pt>
                <c:pt idx="3006">
                  <c:v>15.546735</c:v>
                </c:pt>
                <c:pt idx="3007">
                  <c:v>15.546735</c:v>
                </c:pt>
                <c:pt idx="3008">
                  <c:v>15.546735</c:v>
                </c:pt>
                <c:pt idx="3009">
                  <c:v>15.546735</c:v>
                </c:pt>
                <c:pt idx="3010">
                  <c:v>15.546735</c:v>
                </c:pt>
                <c:pt idx="3011">
                  <c:v>15.546735</c:v>
                </c:pt>
                <c:pt idx="3012">
                  <c:v>15.712403</c:v>
                </c:pt>
                <c:pt idx="3013">
                  <c:v>15.546735</c:v>
                </c:pt>
                <c:pt idx="3014">
                  <c:v>15.712403</c:v>
                </c:pt>
                <c:pt idx="3015">
                  <c:v>15.546735</c:v>
                </c:pt>
                <c:pt idx="3016">
                  <c:v>15.712403</c:v>
                </c:pt>
                <c:pt idx="3017">
                  <c:v>15.546735</c:v>
                </c:pt>
                <c:pt idx="3018">
                  <c:v>15.546735</c:v>
                </c:pt>
                <c:pt idx="3019">
                  <c:v>15.546735</c:v>
                </c:pt>
                <c:pt idx="3020">
                  <c:v>15.546735</c:v>
                </c:pt>
                <c:pt idx="3021">
                  <c:v>15.546735</c:v>
                </c:pt>
                <c:pt idx="3022">
                  <c:v>15.546735</c:v>
                </c:pt>
                <c:pt idx="3023">
                  <c:v>15.546735</c:v>
                </c:pt>
                <c:pt idx="3024">
                  <c:v>15.712403</c:v>
                </c:pt>
                <c:pt idx="3025">
                  <c:v>15.546735</c:v>
                </c:pt>
                <c:pt idx="3026">
                  <c:v>15.546735</c:v>
                </c:pt>
                <c:pt idx="3027">
                  <c:v>15.712403</c:v>
                </c:pt>
                <c:pt idx="3028">
                  <c:v>15.546735</c:v>
                </c:pt>
                <c:pt idx="3029">
                  <c:v>15.546735</c:v>
                </c:pt>
                <c:pt idx="3030">
                  <c:v>15.546735</c:v>
                </c:pt>
                <c:pt idx="3031">
                  <c:v>15.546735</c:v>
                </c:pt>
                <c:pt idx="3032">
                  <c:v>15.546735</c:v>
                </c:pt>
                <c:pt idx="3033">
                  <c:v>15.546735</c:v>
                </c:pt>
                <c:pt idx="3034">
                  <c:v>15.712403</c:v>
                </c:pt>
                <c:pt idx="3035">
                  <c:v>15.546735</c:v>
                </c:pt>
                <c:pt idx="3036">
                  <c:v>15.546735</c:v>
                </c:pt>
                <c:pt idx="3037">
                  <c:v>15.712403</c:v>
                </c:pt>
                <c:pt idx="3038">
                  <c:v>15.546735</c:v>
                </c:pt>
                <c:pt idx="3039">
                  <c:v>15.546735</c:v>
                </c:pt>
                <c:pt idx="3040">
                  <c:v>15.546735</c:v>
                </c:pt>
                <c:pt idx="3041">
                  <c:v>15.546735</c:v>
                </c:pt>
                <c:pt idx="3042">
                  <c:v>15.546735</c:v>
                </c:pt>
                <c:pt idx="3043">
                  <c:v>15.546735</c:v>
                </c:pt>
                <c:pt idx="3044">
                  <c:v>15.546735</c:v>
                </c:pt>
                <c:pt idx="3045">
                  <c:v>15.546735</c:v>
                </c:pt>
                <c:pt idx="3046">
                  <c:v>15.546735</c:v>
                </c:pt>
                <c:pt idx="3047">
                  <c:v>15.546735</c:v>
                </c:pt>
                <c:pt idx="3048">
                  <c:v>15.546735</c:v>
                </c:pt>
                <c:pt idx="3049">
                  <c:v>15.712403</c:v>
                </c:pt>
                <c:pt idx="3050">
                  <c:v>15.546735</c:v>
                </c:pt>
                <c:pt idx="3051">
                  <c:v>15.546735</c:v>
                </c:pt>
                <c:pt idx="3052">
                  <c:v>15.546735</c:v>
                </c:pt>
                <c:pt idx="3053">
                  <c:v>15.712403</c:v>
                </c:pt>
                <c:pt idx="3054">
                  <c:v>15.546735</c:v>
                </c:pt>
                <c:pt idx="3055">
                  <c:v>15.546735</c:v>
                </c:pt>
                <c:pt idx="3056">
                  <c:v>15.546735</c:v>
                </c:pt>
                <c:pt idx="3057">
                  <c:v>15.712403</c:v>
                </c:pt>
                <c:pt idx="3058">
                  <c:v>15.546735</c:v>
                </c:pt>
                <c:pt idx="3059">
                  <c:v>15.546735</c:v>
                </c:pt>
                <c:pt idx="3060">
                  <c:v>15.712403</c:v>
                </c:pt>
                <c:pt idx="3061">
                  <c:v>15.546735</c:v>
                </c:pt>
                <c:pt idx="3062">
                  <c:v>15.712403</c:v>
                </c:pt>
                <c:pt idx="3063">
                  <c:v>15.546735</c:v>
                </c:pt>
                <c:pt idx="3064">
                  <c:v>15.712403</c:v>
                </c:pt>
                <c:pt idx="3065">
                  <c:v>15.546735</c:v>
                </c:pt>
                <c:pt idx="3066">
                  <c:v>15.546735</c:v>
                </c:pt>
                <c:pt idx="3067">
                  <c:v>15.712403</c:v>
                </c:pt>
                <c:pt idx="3068">
                  <c:v>15.546735</c:v>
                </c:pt>
                <c:pt idx="3069">
                  <c:v>15.712403</c:v>
                </c:pt>
                <c:pt idx="3070">
                  <c:v>15.546735</c:v>
                </c:pt>
                <c:pt idx="3071">
                  <c:v>15.546735</c:v>
                </c:pt>
                <c:pt idx="3072">
                  <c:v>15.546735</c:v>
                </c:pt>
                <c:pt idx="3073">
                  <c:v>15.546735</c:v>
                </c:pt>
                <c:pt idx="3074">
                  <c:v>15.546735</c:v>
                </c:pt>
                <c:pt idx="3075">
                  <c:v>15.546735</c:v>
                </c:pt>
                <c:pt idx="3076">
                  <c:v>15.546735</c:v>
                </c:pt>
                <c:pt idx="3077">
                  <c:v>15.546735</c:v>
                </c:pt>
                <c:pt idx="3078">
                  <c:v>15.546735</c:v>
                </c:pt>
                <c:pt idx="3079">
                  <c:v>15.546735</c:v>
                </c:pt>
                <c:pt idx="3080">
                  <c:v>15.546735</c:v>
                </c:pt>
                <c:pt idx="3081">
                  <c:v>15.546735</c:v>
                </c:pt>
                <c:pt idx="3082">
                  <c:v>15.546735</c:v>
                </c:pt>
                <c:pt idx="3083">
                  <c:v>15.546735</c:v>
                </c:pt>
                <c:pt idx="3084">
                  <c:v>15.546735</c:v>
                </c:pt>
                <c:pt idx="3085">
                  <c:v>15.546735</c:v>
                </c:pt>
                <c:pt idx="3086">
                  <c:v>15.546735</c:v>
                </c:pt>
                <c:pt idx="3087">
                  <c:v>15.546735</c:v>
                </c:pt>
                <c:pt idx="3088">
                  <c:v>15.546735</c:v>
                </c:pt>
                <c:pt idx="3089">
                  <c:v>15.546735</c:v>
                </c:pt>
                <c:pt idx="3090">
                  <c:v>15.712403</c:v>
                </c:pt>
                <c:pt idx="3091">
                  <c:v>15.546735</c:v>
                </c:pt>
                <c:pt idx="3092">
                  <c:v>15.546735</c:v>
                </c:pt>
                <c:pt idx="3093">
                  <c:v>15.546735</c:v>
                </c:pt>
                <c:pt idx="3094">
                  <c:v>15.712403</c:v>
                </c:pt>
                <c:pt idx="3095">
                  <c:v>15.546735</c:v>
                </c:pt>
                <c:pt idx="3096">
                  <c:v>15.546735</c:v>
                </c:pt>
                <c:pt idx="3097">
                  <c:v>15.546735</c:v>
                </c:pt>
                <c:pt idx="3098">
                  <c:v>15.712403</c:v>
                </c:pt>
                <c:pt idx="3099">
                  <c:v>15.546735</c:v>
                </c:pt>
                <c:pt idx="3100">
                  <c:v>15.712403</c:v>
                </c:pt>
                <c:pt idx="3101">
                  <c:v>15.546735</c:v>
                </c:pt>
                <c:pt idx="3102">
                  <c:v>15.712403</c:v>
                </c:pt>
                <c:pt idx="3103">
                  <c:v>15.546735</c:v>
                </c:pt>
                <c:pt idx="3104">
                  <c:v>15.546735</c:v>
                </c:pt>
                <c:pt idx="3105">
                  <c:v>15.546735</c:v>
                </c:pt>
                <c:pt idx="3106">
                  <c:v>15.546735</c:v>
                </c:pt>
                <c:pt idx="3107">
                  <c:v>15.546735</c:v>
                </c:pt>
                <c:pt idx="3108">
                  <c:v>15.546735</c:v>
                </c:pt>
                <c:pt idx="3109">
                  <c:v>15.546735</c:v>
                </c:pt>
                <c:pt idx="3110">
                  <c:v>15.546735</c:v>
                </c:pt>
                <c:pt idx="3111">
                  <c:v>15.546735</c:v>
                </c:pt>
                <c:pt idx="3112">
                  <c:v>15.546735</c:v>
                </c:pt>
                <c:pt idx="3113">
                  <c:v>15.712403</c:v>
                </c:pt>
                <c:pt idx="3114">
                  <c:v>15.546735</c:v>
                </c:pt>
                <c:pt idx="3115">
                  <c:v>15.546735</c:v>
                </c:pt>
                <c:pt idx="3116">
                  <c:v>15.546735</c:v>
                </c:pt>
                <c:pt idx="3117">
                  <c:v>15.546735</c:v>
                </c:pt>
                <c:pt idx="3118">
                  <c:v>15.546735</c:v>
                </c:pt>
                <c:pt idx="3119">
                  <c:v>15.546735</c:v>
                </c:pt>
                <c:pt idx="3120">
                  <c:v>15.546735</c:v>
                </c:pt>
                <c:pt idx="3121">
                  <c:v>15.712403</c:v>
                </c:pt>
                <c:pt idx="3122">
                  <c:v>15.546735</c:v>
                </c:pt>
                <c:pt idx="3123">
                  <c:v>15.546735</c:v>
                </c:pt>
                <c:pt idx="3124">
                  <c:v>15.546735</c:v>
                </c:pt>
                <c:pt idx="3125">
                  <c:v>15.546735</c:v>
                </c:pt>
                <c:pt idx="3126">
                  <c:v>15.546735</c:v>
                </c:pt>
                <c:pt idx="3127">
                  <c:v>15.546735</c:v>
                </c:pt>
                <c:pt idx="3128">
                  <c:v>15.546735</c:v>
                </c:pt>
                <c:pt idx="3129">
                  <c:v>15.546735</c:v>
                </c:pt>
                <c:pt idx="3130">
                  <c:v>15.712403</c:v>
                </c:pt>
                <c:pt idx="3131">
                  <c:v>15.546735</c:v>
                </c:pt>
                <c:pt idx="3132">
                  <c:v>15.546735</c:v>
                </c:pt>
                <c:pt idx="3133">
                  <c:v>15.546735</c:v>
                </c:pt>
                <c:pt idx="3134">
                  <c:v>15.546735</c:v>
                </c:pt>
                <c:pt idx="3135">
                  <c:v>15.546735</c:v>
                </c:pt>
                <c:pt idx="3136">
                  <c:v>15.546735</c:v>
                </c:pt>
                <c:pt idx="3137">
                  <c:v>15.546735</c:v>
                </c:pt>
                <c:pt idx="3138">
                  <c:v>15.546735</c:v>
                </c:pt>
                <c:pt idx="3139">
                  <c:v>15.712403</c:v>
                </c:pt>
                <c:pt idx="3140">
                  <c:v>15.712403</c:v>
                </c:pt>
                <c:pt idx="3141">
                  <c:v>15.546735</c:v>
                </c:pt>
                <c:pt idx="3142">
                  <c:v>15.546735</c:v>
                </c:pt>
                <c:pt idx="3143">
                  <c:v>15.546735</c:v>
                </c:pt>
                <c:pt idx="3144">
                  <c:v>15.546735</c:v>
                </c:pt>
                <c:pt idx="3145">
                  <c:v>15.546735</c:v>
                </c:pt>
                <c:pt idx="3146">
                  <c:v>15.546735</c:v>
                </c:pt>
                <c:pt idx="3147">
                  <c:v>15.546735</c:v>
                </c:pt>
                <c:pt idx="3148">
                  <c:v>15.546735</c:v>
                </c:pt>
                <c:pt idx="3149">
                  <c:v>15.546735</c:v>
                </c:pt>
                <c:pt idx="3150">
                  <c:v>15.546735</c:v>
                </c:pt>
                <c:pt idx="3151">
                  <c:v>15.546735</c:v>
                </c:pt>
                <c:pt idx="3152">
                  <c:v>15.546735</c:v>
                </c:pt>
                <c:pt idx="3153">
                  <c:v>15.712403</c:v>
                </c:pt>
                <c:pt idx="3154">
                  <c:v>15.546735</c:v>
                </c:pt>
                <c:pt idx="3155">
                  <c:v>15.546735</c:v>
                </c:pt>
                <c:pt idx="3156">
                  <c:v>15.546735</c:v>
                </c:pt>
                <c:pt idx="3157">
                  <c:v>15.546735</c:v>
                </c:pt>
                <c:pt idx="3158">
                  <c:v>15.712403</c:v>
                </c:pt>
                <c:pt idx="3159">
                  <c:v>15.712403</c:v>
                </c:pt>
                <c:pt idx="3160">
                  <c:v>15.712403</c:v>
                </c:pt>
                <c:pt idx="3161">
                  <c:v>15.712403</c:v>
                </c:pt>
                <c:pt idx="3162">
                  <c:v>15.546735</c:v>
                </c:pt>
                <c:pt idx="3163">
                  <c:v>15.546735</c:v>
                </c:pt>
                <c:pt idx="3164">
                  <c:v>15.712403</c:v>
                </c:pt>
                <c:pt idx="3165">
                  <c:v>15.712403</c:v>
                </c:pt>
                <c:pt idx="3166">
                  <c:v>15.546735</c:v>
                </c:pt>
                <c:pt idx="3167">
                  <c:v>15.546735</c:v>
                </c:pt>
                <c:pt idx="3168">
                  <c:v>15.712403</c:v>
                </c:pt>
                <c:pt idx="3169">
                  <c:v>15.546735</c:v>
                </c:pt>
                <c:pt idx="3170">
                  <c:v>15.546735</c:v>
                </c:pt>
                <c:pt idx="3171">
                  <c:v>15.546735</c:v>
                </c:pt>
                <c:pt idx="3172">
                  <c:v>15.546735</c:v>
                </c:pt>
                <c:pt idx="3173">
                  <c:v>15.546735</c:v>
                </c:pt>
                <c:pt idx="3174">
                  <c:v>15.546735</c:v>
                </c:pt>
                <c:pt idx="3175">
                  <c:v>15.546735</c:v>
                </c:pt>
                <c:pt idx="3176">
                  <c:v>15.546735</c:v>
                </c:pt>
                <c:pt idx="3177">
                  <c:v>15.878069999999999</c:v>
                </c:pt>
                <c:pt idx="3178">
                  <c:v>15.546735</c:v>
                </c:pt>
                <c:pt idx="3179">
                  <c:v>15.546735</c:v>
                </c:pt>
                <c:pt idx="3180">
                  <c:v>15.546735</c:v>
                </c:pt>
                <c:pt idx="3181">
                  <c:v>15.546735</c:v>
                </c:pt>
                <c:pt idx="3182">
                  <c:v>15.546735</c:v>
                </c:pt>
                <c:pt idx="3183">
                  <c:v>15.546735</c:v>
                </c:pt>
                <c:pt idx="3184">
                  <c:v>15.546735</c:v>
                </c:pt>
                <c:pt idx="3185">
                  <c:v>15.546735</c:v>
                </c:pt>
                <c:pt idx="3186">
                  <c:v>15.546735</c:v>
                </c:pt>
                <c:pt idx="3187">
                  <c:v>15.546735</c:v>
                </c:pt>
                <c:pt idx="3188">
                  <c:v>15.712403</c:v>
                </c:pt>
                <c:pt idx="3189">
                  <c:v>15.546735</c:v>
                </c:pt>
                <c:pt idx="3190">
                  <c:v>15.546735</c:v>
                </c:pt>
                <c:pt idx="3191">
                  <c:v>15.546735</c:v>
                </c:pt>
                <c:pt idx="3192">
                  <c:v>15.546735</c:v>
                </c:pt>
                <c:pt idx="3193">
                  <c:v>15.546735</c:v>
                </c:pt>
                <c:pt idx="3194">
                  <c:v>15.546735</c:v>
                </c:pt>
                <c:pt idx="3195">
                  <c:v>15.546735</c:v>
                </c:pt>
                <c:pt idx="3196">
                  <c:v>15.546735</c:v>
                </c:pt>
                <c:pt idx="3197">
                  <c:v>15.546735</c:v>
                </c:pt>
                <c:pt idx="3198">
                  <c:v>15.546735</c:v>
                </c:pt>
                <c:pt idx="3199">
                  <c:v>15.546735</c:v>
                </c:pt>
                <c:pt idx="3200">
                  <c:v>15.546735</c:v>
                </c:pt>
                <c:pt idx="3201">
                  <c:v>15.712403</c:v>
                </c:pt>
                <c:pt idx="3202">
                  <c:v>15.546735</c:v>
                </c:pt>
                <c:pt idx="3203">
                  <c:v>15.712403</c:v>
                </c:pt>
                <c:pt idx="3204">
                  <c:v>15.712403</c:v>
                </c:pt>
                <c:pt idx="3205">
                  <c:v>15.546735</c:v>
                </c:pt>
                <c:pt idx="3206">
                  <c:v>15.546735</c:v>
                </c:pt>
                <c:pt idx="3207">
                  <c:v>15.546735</c:v>
                </c:pt>
                <c:pt idx="3208">
                  <c:v>15.546735</c:v>
                </c:pt>
                <c:pt idx="3209">
                  <c:v>15.546735</c:v>
                </c:pt>
                <c:pt idx="3210">
                  <c:v>15.546735</c:v>
                </c:pt>
                <c:pt idx="3211">
                  <c:v>15.546735</c:v>
                </c:pt>
                <c:pt idx="3212">
                  <c:v>15.546735</c:v>
                </c:pt>
                <c:pt idx="3213">
                  <c:v>15.546735</c:v>
                </c:pt>
                <c:pt idx="3214">
                  <c:v>15.546735</c:v>
                </c:pt>
                <c:pt idx="3215">
                  <c:v>15.546735</c:v>
                </c:pt>
                <c:pt idx="3216">
                  <c:v>15.546735</c:v>
                </c:pt>
                <c:pt idx="3217">
                  <c:v>15.546735</c:v>
                </c:pt>
                <c:pt idx="3218">
                  <c:v>15.546735</c:v>
                </c:pt>
                <c:pt idx="3219">
                  <c:v>15.546735</c:v>
                </c:pt>
                <c:pt idx="3220">
                  <c:v>15.546735</c:v>
                </c:pt>
                <c:pt idx="3221">
                  <c:v>15.546735</c:v>
                </c:pt>
                <c:pt idx="3222">
                  <c:v>15.546735</c:v>
                </c:pt>
                <c:pt idx="3223">
                  <c:v>15.546735</c:v>
                </c:pt>
                <c:pt idx="3224">
                  <c:v>15.546735</c:v>
                </c:pt>
                <c:pt idx="3225">
                  <c:v>15.546735</c:v>
                </c:pt>
                <c:pt idx="3226">
                  <c:v>15.546735</c:v>
                </c:pt>
                <c:pt idx="3227">
                  <c:v>15.546735</c:v>
                </c:pt>
                <c:pt idx="3228">
                  <c:v>15.546735</c:v>
                </c:pt>
                <c:pt idx="3229">
                  <c:v>15.546735</c:v>
                </c:pt>
                <c:pt idx="3230">
                  <c:v>15.546735</c:v>
                </c:pt>
                <c:pt idx="3231">
                  <c:v>15.546735</c:v>
                </c:pt>
                <c:pt idx="3232">
                  <c:v>15.546735</c:v>
                </c:pt>
                <c:pt idx="3233">
                  <c:v>15.546735</c:v>
                </c:pt>
                <c:pt idx="3234">
                  <c:v>15.546735</c:v>
                </c:pt>
                <c:pt idx="3235">
                  <c:v>15.546735</c:v>
                </c:pt>
                <c:pt idx="3236">
                  <c:v>15.546735</c:v>
                </c:pt>
                <c:pt idx="3237">
                  <c:v>15.712403</c:v>
                </c:pt>
                <c:pt idx="3238">
                  <c:v>15.712403</c:v>
                </c:pt>
                <c:pt idx="3239">
                  <c:v>15.546735</c:v>
                </c:pt>
                <c:pt idx="3240">
                  <c:v>15.546735</c:v>
                </c:pt>
                <c:pt idx="3241">
                  <c:v>15.712403</c:v>
                </c:pt>
                <c:pt idx="3242">
                  <c:v>15.546735</c:v>
                </c:pt>
                <c:pt idx="3243">
                  <c:v>15.546735</c:v>
                </c:pt>
                <c:pt idx="3244">
                  <c:v>15.546735</c:v>
                </c:pt>
                <c:pt idx="3245">
                  <c:v>15.546735</c:v>
                </c:pt>
                <c:pt idx="3246">
                  <c:v>15.546735</c:v>
                </c:pt>
                <c:pt idx="3247">
                  <c:v>15.546735</c:v>
                </c:pt>
                <c:pt idx="3248">
                  <c:v>15.546735</c:v>
                </c:pt>
                <c:pt idx="3249">
                  <c:v>15.546735</c:v>
                </c:pt>
                <c:pt idx="3250">
                  <c:v>15.546735</c:v>
                </c:pt>
                <c:pt idx="3251">
                  <c:v>15.546735</c:v>
                </c:pt>
                <c:pt idx="3252">
                  <c:v>15.546735</c:v>
                </c:pt>
                <c:pt idx="3253">
                  <c:v>15.546735</c:v>
                </c:pt>
                <c:pt idx="3254">
                  <c:v>15.546735</c:v>
                </c:pt>
                <c:pt idx="3255">
                  <c:v>15.712403</c:v>
                </c:pt>
                <c:pt idx="3256">
                  <c:v>15.546735</c:v>
                </c:pt>
                <c:pt idx="3257">
                  <c:v>15.546735</c:v>
                </c:pt>
                <c:pt idx="3258">
                  <c:v>15.546735</c:v>
                </c:pt>
                <c:pt idx="3259">
                  <c:v>15.546735</c:v>
                </c:pt>
                <c:pt idx="3260">
                  <c:v>15.546735</c:v>
                </c:pt>
                <c:pt idx="3261">
                  <c:v>15.546735</c:v>
                </c:pt>
                <c:pt idx="3262">
                  <c:v>15.546735</c:v>
                </c:pt>
                <c:pt idx="3263">
                  <c:v>15.546735</c:v>
                </c:pt>
                <c:pt idx="3264">
                  <c:v>15.712403</c:v>
                </c:pt>
                <c:pt idx="3265">
                  <c:v>15.546735</c:v>
                </c:pt>
                <c:pt idx="3266">
                  <c:v>15.546735</c:v>
                </c:pt>
                <c:pt idx="3267">
                  <c:v>15.546735</c:v>
                </c:pt>
                <c:pt idx="3268">
                  <c:v>15.546735</c:v>
                </c:pt>
                <c:pt idx="3269">
                  <c:v>15.712403</c:v>
                </c:pt>
                <c:pt idx="3270">
                  <c:v>15.546735</c:v>
                </c:pt>
                <c:pt idx="3271">
                  <c:v>15.546735</c:v>
                </c:pt>
                <c:pt idx="3272">
                  <c:v>15.546735</c:v>
                </c:pt>
                <c:pt idx="3273">
                  <c:v>15.546735</c:v>
                </c:pt>
                <c:pt idx="3274">
                  <c:v>15.546735</c:v>
                </c:pt>
                <c:pt idx="3275">
                  <c:v>15.381068000000001</c:v>
                </c:pt>
                <c:pt idx="3276">
                  <c:v>15.546735</c:v>
                </c:pt>
                <c:pt idx="3277">
                  <c:v>15.546735</c:v>
                </c:pt>
                <c:pt idx="3278">
                  <c:v>15.546735</c:v>
                </c:pt>
                <c:pt idx="3279">
                  <c:v>15.546735</c:v>
                </c:pt>
                <c:pt idx="3280">
                  <c:v>15.546735</c:v>
                </c:pt>
                <c:pt idx="3281">
                  <c:v>15.546735</c:v>
                </c:pt>
                <c:pt idx="3282">
                  <c:v>15.546735</c:v>
                </c:pt>
                <c:pt idx="3283">
                  <c:v>15.546735</c:v>
                </c:pt>
                <c:pt idx="3284">
                  <c:v>15.546735</c:v>
                </c:pt>
                <c:pt idx="3285">
                  <c:v>15.712403</c:v>
                </c:pt>
                <c:pt idx="3286">
                  <c:v>15.712403</c:v>
                </c:pt>
                <c:pt idx="3287">
                  <c:v>15.546735</c:v>
                </c:pt>
                <c:pt idx="3288">
                  <c:v>15.546735</c:v>
                </c:pt>
                <c:pt idx="3289">
                  <c:v>15.712403</c:v>
                </c:pt>
                <c:pt idx="3290">
                  <c:v>15.712403</c:v>
                </c:pt>
                <c:pt idx="3291">
                  <c:v>15.546735</c:v>
                </c:pt>
                <c:pt idx="3292">
                  <c:v>15.546735</c:v>
                </c:pt>
                <c:pt idx="3293">
                  <c:v>15.546735</c:v>
                </c:pt>
                <c:pt idx="3294">
                  <c:v>15.546735</c:v>
                </c:pt>
                <c:pt idx="3295">
                  <c:v>15.712403</c:v>
                </c:pt>
                <c:pt idx="3296">
                  <c:v>15.546735</c:v>
                </c:pt>
                <c:pt idx="3297">
                  <c:v>15.546735</c:v>
                </c:pt>
                <c:pt idx="3298">
                  <c:v>15.546735</c:v>
                </c:pt>
                <c:pt idx="3299">
                  <c:v>15.546735</c:v>
                </c:pt>
                <c:pt idx="3300">
                  <c:v>15.546735</c:v>
                </c:pt>
                <c:pt idx="3301">
                  <c:v>15.546735</c:v>
                </c:pt>
                <c:pt idx="3302">
                  <c:v>15.712403</c:v>
                </c:pt>
                <c:pt idx="3303">
                  <c:v>15.546735</c:v>
                </c:pt>
                <c:pt idx="3304">
                  <c:v>15.546735</c:v>
                </c:pt>
                <c:pt idx="3305">
                  <c:v>15.546735</c:v>
                </c:pt>
                <c:pt idx="3306">
                  <c:v>15.546735</c:v>
                </c:pt>
                <c:pt idx="3307">
                  <c:v>15.712403</c:v>
                </c:pt>
                <c:pt idx="3308">
                  <c:v>15.546735</c:v>
                </c:pt>
                <c:pt idx="3309">
                  <c:v>15.546735</c:v>
                </c:pt>
                <c:pt idx="3310">
                  <c:v>15.546735</c:v>
                </c:pt>
                <c:pt idx="3311">
                  <c:v>15.546735</c:v>
                </c:pt>
                <c:pt idx="3312">
                  <c:v>15.546735</c:v>
                </c:pt>
                <c:pt idx="3313">
                  <c:v>15.712403</c:v>
                </c:pt>
                <c:pt idx="3314">
                  <c:v>15.546735</c:v>
                </c:pt>
                <c:pt idx="3315">
                  <c:v>15.546735</c:v>
                </c:pt>
                <c:pt idx="3316">
                  <c:v>15.546735</c:v>
                </c:pt>
                <c:pt idx="3317">
                  <c:v>15.712403</c:v>
                </c:pt>
                <c:pt idx="3318">
                  <c:v>15.712403</c:v>
                </c:pt>
                <c:pt idx="3319">
                  <c:v>15.546735</c:v>
                </c:pt>
                <c:pt idx="3320">
                  <c:v>15.546735</c:v>
                </c:pt>
                <c:pt idx="3321">
                  <c:v>15.546735</c:v>
                </c:pt>
                <c:pt idx="3322">
                  <c:v>15.712403</c:v>
                </c:pt>
                <c:pt idx="3323">
                  <c:v>15.546735</c:v>
                </c:pt>
                <c:pt idx="3324">
                  <c:v>15.546735</c:v>
                </c:pt>
                <c:pt idx="3325">
                  <c:v>15.546735</c:v>
                </c:pt>
                <c:pt idx="3326">
                  <c:v>15.546735</c:v>
                </c:pt>
                <c:pt idx="3327">
                  <c:v>15.546735</c:v>
                </c:pt>
                <c:pt idx="3328">
                  <c:v>15.546735</c:v>
                </c:pt>
                <c:pt idx="3329">
                  <c:v>15.546735</c:v>
                </c:pt>
                <c:pt idx="3330">
                  <c:v>15.546735</c:v>
                </c:pt>
                <c:pt idx="3331">
                  <c:v>15.712403</c:v>
                </c:pt>
                <c:pt idx="3332">
                  <c:v>15.546735</c:v>
                </c:pt>
                <c:pt idx="3333">
                  <c:v>15.546735</c:v>
                </c:pt>
                <c:pt idx="3334">
                  <c:v>15.546735</c:v>
                </c:pt>
                <c:pt idx="3335">
                  <c:v>15.546735</c:v>
                </c:pt>
                <c:pt idx="3336">
                  <c:v>15.546735</c:v>
                </c:pt>
                <c:pt idx="3337">
                  <c:v>15.546735</c:v>
                </c:pt>
                <c:pt idx="3338">
                  <c:v>15.546735</c:v>
                </c:pt>
                <c:pt idx="3339">
                  <c:v>15.546735</c:v>
                </c:pt>
                <c:pt idx="3340">
                  <c:v>15.546735</c:v>
                </c:pt>
                <c:pt idx="3341">
                  <c:v>15.546735</c:v>
                </c:pt>
                <c:pt idx="3342">
                  <c:v>15.546735</c:v>
                </c:pt>
                <c:pt idx="3343">
                  <c:v>15.712403</c:v>
                </c:pt>
                <c:pt idx="3344">
                  <c:v>15.546735</c:v>
                </c:pt>
                <c:pt idx="3345">
                  <c:v>15.546735</c:v>
                </c:pt>
                <c:pt idx="3346">
                  <c:v>15.546735</c:v>
                </c:pt>
                <c:pt idx="3347">
                  <c:v>15.546735</c:v>
                </c:pt>
                <c:pt idx="3348">
                  <c:v>15.546735</c:v>
                </c:pt>
                <c:pt idx="3349">
                  <c:v>15.712403</c:v>
                </c:pt>
                <c:pt idx="3350">
                  <c:v>15.712403</c:v>
                </c:pt>
                <c:pt idx="3351">
                  <c:v>15.546735</c:v>
                </c:pt>
                <c:pt idx="3352">
                  <c:v>15.712403</c:v>
                </c:pt>
                <c:pt idx="3353">
                  <c:v>15.546735</c:v>
                </c:pt>
                <c:pt idx="3354">
                  <c:v>15.546735</c:v>
                </c:pt>
                <c:pt idx="3355">
                  <c:v>15.546735</c:v>
                </c:pt>
                <c:pt idx="3356">
                  <c:v>15.546735</c:v>
                </c:pt>
                <c:pt idx="3357">
                  <c:v>15.546735</c:v>
                </c:pt>
                <c:pt idx="3358">
                  <c:v>15.546735</c:v>
                </c:pt>
                <c:pt idx="3359">
                  <c:v>15.546735</c:v>
                </c:pt>
                <c:pt idx="3360">
                  <c:v>15.546735</c:v>
                </c:pt>
                <c:pt idx="3361">
                  <c:v>15.546735</c:v>
                </c:pt>
                <c:pt idx="3362">
                  <c:v>15.546735</c:v>
                </c:pt>
                <c:pt idx="3363">
                  <c:v>15.546735</c:v>
                </c:pt>
                <c:pt idx="3364">
                  <c:v>15.546735</c:v>
                </c:pt>
                <c:pt idx="3365">
                  <c:v>15.546735</c:v>
                </c:pt>
                <c:pt idx="3366">
                  <c:v>15.712403</c:v>
                </c:pt>
                <c:pt idx="3367">
                  <c:v>15.546735</c:v>
                </c:pt>
                <c:pt idx="3368">
                  <c:v>15.546735</c:v>
                </c:pt>
                <c:pt idx="3369">
                  <c:v>15.546735</c:v>
                </c:pt>
                <c:pt idx="3370">
                  <c:v>15.546735</c:v>
                </c:pt>
                <c:pt idx="3371">
                  <c:v>15.712403</c:v>
                </c:pt>
                <c:pt idx="3372">
                  <c:v>15.546735</c:v>
                </c:pt>
                <c:pt idx="3373">
                  <c:v>15.712403</c:v>
                </c:pt>
                <c:pt idx="3374">
                  <c:v>15.546735</c:v>
                </c:pt>
                <c:pt idx="3375">
                  <c:v>15.546735</c:v>
                </c:pt>
                <c:pt idx="3376">
                  <c:v>15.546735</c:v>
                </c:pt>
                <c:pt idx="3377">
                  <c:v>15.546735</c:v>
                </c:pt>
                <c:pt idx="3378">
                  <c:v>15.546735</c:v>
                </c:pt>
                <c:pt idx="3379">
                  <c:v>15.546735</c:v>
                </c:pt>
                <c:pt idx="3380">
                  <c:v>15.546735</c:v>
                </c:pt>
                <c:pt idx="3381">
                  <c:v>15.546735</c:v>
                </c:pt>
                <c:pt idx="3382">
                  <c:v>15.546735</c:v>
                </c:pt>
                <c:pt idx="3383">
                  <c:v>15.546735</c:v>
                </c:pt>
                <c:pt idx="3384">
                  <c:v>15.712403</c:v>
                </c:pt>
                <c:pt idx="3385">
                  <c:v>15.546735</c:v>
                </c:pt>
                <c:pt idx="3386">
                  <c:v>15.546735</c:v>
                </c:pt>
                <c:pt idx="3387">
                  <c:v>15.546735</c:v>
                </c:pt>
                <c:pt idx="3388">
                  <c:v>15.546735</c:v>
                </c:pt>
                <c:pt idx="3389">
                  <c:v>15.546735</c:v>
                </c:pt>
                <c:pt idx="3390">
                  <c:v>15.546735</c:v>
                </c:pt>
                <c:pt idx="3391">
                  <c:v>15.546735</c:v>
                </c:pt>
                <c:pt idx="3392">
                  <c:v>15.546735</c:v>
                </c:pt>
                <c:pt idx="3393">
                  <c:v>15.712403</c:v>
                </c:pt>
                <c:pt idx="3394">
                  <c:v>15.712403</c:v>
                </c:pt>
                <c:pt idx="3395">
                  <c:v>15.546735</c:v>
                </c:pt>
                <c:pt idx="3396">
                  <c:v>15.712403</c:v>
                </c:pt>
                <c:pt idx="3397">
                  <c:v>15.546735</c:v>
                </c:pt>
                <c:pt idx="3398">
                  <c:v>15.712403</c:v>
                </c:pt>
                <c:pt idx="3399">
                  <c:v>15.546735</c:v>
                </c:pt>
                <c:pt idx="3400">
                  <c:v>15.546735</c:v>
                </c:pt>
                <c:pt idx="3401">
                  <c:v>15.712403</c:v>
                </c:pt>
                <c:pt idx="3402">
                  <c:v>15.712403</c:v>
                </c:pt>
                <c:pt idx="3403">
                  <c:v>15.546735</c:v>
                </c:pt>
                <c:pt idx="3404">
                  <c:v>15.546735</c:v>
                </c:pt>
                <c:pt idx="3405">
                  <c:v>15.546735</c:v>
                </c:pt>
                <c:pt idx="3406">
                  <c:v>15.546735</c:v>
                </c:pt>
                <c:pt idx="3407">
                  <c:v>15.546735</c:v>
                </c:pt>
                <c:pt idx="3408">
                  <c:v>15.546735</c:v>
                </c:pt>
                <c:pt idx="3409">
                  <c:v>15.546735</c:v>
                </c:pt>
                <c:pt idx="3410">
                  <c:v>15.546735</c:v>
                </c:pt>
                <c:pt idx="3411">
                  <c:v>15.546735</c:v>
                </c:pt>
                <c:pt idx="3412">
                  <c:v>15.381068000000001</c:v>
                </c:pt>
                <c:pt idx="3413">
                  <c:v>15.546735</c:v>
                </c:pt>
                <c:pt idx="3414">
                  <c:v>15.546735</c:v>
                </c:pt>
                <c:pt idx="3415">
                  <c:v>15.712403</c:v>
                </c:pt>
                <c:pt idx="3416">
                  <c:v>15.546735</c:v>
                </c:pt>
                <c:pt idx="3417">
                  <c:v>15.546735</c:v>
                </c:pt>
                <c:pt idx="3418">
                  <c:v>15.546735</c:v>
                </c:pt>
                <c:pt idx="3419">
                  <c:v>15.546735</c:v>
                </c:pt>
                <c:pt idx="3420">
                  <c:v>15.712403</c:v>
                </c:pt>
                <c:pt idx="3421">
                  <c:v>15.712403</c:v>
                </c:pt>
                <c:pt idx="3422">
                  <c:v>15.546735</c:v>
                </c:pt>
                <c:pt idx="3423">
                  <c:v>15.546735</c:v>
                </c:pt>
                <c:pt idx="3424">
                  <c:v>15.546735</c:v>
                </c:pt>
                <c:pt idx="3425">
                  <c:v>15.546735</c:v>
                </c:pt>
                <c:pt idx="3426">
                  <c:v>15.546735</c:v>
                </c:pt>
                <c:pt idx="3427">
                  <c:v>15.546735</c:v>
                </c:pt>
                <c:pt idx="3428">
                  <c:v>15.712403</c:v>
                </c:pt>
                <c:pt idx="3429">
                  <c:v>15.712403</c:v>
                </c:pt>
                <c:pt idx="3430">
                  <c:v>15.546735</c:v>
                </c:pt>
                <c:pt idx="3431">
                  <c:v>15.712403</c:v>
                </c:pt>
                <c:pt idx="3432">
                  <c:v>15.546735</c:v>
                </c:pt>
                <c:pt idx="3433">
                  <c:v>15.546735</c:v>
                </c:pt>
                <c:pt idx="3434">
                  <c:v>15.546735</c:v>
                </c:pt>
                <c:pt idx="3435">
                  <c:v>15.546735</c:v>
                </c:pt>
                <c:pt idx="3436">
                  <c:v>15.546735</c:v>
                </c:pt>
                <c:pt idx="3437">
                  <c:v>15.546735</c:v>
                </c:pt>
                <c:pt idx="3438">
                  <c:v>15.546735</c:v>
                </c:pt>
                <c:pt idx="3439">
                  <c:v>15.546735</c:v>
                </c:pt>
                <c:pt idx="3440">
                  <c:v>15.546735</c:v>
                </c:pt>
                <c:pt idx="3441">
                  <c:v>15.546735</c:v>
                </c:pt>
                <c:pt idx="3442">
                  <c:v>15.712403</c:v>
                </c:pt>
                <c:pt idx="3443">
                  <c:v>15.546735</c:v>
                </c:pt>
                <c:pt idx="3444">
                  <c:v>15.546735</c:v>
                </c:pt>
                <c:pt idx="3445">
                  <c:v>15.546735</c:v>
                </c:pt>
                <c:pt idx="3446">
                  <c:v>15.546735</c:v>
                </c:pt>
                <c:pt idx="3447">
                  <c:v>15.546735</c:v>
                </c:pt>
                <c:pt idx="3448">
                  <c:v>15.546735</c:v>
                </c:pt>
                <c:pt idx="3449">
                  <c:v>15.546735</c:v>
                </c:pt>
                <c:pt idx="3450">
                  <c:v>15.546735</c:v>
                </c:pt>
                <c:pt idx="3451">
                  <c:v>15.546735</c:v>
                </c:pt>
                <c:pt idx="3452">
                  <c:v>15.712403</c:v>
                </c:pt>
                <c:pt idx="3453">
                  <c:v>15.546735</c:v>
                </c:pt>
                <c:pt idx="3454">
                  <c:v>15.712403</c:v>
                </c:pt>
                <c:pt idx="3455">
                  <c:v>15.546735</c:v>
                </c:pt>
                <c:pt idx="3456">
                  <c:v>15.712403</c:v>
                </c:pt>
                <c:pt idx="3457">
                  <c:v>15.712403</c:v>
                </c:pt>
                <c:pt idx="3458">
                  <c:v>15.712403</c:v>
                </c:pt>
                <c:pt idx="3459">
                  <c:v>15.546735</c:v>
                </c:pt>
                <c:pt idx="3460">
                  <c:v>15.546735</c:v>
                </c:pt>
                <c:pt idx="3461">
                  <c:v>15.712403</c:v>
                </c:pt>
                <c:pt idx="3462">
                  <c:v>15.546735</c:v>
                </c:pt>
                <c:pt idx="3463">
                  <c:v>15.712403</c:v>
                </c:pt>
                <c:pt idx="3464">
                  <c:v>15.546735</c:v>
                </c:pt>
                <c:pt idx="3465">
                  <c:v>15.712403</c:v>
                </c:pt>
                <c:pt idx="3466">
                  <c:v>15.546735</c:v>
                </c:pt>
                <c:pt idx="3467">
                  <c:v>15.546735</c:v>
                </c:pt>
                <c:pt idx="3468">
                  <c:v>15.546735</c:v>
                </c:pt>
                <c:pt idx="3469">
                  <c:v>15.712403</c:v>
                </c:pt>
                <c:pt idx="3470">
                  <c:v>15.546735</c:v>
                </c:pt>
                <c:pt idx="3471">
                  <c:v>15.546735</c:v>
                </c:pt>
                <c:pt idx="3472">
                  <c:v>15.546735</c:v>
                </c:pt>
                <c:pt idx="3473">
                  <c:v>15.546735</c:v>
                </c:pt>
                <c:pt idx="3474">
                  <c:v>15.546735</c:v>
                </c:pt>
                <c:pt idx="3475">
                  <c:v>15.546735</c:v>
                </c:pt>
                <c:pt idx="3476">
                  <c:v>15.546735</c:v>
                </c:pt>
                <c:pt idx="3477">
                  <c:v>15.546735</c:v>
                </c:pt>
                <c:pt idx="3478">
                  <c:v>15.546735</c:v>
                </c:pt>
                <c:pt idx="3479">
                  <c:v>15.546735</c:v>
                </c:pt>
                <c:pt idx="3480">
                  <c:v>15.546735</c:v>
                </c:pt>
                <c:pt idx="3481">
                  <c:v>15.546735</c:v>
                </c:pt>
                <c:pt idx="3482">
                  <c:v>15.546735</c:v>
                </c:pt>
                <c:pt idx="3483">
                  <c:v>15.712403</c:v>
                </c:pt>
                <c:pt idx="3484">
                  <c:v>15.546735</c:v>
                </c:pt>
                <c:pt idx="3485">
                  <c:v>15.546735</c:v>
                </c:pt>
                <c:pt idx="3486">
                  <c:v>15.546735</c:v>
                </c:pt>
                <c:pt idx="3487">
                  <c:v>15.546735</c:v>
                </c:pt>
                <c:pt idx="3488">
                  <c:v>15.546735</c:v>
                </c:pt>
                <c:pt idx="3489">
                  <c:v>15.546735</c:v>
                </c:pt>
                <c:pt idx="3490">
                  <c:v>15.546735</c:v>
                </c:pt>
                <c:pt idx="3491">
                  <c:v>15.546735</c:v>
                </c:pt>
                <c:pt idx="3492">
                  <c:v>15.546735</c:v>
                </c:pt>
                <c:pt idx="3493">
                  <c:v>15.712403</c:v>
                </c:pt>
                <c:pt idx="3494">
                  <c:v>15.712403</c:v>
                </c:pt>
                <c:pt idx="3495">
                  <c:v>15.712403</c:v>
                </c:pt>
                <c:pt idx="3496">
                  <c:v>15.546735</c:v>
                </c:pt>
                <c:pt idx="3497">
                  <c:v>15.546735</c:v>
                </c:pt>
                <c:pt idx="3498">
                  <c:v>15.546735</c:v>
                </c:pt>
                <c:pt idx="3499">
                  <c:v>15.546735</c:v>
                </c:pt>
                <c:pt idx="3500">
                  <c:v>15.546735</c:v>
                </c:pt>
                <c:pt idx="3501">
                  <c:v>15.546735</c:v>
                </c:pt>
                <c:pt idx="3502">
                  <c:v>15.546735</c:v>
                </c:pt>
                <c:pt idx="3503">
                  <c:v>15.546735</c:v>
                </c:pt>
                <c:pt idx="3504">
                  <c:v>15.546735</c:v>
                </c:pt>
                <c:pt idx="3505">
                  <c:v>15.546735</c:v>
                </c:pt>
                <c:pt idx="3506">
                  <c:v>15.712403</c:v>
                </c:pt>
                <c:pt idx="3507">
                  <c:v>15.546735</c:v>
                </c:pt>
                <c:pt idx="3508">
                  <c:v>15.546735</c:v>
                </c:pt>
                <c:pt idx="3509">
                  <c:v>15.546735</c:v>
                </c:pt>
                <c:pt idx="3510">
                  <c:v>15.546735</c:v>
                </c:pt>
                <c:pt idx="3511">
                  <c:v>15.546735</c:v>
                </c:pt>
                <c:pt idx="3512">
                  <c:v>15.546735</c:v>
                </c:pt>
                <c:pt idx="3513">
                  <c:v>15.712403</c:v>
                </c:pt>
                <c:pt idx="3514">
                  <c:v>15.546735</c:v>
                </c:pt>
                <c:pt idx="3515">
                  <c:v>15.546735</c:v>
                </c:pt>
                <c:pt idx="3516">
                  <c:v>15.546735</c:v>
                </c:pt>
                <c:pt idx="3517">
                  <c:v>15.546735</c:v>
                </c:pt>
                <c:pt idx="3518">
                  <c:v>15.712403</c:v>
                </c:pt>
                <c:pt idx="3519">
                  <c:v>15.546735</c:v>
                </c:pt>
                <c:pt idx="3520">
                  <c:v>15.546735</c:v>
                </c:pt>
                <c:pt idx="3521">
                  <c:v>15.546735</c:v>
                </c:pt>
                <c:pt idx="3522">
                  <c:v>15.546735</c:v>
                </c:pt>
                <c:pt idx="3523">
                  <c:v>15.546735</c:v>
                </c:pt>
                <c:pt idx="3524">
                  <c:v>15.546735</c:v>
                </c:pt>
                <c:pt idx="3525">
                  <c:v>15.712403</c:v>
                </c:pt>
                <c:pt idx="3526">
                  <c:v>15.546735</c:v>
                </c:pt>
                <c:pt idx="3527">
                  <c:v>15.712403</c:v>
                </c:pt>
                <c:pt idx="3528">
                  <c:v>15.712403</c:v>
                </c:pt>
                <c:pt idx="3529">
                  <c:v>15.712403</c:v>
                </c:pt>
                <c:pt idx="3530">
                  <c:v>15.546735</c:v>
                </c:pt>
                <c:pt idx="3531">
                  <c:v>15.546735</c:v>
                </c:pt>
                <c:pt idx="3532">
                  <c:v>15.546735</c:v>
                </c:pt>
                <c:pt idx="3533">
                  <c:v>15.546735</c:v>
                </c:pt>
                <c:pt idx="3534">
                  <c:v>15.546735</c:v>
                </c:pt>
                <c:pt idx="3535">
                  <c:v>15.546735</c:v>
                </c:pt>
                <c:pt idx="3536">
                  <c:v>15.546735</c:v>
                </c:pt>
                <c:pt idx="3537">
                  <c:v>15.546735</c:v>
                </c:pt>
                <c:pt idx="3538">
                  <c:v>15.546735</c:v>
                </c:pt>
                <c:pt idx="3539">
                  <c:v>15.546735</c:v>
                </c:pt>
                <c:pt idx="3540">
                  <c:v>15.546735</c:v>
                </c:pt>
                <c:pt idx="3541">
                  <c:v>15.546735</c:v>
                </c:pt>
                <c:pt idx="3542">
                  <c:v>15.878069999999999</c:v>
                </c:pt>
                <c:pt idx="3543">
                  <c:v>15.546735</c:v>
                </c:pt>
                <c:pt idx="3544">
                  <c:v>15.546735</c:v>
                </c:pt>
                <c:pt idx="3545">
                  <c:v>15.546735</c:v>
                </c:pt>
                <c:pt idx="3546">
                  <c:v>15.712403</c:v>
                </c:pt>
                <c:pt idx="3547">
                  <c:v>15.712403</c:v>
                </c:pt>
                <c:pt idx="3548">
                  <c:v>15.546735</c:v>
                </c:pt>
                <c:pt idx="3549">
                  <c:v>15.546735</c:v>
                </c:pt>
                <c:pt idx="3550">
                  <c:v>15.546735</c:v>
                </c:pt>
                <c:pt idx="3551">
                  <c:v>15.546735</c:v>
                </c:pt>
                <c:pt idx="3552">
                  <c:v>15.712403</c:v>
                </c:pt>
                <c:pt idx="3553">
                  <c:v>15.546735</c:v>
                </c:pt>
                <c:pt idx="3554">
                  <c:v>15.546735</c:v>
                </c:pt>
                <c:pt idx="3555">
                  <c:v>15.546735</c:v>
                </c:pt>
                <c:pt idx="3556">
                  <c:v>15.546735</c:v>
                </c:pt>
                <c:pt idx="3557">
                  <c:v>15.546735</c:v>
                </c:pt>
                <c:pt idx="3558">
                  <c:v>15.546735</c:v>
                </c:pt>
                <c:pt idx="3559">
                  <c:v>15.712403</c:v>
                </c:pt>
                <c:pt idx="3560">
                  <c:v>15.546735</c:v>
                </c:pt>
                <c:pt idx="3561">
                  <c:v>15.546735</c:v>
                </c:pt>
                <c:pt idx="3562">
                  <c:v>15.546735</c:v>
                </c:pt>
                <c:pt idx="3563">
                  <c:v>15.712403</c:v>
                </c:pt>
                <c:pt idx="3564">
                  <c:v>15.546735</c:v>
                </c:pt>
                <c:pt idx="3565">
                  <c:v>15.546735</c:v>
                </c:pt>
                <c:pt idx="3566">
                  <c:v>15.546735</c:v>
                </c:pt>
                <c:pt idx="3567">
                  <c:v>15.546735</c:v>
                </c:pt>
                <c:pt idx="3568">
                  <c:v>15.546735</c:v>
                </c:pt>
                <c:pt idx="3569">
                  <c:v>15.712403</c:v>
                </c:pt>
                <c:pt idx="3570">
                  <c:v>15.712403</c:v>
                </c:pt>
                <c:pt idx="3571">
                  <c:v>15.546735</c:v>
                </c:pt>
                <c:pt idx="3572">
                  <c:v>15.712403</c:v>
                </c:pt>
                <c:pt idx="3573">
                  <c:v>15.546735</c:v>
                </c:pt>
                <c:pt idx="3574">
                  <c:v>15.546735</c:v>
                </c:pt>
                <c:pt idx="3575">
                  <c:v>15.546735</c:v>
                </c:pt>
                <c:pt idx="3576">
                  <c:v>15.546735</c:v>
                </c:pt>
                <c:pt idx="3577">
                  <c:v>15.546735</c:v>
                </c:pt>
                <c:pt idx="3578">
                  <c:v>15.712403</c:v>
                </c:pt>
                <c:pt idx="3579">
                  <c:v>15.712403</c:v>
                </c:pt>
                <c:pt idx="3580">
                  <c:v>15.546735</c:v>
                </c:pt>
                <c:pt idx="3581">
                  <c:v>15.712403</c:v>
                </c:pt>
                <c:pt idx="3582">
                  <c:v>15.546735</c:v>
                </c:pt>
                <c:pt idx="3583">
                  <c:v>15.712403</c:v>
                </c:pt>
                <c:pt idx="3584">
                  <c:v>15.546735</c:v>
                </c:pt>
                <c:pt idx="3585">
                  <c:v>15.546735</c:v>
                </c:pt>
                <c:pt idx="3586">
                  <c:v>15.546735</c:v>
                </c:pt>
                <c:pt idx="3587">
                  <c:v>15.546735</c:v>
                </c:pt>
                <c:pt idx="3588">
                  <c:v>15.546735</c:v>
                </c:pt>
                <c:pt idx="3589">
                  <c:v>15.546735</c:v>
                </c:pt>
                <c:pt idx="3590">
                  <c:v>15.546735</c:v>
                </c:pt>
                <c:pt idx="3591">
                  <c:v>15.546735</c:v>
                </c:pt>
                <c:pt idx="3592">
                  <c:v>15.712403</c:v>
                </c:pt>
                <c:pt idx="3593">
                  <c:v>15.546735</c:v>
                </c:pt>
                <c:pt idx="3594">
                  <c:v>15.546735</c:v>
                </c:pt>
                <c:pt idx="3595">
                  <c:v>15.546735</c:v>
                </c:pt>
                <c:pt idx="3596">
                  <c:v>15.546735</c:v>
                </c:pt>
                <c:pt idx="3597">
                  <c:v>15.546735</c:v>
                </c:pt>
                <c:pt idx="3598">
                  <c:v>15.546735</c:v>
                </c:pt>
                <c:pt idx="3599">
                  <c:v>15.712403</c:v>
                </c:pt>
                <c:pt idx="3600">
                  <c:v>15.546735</c:v>
                </c:pt>
                <c:pt idx="3601">
                  <c:v>15.546735</c:v>
                </c:pt>
                <c:pt idx="3602">
                  <c:v>15.546735</c:v>
                </c:pt>
                <c:pt idx="3603">
                  <c:v>15.546735</c:v>
                </c:pt>
                <c:pt idx="3604">
                  <c:v>15.546735</c:v>
                </c:pt>
                <c:pt idx="3605">
                  <c:v>15.546735</c:v>
                </c:pt>
                <c:pt idx="3606">
                  <c:v>15.546735</c:v>
                </c:pt>
                <c:pt idx="3607">
                  <c:v>15.712403</c:v>
                </c:pt>
                <c:pt idx="3608">
                  <c:v>15.546735</c:v>
                </c:pt>
                <c:pt idx="3609">
                  <c:v>15.546735</c:v>
                </c:pt>
                <c:pt idx="3610">
                  <c:v>15.546735</c:v>
                </c:pt>
                <c:pt idx="3611">
                  <c:v>15.546735</c:v>
                </c:pt>
                <c:pt idx="3612">
                  <c:v>15.381068000000001</c:v>
                </c:pt>
                <c:pt idx="3613">
                  <c:v>15.546735</c:v>
                </c:pt>
                <c:pt idx="3614">
                  <c:v>15.712403</c:v>
                </c:pt>
                <c:pt idx="3615">
                  <c:v>15.546735</c:v>
                </c:pt>
                <c:pt idx="3616">
                  <c:v>15.546735</c:v>
                </c:pt>
                <c:pt idx="3617">
                  <c:v>15.546735</c:v>
                </c:pt>
                <c:pt idx="3618">
                  <c:v>15.546735</c:v>
                </c:pt>
                <c:pt idx="3619">
                  <c:v>15.546735</c:v>
                </c:pt>
                <c:pt idx="3620">
                  <c:v>15.546735</c:v>
                </c:pt>
                <c:pt idx="3621">
                  <c:v>15.546735</c:v>
                </c:pt>
                <c:pt idx="3622">
                  <c:v>15.546735</c:v>
                </c:pt>
                <c:pt idx="3623">
                  <c:v>15.546735</c:v>
                </c:pt>
                <c:pt idx="3624">
                  <c:v>15.712403</c:v>
                </c:pt>
                <c:pt idx="3625">
                  <c:v>15.546735</c:v>
                </c:pt>
                <c:pt idx="3626">
                  <c:v>15.546735</c:v>
                </c:pt>
                <c:pt idx="3627">
                  <c:v>15.546735</c:v>
                </c:pt>
                <c:pt idx="3628">
                  <c:v>15.546735</c:v>
                </c:pt>
                <c:pt idx="3629">
                  <c:v>15.546735</c:v>
                </c:pt>
                <c:pt idx="3630">
                  <c:v>15.546735</c:v>
                </c:pt>
                <c:pt idx="3631">
                  <c:v>15.546735</c:v>
                </c:pt>
                <c:pt idx="3632">
                  <c:v>15.546735</c:v>
                </c:pt>
                <c:pt idx="3633">
                  <c:v>15.546735</c:v>
                </c:pt>
                <c:pt idx="3634">
                  <c:v>15.546735</c:v>
                </c:pt>
                <c:pt idx="3635">
                  <c:v>15.546735</c:v>
                </c:pt>
                <c:pt idx="3636">
                  <c:v>15.712403</c:v>
                </c:pt>
                <c:pt idx="3637">
                  <c:v>15.546735</c:v>
                </c:pt>
                <c:pt idx="3638">
                  <c:v>15.546735</c:v>
                </c:pt>
                <c:pt idx="3639">
                  <c:v>15.712403</c:v>
                </c:pt>
                <c:pt idx="3640">
                  <c:v>15.546735</c:v>
                </c:pt>
                <c:pt idx="3641">
                  <c:v>15.546735</c:v>
                </c:pt>
                <c:pt idx="3642">
                  <c:v>15.546735</c:v>
                </c:pt>
                <c:pt idx="3643">
                  <c:v>15.546735</c:v>
                </c:pt>
                <c:pt idx="3644">
                  <c:v>15.712403</c:v>
                </c:pt>
                <c:pt idx="3645">
                  <c:v>15.712403</c:v>
                </c:pt>
                <c:pt idx="3646">
                  <c:v>15.546735</c:v>
                </c:pt>
                <c:pt idx="3647">
                  <c:v>15.546735</c:v>
                </c:pt>
                <c:pt idx="3648">
                  <c:v>15.546735</c:v>
                </c:pt>
                <c:pt idx="3649">
                  <c:v>15.712403</c:v>
                </c:pt>
                <c:pt idx="3650">
                  <c:v>15.712403</c:v>
                </c:pt>
                <c:pt idx="3651">
                  <c:v>15.546735</c:v>
                </c:pt>
                <c:pt idx="3652">
                  <c:v>15.546735</c:v>
                </c:pt>
                <c:pt idx="3653">
                  <c:v>15.546735</c:v>
                </c:pt>
                <c:pt idx="3654">
                  <c:v>15.546735</c:v>
                </c:pt>
                <c:pt idx="3655">
                  <c:v>15.546735</c:v>
                </c:pt>
                <c:pt idx="3656">
                  <c:v>15.546735</c:v>
                </c:pt>
                <c:pt idx="3657">
                  <c:v>15.546735</c:v>
                </c:pt>
                <c:pt idx="3658">
                  <c:v>15.546735</c:v>
                </c:pt>
                <c:pt idx="3659">
                  <c:v>15.546735</c:v>
                </c:pt>
                <c:pt idx="3660">
                  <c:v>15.546735</c:v>
                </c:pt>
                <c:pt idx="3661">
                  <c:v>15.546735</c:v>
                </c:pt>
                <c:pt idx="3662">
                  <c:v>15.546735</c:v>
                </c:pt>
                <c:pt idx="3663">
                  <c:v>15.546735</c:v>
                </c:pt>
                <c:pt idx="3664">
                  <c:v>15.546735</c:v>
                </c:pt>
                <c:pt idx="3665">
                  <c:v>15.712403</c:v>
                </c:pt>
                <c:pt idx="3666">
                  <c:v>15.546735</c:v>
                </c:pt>
                <c:pt idx="3667">
                  <c:v>15.546735</c:v>
                </c:pt>
                <c:pt idx="3668">
                  <c:v>15.546735</c:v>
                </c:pt>
                <c:pt idx="3669">
                  <c:v>15.546735</c:v>
                </c:pt>
                <c:pt idx="3670">
                  <c:v>15.546735</c:v>
                </c:pt>
                <c:pt idx="3671">
                  <c:v>15.546735</c:v>
                </c:pt>
                <c:pt idx="3672">
                  <c:v>15.546735</c:v>
                </c:pt>
                <c:pt idx="3673">
                  <c:v>15.546735</c:v>
                </c:pt>
                <c:pt idx="3674">
                  <c:v>15.546735</c:v>
                </c:pt>
                <c:pt idx="3675">
                  <c:v>15.712403</c:v>
                </c:pt>
                <c:pt idx="3676">
                  <c:v>15.712403</c:v>
                </c:pt>
                <c:pt idx="3677">
                  <c:v>15.712403</c:v>
                </c:pt>
                <c:pt idx="3678">
                  <c:v>15.712403</c:v>
                </c:pt>
                <c:pt idx="3679">
                  <c:v>15.546735</c:v>
                </c:pt>
                <c:pt idx="3680">
                  <c:v>15.546735</c:v>
                </c:pt>
                <c:pt idx="3681">
                  <c:v>15.546735</c:v>
                </c:pt>
                <c:pt idx="3682">
                  <c:v>15.546735</c:v>
                </c:pt>
                <c:pt idx="3683">
                  <c:v>15.546735</c:v>
                </c:pt>
                <c:pt idx="3684">
                  <c:v>15.546735</c:v>
                </c:pt>
                <c:pt idx="3685">
                  <c:v>15.546735</c:v>
                </c:pt>
                <c:pt idx="3686">
                  <c:v>15.546735</c:v>
                </c:pt>
                <c:pt idx="3687">
                  <c:v>15.546735</c:v>
                </c:pt>
                <c:pt idx="3688">
                  <c:v>15.546735</c:v>
                </c:pt>
                <c:pt idx="3689">
                  <c:v>15.546735</c:v>
                </c:pt>
                <c:pt idx="3690">
                  <c:v>15.712403</c:v>
                </c:pt>
                <c:pt idx="3691">
                  <c:v>15.546735</c:v>
                </c:pt>
                <c:pt idx="3692">
                  <c:v>15.546735</c:v>
                </c:pt>
                <c:pt idx="3693">
                  <c:v>15.546735</c:v>
                </c:pt>
                <c:pt idx="3694">
                  <c:v>15.546735</c:v>
                </c:pt>
                <c:pt idx="3695">
                  <c:v>15.546735</c:v>
                </c:pt>
                <c:pt idx="3696">
                  <c:v>15.546735</c:v>
                </c:pt>
                <c:pt idx="3697">
                  <c:v>15.546735</c:v>
                </c:pt>
                <c:pt idx="3698">
                  <c:v>15.546735</c:v>
                </c:pt>
                <c:pt idx="3699">
                  <c:v>15.546735</c:v>
                </c:pt>
                <c:pt idx="3700">
                  <c:v>15.546735</c:v>
                </c:pt>
                <c:pt idx="3701">
                  <c:v>15.546735</c:v>
                </c:pt>
                <c:pt idx="3702">
                  <c:v>15.712403</c:v>
                </c:pt>
                <c:pt idx="3703">
                  <c:v>15.546735</c:v>
                </c:pt>
                <c:pt idx="3704">
                  <c:v>15.712403</c:v>
                </c:pt>
                <c:pt idx="3705">
                  <c:v>15.712403</c:v>
                </c:pt>
                <c:pt idx="3706">
                  <c:v>15.712403</c:v>
                </c:pt>
                <c:pt idx="3707">
                  <c:v>15.546735</c:v>
                </c:pt>
                <c:pt idx="3708">
                  <c:v>15.712403</c:v>
                </c:pt>
                <c:pt idx="3709">
                  <c:v>15.712403</c:v>
                </c:pt>
                <c:pt idx="3710">
                  <c:v>15.546735</c:v>
                </c:pt>
                <c:pt idx="3711">
                  <c:v>15.546735</c:v>
                </c:pt>
                <c:pt idx="3712">
                  <c:v>15.712403</c:v>
                </c:pt>
                <c:pt idx="3713">
                  <c:v>15.546735</c:v>
                </c:pt>
                <c:pt idx="3714">
                  <c:v>15.546735</c:v>
                </c:pt>
                <c:pt idx="3715">
                  <c:v>15.546735</c:v>
                </c:pt>
                <c:pt idx="3716">
                  <c:v>15.546735</c:v>
                </c:pt>
                <c:pt idx="3717">
                  <c:v>15.546735</c:v>
                </c:pt>
                <c:pt idx="3718">
                  <c:v>15.712403</c:v>
                </c:pt>
                <c:pt idx="3719">
                  <c:v>15.546735</c:v>
                </c:pt>
                <c:pt idx="3720">
                  <c:v>15.546735</c:v>
                </c:pt>
                <c:pt idx="3721">
                  <c:v>15.546735</c:v>
                </c:pt>
                <c:pt idx="3722">
                  <c:v>15.546735</c:v>
                </c:pt>
                <c:pt idx="3723">
                  <c:v>15.546735</c:v>
                </c:pt>
                <c:pt idx="3724">
                  <c:v>15.546735</c:v>
                </c:pt>
                <c:pt idx="3725">
                  <c:v>15.546735</c:v>
                </c:pt>
                <c:pt idx="3726">
                  <c:v>15.546735</c:v>
                </c:pt>
                <c:pt idx="3727">
                  <c:v>15.546735</c:v>
                </c:pt>
                <c:pt idx="3728">
                  <c:v>15.546735</c:v>
                </c:pt>
                <c:pt idx="3729">
                  <c:v>15.546735</c:v>
                </c:pt>
                <c:pt idx="3730">
                  <c:v>15.546735</c:v>
                </c:pt>
                <c:pt idx="3731">
                  <c:v>15.712403</c:v>
                </c:pt>
                <c:pt idx="3732">
                  <c:v>15.546735</c:v>
                </c:pt>
                <c:pt idx="3733">
                  <c:v>15.546735</c:v>
                </c:pt>
                <c:pt idx="3734">
                  <c:v>15.546735</c:v>
                </c:pt>
                <c:pt idx="3735">
                  <c:v>15.546735</c:v>
                </c:pt>
                <c:pt idx="3736">
                  <c:v>15.712403</c:v>
                </c:pt>
                <c:pt idx="3737">
                  <c:v>15.546735</c:v>
                </c:pt>
                <c:pt idx="3738">
                  <c:v>15.546735</c:v>
                </c:pt>
                <c:pt idx="3739">
                  <c:v>15.546735</c:v>
                </c:pt>
                <c:pt idx="3740">
                  <c:v>15.546735</c:v>
                </c:pt>
                <c:pt idx="3741">
                  <c:v>15.546735</c:v>
                </c:pt>
                <c:pt idx="3742">
                  <c:v>15.546735</c:v>
                </c:pt>
                <c:pt idx="3743">
                  <c:v>15.546735</c:v>
                </c:pt>
                <c:pt idx="3744">
                  <c:v>15.546735</c:v>
                </c:pt>
                <c:pt idx="3745">
                  <c:v>15.546735</c:v>
                </c:pt>
                <c:pt idx="3746">
                  <c:v>15.546735</c:v>
                </c:pt>
                <c:pt idx="3747">
                  <c:v>15.546735</c:v>
                </c:pt>
                <c:pt idx="3748">
                  <c:v>15.546735</c:v>
                </c:pt>
                <c:pt idx="3749">
                  <c:v>15.546735</c:v>
                </c:pt>
                <c:pt idx="3750">
                  <c:v>15.712403</c:v>
                </c:pt>
                <c:pt idx="3751">
                  <c:v>15.546735</c:v>
                </c:pt>
                <c:pt idx="3752">
                  <c:v>15.546735</c:v>
                </c:pt>
                <c:pt idx="3753">
                  <c:v>15.712403</c:v>
                </c:pt>
                <c:pt idx="3754">
                  <c:v>15.546735</c:v>
                </c:pt>
                <c:pt idx="3755">
                  <c:v>15.546735</c:v>
                </c:pt>
                <c:pt idx="3756">
                  <c:v>15.546735</c:v>
                </c:pt>
                <c:pt idx="3757">
                  <c:v>15.546735</c:v>
                </c:pt>
                <c:pt idx="3758">
                  <c:v>15.546735</c:v>
                </c:pt>
                <c:pt idx="3759">
                  <c:v>15.546735</c:v>
                </c:pt>
                <c:pt idx="3760">
                  <c:v>15.546735</c:v>
                </c:pt>
                <c:pt idx="3761">
                  <c:v>15.546735</c:v>
                </c:pt>
                <c:pt idx="3762">
                  <c:v>15.546735</c:v>
                </c:pt>
                <c:pt idx="3763">
                  <c:v>15.546735</c:v>
                </c:pt>
                <c:pt idx="3764">
                  <c:v>15.546735</c:v>
                </c:pt>
                <c:pt idx="3765">
                  <c:v>15.546735</c:v>
                </c:pt>
                <c:pt idx="3766">
                  <c:v>15.546735</c:v>
                </c:pt>
                <c:pt idx="3767">
                  <c:v>15.546735</c:v>
                </c:pt>
                <c:pt idx="3768">
                  <c:v>15.546735</c:v>
                </c:pt>
                <c:pt idx="3769">
                  <c:v>15.546735</c:v>
                </c:pt>
                <c:pt idx="3770">
                  <c:v>15.546735</c:v>
                </c:pt>
                <c:pt idx="3771">
                  <c:v>15.546735</c:v>
                </c:pt>
                <c:pt idx="3772">
                  <c:v>15.546735</c:v>
                </c:pt>
                <c:pt idx="3773">
                  <c:v>15.546735</c:v>
                </c:pt>
                <c:pt idx="3774">
                  <c:v>15.546735</c:v>
                </c:pt>
                <c:pt idx="3775">
                  <c:v>15.546735</c:v>
                </c:pt>
                <c:pt idx="3776">
                  <c:v>15.712403</c:v>
                </c:pt>
                <c:pt idx="3777">
                  <c:v>15.546735</c:v>
                </c:pt>
                <c:pt idx="3778">
                  <c:v>15.712403</c:v>
                </c:pt>
                <c:pt idx="3779">
                  <c:v>15.546735</c:v>
                </c:pt>
                <c:pt idx="3780">
                  <c:v>15.546735</c:v>
                </c:pt>
                <c:pt idx="3781">
                  <c:v>15.546735</c:v>
                </c:pt>
                <c:pt idx="3782">
                  <c:v>15.546735</c:v>
                </c:pt>
                <c:pt idx="3783">
                  <c:v>15.546735</c:v>
                </c:pt>
                <c:pt idx="3784">
                  <c:v>15.546735</c:v>
                </c:pt>
                <c:pt idx="3785">
                  <c:v>15.546735</c:v>
                </c:pt>
                <c:pt idx="3786">
                  <c:v>15.546735</c:v>
                </c:pt>
                <c:pt idx="3787">
                  <c:v>15.712403</c:v>
                </c:pt>
                <c:pt idx="3788">
                  <c:v>15.546735</c:v>
                </c:pt>
                <c:pt idx="3789">
                  <c:v>15.546735</c:v>
                </c:pt>
                <c:pt idx="3790">
                  <c:v>15.546735</c:v>
                </c:pt>
                <c:pt idx="3791">
                  <c:v>15.712403</c:v>
                </c:pt>
                <c:pt idx="3792">
                  <c:v>15.546735</c:v>
                </c:pt>
                <c:pt idx="3793">
                  <c:v>15.546735</c:v>
                </c:pt>
                <c:pt idx="3794">
                  <c:v>15.546735</c:v>
                </c:pt>
                <c:pt idx="3795">
                  <c:v>15.546735</c:v>
                </c:pt>
                <c:pt idx="3796">
                  <c:v>15.546735</c:v>
                </c:pt>
                <c:pt idx="3797">
                  <c:v>15.546735</c:v>
                </c:pt>
                <c:pt idx="3798">
                  <c:v>15.546735</c:v>
                </c:pt>
                <c:pt idx="3799">
                  <c:v>15.546735</c:v>
                </c:pt>
                <c:pt idx="3800">
                  <c:v>15.546735</c:v>
                </c:pt>
                <c:pt idx="3801">
                  <c:v>15.546735</c:v>
                </c:pt>
                <c:pt idx="3802">
                  <c:v>15.546735</c:v>
                </c:pt>
                <c:pt idx="3803">
                  <c:v>15.546735</c:v>
                </c:pt>
                <c:pt idx="3804">
                  <c:v>15.546735</c:v>
                </c:pt>
                <c:pt idx="3805">
                  <c:v>15.546735</c:v>
                </c:pt>
                <c:pt idx="3806">
                  <c:v>15.546735</c:v>
                </c:pt>
                <c:pt idx="3807">
                  <c:v>15.546735</c:v>
                </c:pt>
                <c:pt idx="3808">
                  <c:v>15.546735</c:v>
                </c:pt>
                <c:pt idx="3809">
                  <c:v>15.546735</c:v>
                </c:pt>
                <c:pt idx="3810">
                  <c:v>15.712403</c:v>
                </c:pt>
                <c:pt idx="3811">
                  <c:v>15.546735</c:v>
                </c:pt>
                <c:pt idx="3812">
                  <c:v>15.546735</c:v>
                </c:pt>
                <c:pt idx="3813">
                  <c:v>15.546735</c:v>
                </c:pt>
                <c:pt idx="3814">
                  <c:v>15.546735</c:v>
                </c:pt>
                <c:pt idx="3815">
                  <c:v>15.546735</c:v>
                </c:pt>
                <c:pt idx="3816">
                  <c:v>15.712403</c:v>
                </c:pt>
                <c:pt idx="3817">
                  <c:v>15.546735</c:v>
                </c:pt>
                <c:pt idx="3818">
                  <c:v>15.712403</c:v>
                </c:pt>
                <c:pt idx="3819">
                  <c:v>15.546735</c:v>
                </c:pt>
                <c:pt idx="3820">
                  <c:v>15.712403</c:v>
                </c:pt>
                <c:pt idx="3821">
                  <c:v>15.546735</c:v>
                </c:pt>
                <c:pt idx="3822">
                  <c:v>15.546735</c:v>
                </c:pt>
                <c:pt idx="3823">
                  <c:v>15.546735</c:v>
                </c:pt>
                <c:pt idx="3824">
                  <c:v>15.546735</c:v>
                </c:pt>
                <c:pt idx="3825">
                  <c:v>15.546735</c:v>
                </c:pt>
                <c:pt idx="3826">
                  <c:v>15.546735</c:v>
                </c:pt>
                <c:pt idx="3827">
                  <c:v>15.546735</c:v>
                </c:pt>
                <c:pt idx="3828">
                  <c:v>15.546735</c:v>
                </c:pt>
                <c:pt idx="3829">
                  <c:v>15.546735</c:v>
                </c:pt>
                <c:pt idx="3830">
                  <c:v>15.712403</c:v>
                </c:pt>
                <c:pt idx="3831">
                  <c:v>15.546735</c:v>
                </c:pt>
                <c:pt idx="3832">
                  <c:v>15.546735</c:v>
                </c:pt>
                <c:pt idx="3833">
                  <c:v>15.712403</c:v>
                </c:pt>
                <c:pt idx="3834">
                  <c:v>15.546735</c:v>
                </c:pt>
                <c:pt idx="3835">
                  <c:v>15.546735</c:v>
                </c:pt>
                <c:pt idx="3836">
                  <c:v>15.712403</c:v>
                </c:pt>
                <c:pt idx="3837">
                  <c:v>15.712403</c:v>
                </c:pt>
                <c:pt idx="3838">
                  <c:v>15.546735</c:v>
                </c:pt>
                <c:pt idx="3839">
                  <c:v>15.712403</c:v>
                </c:pt>
                <c:pt idx="3840">
                  <c:v>15.546735</c:v>
                </c:pt>
                <c:pt idx="3841">
                  <c:v>15.546735</c:v>
                </c:pt>
                <c:pt idx="3842">
                  <c:v>15.546735</c:v>
                </c:pt>
                <c:pt idx="3843">
                  <c:v>15.546735</c:v>
                </c:pt>
                <c:pt idx="3844">
                  <c:v>15.546735</c:v>
                </c:pt>
                <c:pt idx="3845">
                  <c:v>15.546735</c:v>
                </c:pt>
                <c:pt idx="3846">
                  <c:v>15.546735</c:v>
                </c:pt>
                <c:pt idx="3847">
                  <c:v>15.546735</c:v>
                </c:pt>
                <c:pt idx="3848">
                  <c:v>15.546735</c:v>
                </c:pt>
                <c:pt idx="3849">
                  <c:v>15.546735</c:v>
                </c:pt>
                <c:pt idx="3850">
                  <c:v>15.546735</c:v>
                </c:pt>
                <c:pt idx="3851">
                  <c:v>15.712403</c:v>
                </c:pt>
                <c:pt idx="3852">
                  <c:v>15.546735</c:v>
                </c:pt>
                <c:pt idx="3853">
                  <c:v>15.546735</c:v>
                </c:pt>
                <c:pt idx="3854">
                  <c:v>15.546735</c:v>
                </c:pt>
                <c:pt idx="3855">
                  <c:v>15.546735</c:v>
                </c:pt>
                <c:pt idx="3856">
                  <c:v>15.546735</c:v>
                </c:pt>
                <c:pt idx="3857">
                  <c:v>15.546735</c:v>
                </c:pt>
                <c:pt idx="3858">
                  <c:v>15.712403</c:v>
                </c:pt>
                <c:pt idx="3859">
                  <c:v>15.546735</c:v>
                </c:pt>
                <c:pt idx="3860">
                  <c:v>15.546735</c:v>
                </c:pt>
                <c:pt idx="3861">
                  <c:v>15.546735</c:v>
                </c:pt>
                <c:pt idx="3862">
                  <c:v>15.546735</c:v>
                </c:pt>
                <c:pt idx="3863">
                  <c:v>15.712403</c:v>
                </c:pt>
                <c:pt idx="3864">
                  <c:v>15.546735</c:v>
                </c:pt>
                <c:pt idx="3865">
                  <c:v>15.546735</c:v>
                </c:pt>
                <c:pt idx="3866">
                  <c:v>15.546735</c:v>
                </c:pt>
                <c:pt idx="3867">
                  <c:v>15.712403</c:v>
                </c:pt>
                <c:pt idx="3868">
                  <c:v>15.546735</c:v>
                </c:pt>
                <c:pt idx="3869">
                  <c:v>15.712403</c:v>
                </c:pt>
                <c:pt idx="3870">
                  <c:v>15.546735</c:v>
                </c:pt>
                <c:pt idx="3871">
                  <c:v>15.546735</c:v>
                </c:pt>
                <c:pt idx="3872">
                  <c:v>15.546735</c:v>
                </c:pt>
                <c:pt idx="3873">
                  <c:v>15.546735</c:v>
                </c:pt>
                <c:pt idx="3874">
                  <c:v>15.546735</c:v>
                </c:pt>
                <c:pt idx="3875">
                  <c:v>15.546735</c:v>
                </c:pt>
                <c:pt idx="3876">
                  <c:v>15.546735</c:v>
                </c:pt>
                <c:pt idx="3877">
                  <c:v>15.546735</c:v>
                </c:pt>
                <c:pt idx="3878">
                  <c:v>15.712403</c:v>
                </c:pt>
                <c:pt idx="3879">
                  <c:v>15.546735</c:v>
                </c:pt>
                <c:pt idx="3880">
                  <c:v>15.546735</c:v>
                </c:pt>
                <c:pt idx="3881">
                  <c:v>15.546735</c:v>
                </c:pt>
                <c:pt idx="3882">
                  <c:v>15.546735</c:v>
                </c:pt>
                <c:pt idx="3883">
                  <c:v>15.546735</c:v>
                </c:pt>
                <c:pt idx="3884">
                  <c:v>15.546735</c:v>
                </c:pt>
                <c:pt idx="3885">
                  <c:v>15.546735</c:v>
                </c:pt>
                <c:pt idx="3886">
                  <c:v>15.712403</c:v>
                </c:pt>
                <c:pt idx="3887">
                  <c:v>15.546735</c:v>
                </c:pt>
                <c:pt idx="3888">
                  <c:v>15.546735</c:v>
                </c:pt>
                <c:pt idx="3889">
                  <c:v>15.712403</c:v>
                </c:pt>
                <c:pt idx="3890">
                  <c:v>15.712403</c:v>
                </c:pt>
                <c:pt idx="3891">
                  <c:v>15.546735</c:v>
                </c:pt>
                <c:pt idx="3892">
                  <c:v>15.546735</c:v>
                </c:pt>
                <c:pt idx="3893">
                  <c:v>15.546735</c:v>
                </c:pt>
                <c:pt idx="3894">
                  <c:v>15.546735</c:v>
                </c:pt>
                <c:pt idx="3895">
                  <c:v>15.546735</c:v>
                </c:pt>
                <c:pt idx="3896">
                  <c:v>15.546735</c:v>
                </c:pt>
                <c:pt idx="3897">
                  <c:v>15.546735</c:v>
                </c:pt>
                <c:pt idx="3898">
                  <c:v>15.546735</c:v>
                </c:pt>
                <c:pt idx="3899">
                  <c:v>15.712403</c:v>
                </c:pt>
                <c:pt idx="3900">
                  <c:v>15.546735</c:v>
                </c:pt>
                <c:pt idx="3901">
                  <c:v>15.546735</c:v>
                </c:pt>
                <c:pt idx="3902">
                  <c:v>15.546735</c:v>
                </c:pt>
                <c:pt idx="3903">
                  <c:v>15.546735</c:v>
                </c:pt>
                <c:pt idx="3904">
                  <c:v>15.546735</c:v>
                </c:pt>
                <c:pt idx="3905">
                  <c:v>15.546735</c:v>
                </c:pt>
                <c:pt idx="3906">
                  <c:v>15.546735</c:v>
                </c:pt>
                <c:pt idx="3907">
                  <c:v>15.546735</c:v>
                </c:pt>
                <c:pt idx="3908">
                  <c:v>15.546735</c:v>
                </c:pt>
                <c:pt idx="3909">
                  <c:v>15.546735</c:v>
                </c:pt>
                <c:pt idx="3910">
                  <c:v>15.712403</c:v>
                </c:pt>
                <c:pt idx="3911">
                  <c:v>15.712403</c:v>
                </c:pt>
                <c:pt idx="3912">
                  <c:v>15.546735</c:v>
                </c:pt>
                <c:pt idx="3913">
                  <c:v>15.546735</c:v>
                </c:pt>
                <c:pt idx="3914">
                  <c:v>15.546735</c:v>
                </c:pt>
                <c:pt idx="3915">
                  <c:v>15.546735</c:v>
                </c:pt>
                <c:pt idx="3916">
                  <c:v>15.546735</c:v>
                </c:pt>
                <c:pt idx="3917">
                  <c:v>15.712403</c:v>
                </c:pt>
                <c:pt idx="3918">
                  <c:v>15.712403</c:v>
                </c:pt>
                <c:pt idx="3919">
                  <c:v>15.546735</c:v>
                </c:pt>
                <c:pt idx="3920">
                  <c:v>15.546735</c:v>
                </c:pt>
                <c:pt idx="3921">
                  <c:v>15.546735</c:v>
                </c:pt>
                <c:pt idx="3922">
                  <c:v>15.546735</c:v>
                </c:pt>
                <c:pt idx="3923">
                  <c:v>15.546735</c:v>
                </c:pt>
                <c:pt idx="3924">
                  <c:v>15.712403</c:v>
                </c:pt>
                <c:pt idx="3925">
                  <c:v>15.546735</c:v>
                </c:pt>
                <c:pt idx="3926">
                  <c:v>15.546735</c:v>
                </c:pt>
                <c:pt idx="3927">
                  <c:v>15.712403</c:v>
                </c:pt>
                <c:pt idx="3928">
                  <c:v>15.712403</c:v>
                </c:pt>
                <c:pt idx="3929">
                  <c:v>15.546735</c:v>
                </c:pt>
                <c:pt idx="3930">
                  <c:v>15.546735</c:v>
                </c:pt>
                <c:pt idx="3931">
                  <c:v>15.546735</c:v>
                </c:pt>
                <c:pt idx="3932">
                  <c:v>15.546735</c:v>
                </c:pt>
                <c:pt idx="3933">
                  <c:v>15.546735</c:v>
                </c:pt>
                <c:pt idx="3934">
                  <c:v>15.546735</c:v>
                </c:pt>
                <c:pt idx="3935">
                  <c:v>15.546735</c:v>
                </c:pt>
                <c:pt idx="3936">
                  <c:v>15.546735</c:v>
                </c:pt>
                <c:pt idx="3937">
                  <c:v>15.546735</c:v>
                </c:pt>
                <c:pt idx="3938">
                  <c:v>15.546735</c:v>
                </c:pt>
                <c:pt idx="3939">
                  <c:v>15.546735</c:v>
                </c:pt>
                <c:pt idx="3940">
                  <c:v>15.546735</c:v>
                </c:pt>
                <c:pt idx="3941">
                  <c:v>15.546735</c:v>
                </c:pt>
                <c:pt idx="3942">
                  <c:v>15.381068000000001</c:v>
                </c:pt>
                <c:pt idx="3943">
                  <c:v>15.712403</c:v>
                </c:pt>
                <c:pt idx="3944">
                  <c:v>15.546735</c:v>
                </c:pt>
                <c:pt idx="3945">
                  <c:v>15.546735</c:v>
                </c:pt>
                <c:pt idx="3946">
                  <c:v>15.546735</c:v>
                </c:pt>
                <c:pt idx="3947">
                  <c:v>15.546735</c:v>
                </c:pt>
                <c:pt idx="3948">
                  <c:v>15.546735</c:v>
                </c:pt>
                <c:pt idx="3949">
                  <c:v>15.712403</c:v>
                </c:pt>
                <c:pt idx="3950">
                  <c:v>15.712403</c:v>
                </c:pt>
                <c:pt idx="3951">
                  <c:v>15.546735</c:v>
                </c:pt>
                <c:pt idx="3952">
                  <c:v>15.546735</c:v>
                </c:pt>
                <c:pt idx="3953">
                  <c:v>15.546735</c:v>
                </c:pt>
                <c:pt idx="3954">
                  <c:v>15.546735</c:v>
                </c:pt>
                <c:pt idx="3955">
                  <c:v>15.546735</c:v>
                </c:pt>
                <c:pt idx="3956">
                  <c:v>15.546735</c:v>
                </c:pt>
                <c:pt idx="3957">
                  <c:v>15.712403</c:v>
                </c:pt>
                <c:pt idx="3958">
                  <c:v>15.546735</c:v>
                </c:pt>
                <c:pt idx="3959">
                  <c:v>15.546735</c:v>
                </c:pt>
                <c:pt idx="3960">
                  <c:v>15.546735</c:v>
                </c:pt>
                <c:pt idx="3961">
                  <c:v>15.546735</c:v>
                </c:pt>
                <c:pt idx="3962">
                  <c:v>15.546735</c:v>
                </c:pt>
                <c:pt idx="3963">
                  <c:v>15.546735</c:v>
                </c:pt>
                <c:pt idx="3964">
                  <c:v>15.546735</c:v>
                </c:pt>
                <c:pt idx="3965">
                  <c:v>15.546735</c:v>
                </c:pt>
                <c:pt idx="3966">
                  <c:v>15.546735</c:v>
                </c:pt>
                <c:pt idx="3967">
                  <c:v>15.712403</c:v>
                </c:pt>
                <c:pt idx="3968">
                  <c:v>15.546735</c:v>
                </c:pt>
                <c:pt idx="3969">
                  <c:v>15.712403</c:v>
                </c:pt>
                <c:pt idx="3970">
                  <c:v>15.546735</c:v>
                </c:pt>
                <c:pt idx="3971">
                  <c:v>15.546735</c:v>
                </c:pt>
                <c:pt idx="3972">
                  <c:v>15.712403</c:v>
                </c:pt>
                <c:pt idx="3973">
                  <c:v>15.546735</c:v>
                </c:pt>
                <c:pt idx="3974">
                  <c:v>15.546735</c:v>
                </c:pt>
                <c:pt idx="3975">
                  <c:v>15.712403</c:v>
                </c:pt>
                <c:pt idx="3976">
                  <c:v>15.546735</c:v>
                </c:pt>
                <c:pt idx="3977">
                  <c:v>15.546735</c:v>
                </c:pt>
                <c:pt idx="3978">
                  <c:v>15.546735</c:v>
                </c:pt>
                <c:pt idx="3979">
                  <c:v>15.546735</c:v>
                </c:pt>
                <c:pt idx="3980">
                  <c:v>15.546735</c:v>
                </c:pt>
                <c:pt idx="3981">
                  <c:v>15.546735</c:v>
                </c:pt>
                <c:pt idx="3982">
                  <c:v>15.546735</c:v>
                </c:pt>
                <c:pt idx="3983">
                  <c:v>15.546735</c:v>
                </c:pt>
                <c:pt idx="3984">
                  <c:v>15.712403</c:v>
                </c:pt>
                <c:pt idx="3985">
                  <c:v>15.546735</c:v>
                </c:pt>
                <c:pt idx="3986">
                  <c:v>15.546735</c:v>
                </c:pt>
                <c:pt idx="3987">
                  <c:v>15.546735</c:v>
                </c:pt>
                <c:pt idx="3988">
                  <c:v>15.546735</c:v>
                </c:pt>
                <c:pt idx="3989">
                  <c:v>15.546735</c:v>
                </c:pt>
                <c:pt idx="3990">
                  <c:v>15.878069999999999</c:v>
                </c:pt>
                <c:pt idx="3991">
                  <c:v>15.546735</c:v>
                </c:pt>
                <c:pt idx="3992">
                  <c:v>15.546735</c:v>
                </c:pt>
                <c:pt idx="3993">
                  <c:v>15.546735</c:v>
                </c:pt>
                <c:pt idx="3994">
                  <c:v>15.546735</c:v>
                </c:pt>
                <c:pt idx="3995">
                  <c:v>15.546735</c:v>
                </c:pt>
                <c:pt idx="3996">
                  <c:v>15.712403</c:v>
                </c:pt>
                <c:pt idx="3997">
                  <c:v>15.712403</c:v>
                </c:pt>
                <c:pt idx="3998">
                  <c:v>15.546735</c:v>
                </c:pt>
                <c:pt idx="3999">
                  <c:v>15.546735</c:v>
                </c:pt>
                <c:pt idx="4000">
                  <c:v>15.546735</c:v>
                </c:pt>
                <c:pt idx="4001">
                  <c:v>15.546735</c:v>
                </c:pt>
                <c:pt idx="4002">
                  <c:v>15.546735</c:v>
                </c:pt>
                <c:pt idx="4003">
                  <c:v>15.546735</c:v>
                </c:pt>
                <c:pt idx="4004">
                  <c:v>15.546735</c:v>
                </c:pt>
                <c:pt idx="4005">
                  <c:v>15.546735</c:v>
                </c:pt>
                <c:pt idx="4006">
                  <c:v>15.546735</c:v>
                </c:pt>
                <c:pt idx="4007">
                  <c:v>15.546735</c:v>
                </c:pt>
                <c:pt idx="4008">
                  <c:v>15.546735</c:v>
                </c:pt>
                <c:pt idx="4009">
                  <c:v>15.546735</c:v>
                </c:pt>
                <c:pt idx="4010">
                  <c:v>15.712403</c:v>
                </c:pt>
                <c:pt idx="4011">
                  <c:v>15.712403</c:v>
                </c:pt>
                <c:pt idx="4012">
                  <c:v>15.546735</c:v>
                </c:pt>
                <c:pt idx="4013">
                  <c:v>15.546735</c:v>
                </c:pt>
                <c:pt idx="4014">
                  <c:v>15.712403</c:v>
                </c:pt>
                <c:pt idx="4015">
                  <c:v>15.546735</c:v>
                </c:pt>
                <c:pt idx="4016">
                  <c:v>15.546735</c:v>
                </c:pt>
                <c:pt idx="4017">
                  <c:v>15.546735</c:v>
                </c:pt>
                <c:pt idx="4018">
                  <c:v>15.546735</c:v>
                </c:pt>
                <c:pt idx="4019">
                  <c:v>15.712403</c:v>
                </c:pt>
                <c:pt idx="4020">
                  <c:v>15.546735</c:v>
                </c:pt>
                <c:pt idx="4021">
                  <c:v>15.546735</c:v>
                </c:pt>
                <c:pt idx="4022">
                  <c:v>15.546735</c:v>
                </c:pt>
                <c:pt idx="4023">
                  <c:v>15.546735</c:v>
                </c:pt>
                <c:pt idx="4024">
                  <c:v>15.546735</c:v>
                </c:pt>
                <c:pt idx="4025">
                  <c:v>15.712403</c:v>
                </c:pt>
                <c:pt idx="4026">
                  <c:v>15.546735</c:v>
                </c:pt>
                <c:pt idx="4027">
                  <c:v>15.546735</c:v>
                </c:pt>
                <c:pt idx="4028">
                  <c:v>15.546735</c:v>
                </c:pt>
                <c:pt idx="4029">
                  <c:v>15.546735</c:v>
                </c:pt>
                <c:pt idx="4030">
                  <c:v>15.712403</c:v>
                </c:pt>
                <c:pt idx="4031">
                  <c:v>15.546735</c:v>
                </c:pt>
                <c:pt idx="4032">
                  <c:v>15.712403</c:v>
                </c:pt>
                <c:pt idx="4033">
                  <c:v>15.546735</c:v>
                </c:pt>
                <c:pt idx="4034">
                  <c:v>15.546735</c:v>
                </c:pt>
                <c:pt idx="4035">
                  <c:v>15.546735</c:v>
                </c:pt>
                <c:pt idx="4036">
                  <c:v>15.546735</c:v>
                </c:pt>
                <c:pt idx="4037">
                  <c:v>15.712403</c:v>
                </c:pt>
                <c:pt idx="4038">
                  <c:v>15.546735</c:v>
                </c:pt>
                <c:pt idx="4039">
                  <c:v>15.546735</c:v>
                </c:pt>
                <c:pt idx="4040">
                  <c:v>15.712403</c:v>
                </c:pt>
                <c:pt idx="4041">
                  <c:v>15.546735</c:v>
                </c:pt>
                <c:pt idx="4042">
                  <c:v>15.546735</c:v>
                </c:pt>
                <c:pt idx="4043">
                  <c:v>15.712403</c:v>
                </c:pt>
                <c:pt idx="4044">
                  <c:v>15.546735</c:v>
                </c:pt>
                <c:pt idx="4045">
                  <c:v>15.546735</c:v>
                </c:pt>
                <c:pt idx="4046">
                  <c:v>15.546735</c:v>
                </c:pt>
                <c:pt idx="4047">
                  <c:v>15.712403</c:v>
                </c:pt>
                <c:pt idx="4048">
                  <c:v>15.712403</c:v>
                </c:pt>
                <c:pt idx="4049">
                  <c:v>15.712403</c:v>
                </c:pt>
                <c:pt idx="4050">
                  <c:v>15.546735</c:v>
                </c:pt>
                <c:pt idx="4051">
                  <c:v>15.546735</c:v>
                </c:pt>
                <c:pt idx="4052">
                  <c:v>15.546735</c:v>
                </c:pt>
                <c:pt idx="4053">
                  <c:v>15.712403</c:v>
                </c:pt>
                <c:pt idx="4054">
                  <c:v>15.712403</c:v>
                </c:pt>
                <c:pt idx="4055">
                  <c:v>15.546735</c:v>
                </c:pt>
                <c:pt idx="4056">
                  <c:v>15.546735</c:v>
                </c:pt>
                <c:pt idx="4057">
                  <c:v>15.546735</c:v>
                </c:pt>
                <c:pt idx="4058">
                  <c:v>15.712403</c:v>
                </c:pt>
                <c:pt idx="4059">
                  <c:v>15.546735</c:v>
                </c:pt>
                <c:pt idx="4060">
                  <c:v>15.546735</c:v>
                </c:pt>
                <c:pt idx="4061">
                  <c:v>15.546735</c:v>
                </c:pt>
                <c:pt idx="4062">
                  <c:v>15.546735</c:v>
                </c:pt>
                <c:pt idx="4063">
                  <c:v>15.546735</c:v>
                </c:pt>
                <c:pt idx="4064">
                  <c:v>15.712403</c:v>
                </c:pt>
                <c:pt idx="4065">
                  <c:v>15.546735</c:v>
                </c:pt>
                <c:pt idx="4066">
                  <c:v>15.546735</c:v>
                </c:pt>
                <c:pt idx="4067">
                  <c:v>15.712403</c:v>
                </c:pt>
                <c:pt idx="4068">
                  <c:v>15.546735</c:v>
                </c:pt>
                <c:pt idx="4069">
                  <c:v>15.546735</c:v>
                </c:pt>
                <c:pt idx="4070">
                  <c:v>15.546735</c:v>
                </c:pt>
                <c:pt idx="4071">
                  <c:v>15.712403</c:v>
                </c:pt>
                <c:pt idx="4072">
                  <c:v>15.546735</c:v>
                </c:pt>
                <c:pt idx="4073">
                  <c:v>15.546735</c:v>
                </c:pt>
                <c:pt idx="4074">
                  <c:v>15.546735</c:v>
                </c:pt>
                <c:pt idx="4075">
                  <c:v>15.712403</c:v>
                </c:pt>
                <c:pt idx="4076">
                  <c:v>15.546735</c:v>
                </c:pt>
                <c:pt idx="4077">
                  <c:v>15.546735</c:v>
                </c:pt>
                <c:pt idx="4078">
                  <c:v>15.546735</c:v>
                </c:pt>
                <c:pt idx="4079">
                  <c:v>15.546735</c:v>
                </c:pt>
                <c:pt idx="4080">
                  <c:v>15.712403</c:v>
                </c:pt>
                <c:pt idx="4081">
                  <c:v>15.546735</c:v>
                </c:pt>
                <c:pt idx="4082">
                  <c:v>15.546735</c:v>
                </c:pt>
                <c:pt idx="4083">
                  <c:v>15.546735</c:v>
                </c:pt>
                <c:pt idx="4084">
                  <c:v>15.712403</c:v>
                </c:pt>
                <c:pt idx="4085">
                  <c:v>15.712403</c:v>
                </c:pt>
                <c:pt idx="4086">
                  <c:v>15.546735</c:v>
                </c:pt>
                <c:pt idx="4087">
                  <c:v>15.712403</c:v>
                </c:pt>
                <c:pt idx="4088">
                  <c:v>15.546735</c:v>
                </c:pt>
                <c:pt idx="4089">
                  <c:v>15.546735</c:v>
                </c:pt>
                <c:pt idx="4090">
                  <c:v>15.546735</c:v>
                </c:pt>
                <c:pt idx="4091">
                  <c:v>15.546735</c:v>
                </c:pt>
                <c:pt idx="4092">
                  <c:v>15.712403</c:v>
                </c:pt>
                <c:pt idx="4093">
                  <c:v>15.546735</c:v>
                </c:pt>
                <c:pt idx="4094">
                  <c:v>15.546735</c:v>
                </c:pt>
                <c:pt idx="4095">
                  <c:v>15.712403</c:v>
                </c:pt>
                <c:pt idx="4096">
                  <c:v>15.712403</c:v>
                </c:pt>
                <c:pt idx="4097">
                  <c:v>15.712403</c:v>
                </c:pt>
                <c:pt idx="4098">
                  <c:v>15.546735</c:v>
                </c:pt>
                <c:pt idx="4099">
                  <c:v>15.712403</c:v>
                </c:pt>
                <c:pt idx="4100">
                  <c:v>15.712403</c:v>
                </c:pt>
                <c:pt idx="4101">
                  <c:v>15.546735</c:v>
                </c:pt>
                <c:pt idx="4102">
                  <c:v>15.712403</c:v>
                </c:pt>
                <c:pt idx="4103">
                  <c:v>15.546735</c:v>
                </c:pt>
                <c:pt idx="4104">
                  <c:v>15.712403</c:v>
                </c:pt>
                <c:pt idx="4105">
                  <c:v>15.546735</c:v>
                </c:pt>
                <c:pt idx="4106">
                  <c:v>15.712403</c:v>
                </c:pt>
                <c:pt idx="4107">
                  <c:v>15.712403</c:v>
                </c:pt>
                <c:pt idx="4108">
                  <c:v>15.712403</c:v>
                </c:pt>
                <c:pt idx="4109">
                  <c:v>15.546735</c:v>
                </c:pt>
                <c:pt idx="4110">
                  <c:v>15.712403</c:v>
                </c:pt>
                <c:pt idx="4111">
                  <c:v>15.712403</c:v>
                </c:pt>
                <c:pt idx="4112">
                  <c:v>15.546735</c:v>
                </c:pt>
                <c:pt idx="4113">
                  <c:v>15.546735</c:v>
                </c:pt>
                <c:pt idx="4114">
                  <c:v>15.546735</c:v>
                </c:pt>
                <c:pt idx="4115">
                  <c:v>15.546735</c:v>
                </c:pt>
                <c:pt idx="4116">
                  <c:v>15.546735</c:v>
                </c:pt>
                <c:pt idx="4117">
                  <c:v>15.712403</c:v>
                </c:pt>
                <c:pt idx="4118">
                  <c:v>15.712403</c:v>
                </c:pt>
                <c:pt idx="4119">
                  <c:v>15.546735</c:v>
                </c:pt>
                <c:pt idx="4120">
                  <c:v>15.546735</c:v>
                </c:pt>
                <c:pt idx="4121">
                  <c:v>15.546735</c:v>
                </c:pt>
                <c:pt idx="4122">
                  <c:v>15.712403</c:v>
                </c:pt>
                <c:pt idx="4123">
                  <c:v>15.546735</c:v>
                </c:pt>
                <c:pt idx="4124">
                  <c:v>15.712403</c:v>
                </c:pt>
                <c:pt idx="4125">
                  <c:v>15.546735</c:v>
                </c:pt>
                <c:pt idx="4126">
                  <c:v>15.712403</c:v>
                </c:pt>
                <c:pt idx="4127">
                  <c:v>15.546735</c:v>
                </c:pt>
                <c:pt idx="4128">
                  <c:v>15.546735</c:v>
                </c:pt>
                <c:pt idx="4129">
                  <c:v>15.546735</c:v>
                </c:pt>
                <c:pt idx="4130">
                  <c:v>15.546735</c:v>
                </c:pt>
                <c:pt idx="4131">
                  <c:v>15.546735</c:v>
                </c:pt>
                <c:pt idx="4132">
                  <c:v>15.712403</c:v>
                </c:pt>
                <c:pt idx="4133">
                  <c:v>15.546735</c:v>
                </c:pt>
                <c:pt idx="4134">
                  <c:v>15.712403</c:v>
                </c:pt>
                <c:pt idx="4135">
                  <c:v>15.712403</c:v>
                </c:pt>
                <c:pt idx="4136">
                  <c:v>15.546735</c:v>
                </c:pt>
                <c:pt idx="4137">
                  <c:v>15.712403</c:v>
                </c:pt>
                <c:pt idx="4138">
                  <c:v>15.712403</c:v>
                </c:pt>
                <c:pt idx="4139">
                  <c:v>15.712403</c:v>
                </c:pt>
                <c:pt idx="4140">
                  <c:v>15.712403</c:v>
                </c:pt>
                <c:pt idx="4141">
                  <c:v>15.546735</c:v>
                </c:pt>
                <c:pt idx="4142">
                  <c:v>15.546735</c:v>
                </c:pt>
                <c:pt idx="4143">
                  <c:v>15.546735</c:v>
                </c:pt>
                <c:pt idx="4144">
                  <c:v>15.546735</c:v>
                </c:pt>
                <c:pt idx="4145">
                  <c:v>15.546735</c:v>
                </c:pt>
                <c:pt idx="4146">
                  <c:v>15.712403</c:v>
                </c:pt>
                <c:pt idx="4147">
                  <c:v>15.712403</c:v>
                </c:pt>
                <c:pt idx="4148">
                  <c:v>15.546735</c:v>
                </c:pt>
                <c:pt idx="4149">
                  <c:v>15.546735</c:v>
                </c:pt>
                <c:pt idx="4150">
                  <c:v>15.546735</c:v>
                </c:pt>
                <c:pt idx="4151">
                  <c:v>15.546735</c:v>
                </c:pt>
                <c:pt idx="4152">
                  <c:v>15.712403</c:v>
                </c:pt>
                <c:pt idx="4153">
                  <c:v>15.546735</c:v>
                </c:pt>
                <c:pt idx="4154">
                  <c:v>15.546735</c:v>
                </c:pt>
                <c:pt idx="4155">
                  <c:v>15.546735</c:v>
                </c:pt>
                <c:pt idx="4156">
                  <c:v>15.546735</c:v>
                </c:pt>
                <c:pt idx="4157">
                  <c:v>15.546735</c:v>
                </c:pt>
                <c:pt idx="4158">
                  <c:v>15.712403</c:v>
                </c:pt>
                <c:pt idx="4159">
                  <c:v>15.546735</c:v>
                </c:pt>
                <c:pt idx="4160">
                  <c:v>15.546735</c:v>
                </c:pt>
                <c:pt idx="4161">
                  <c:v>15.546735</c:v>
                </c:pt>
                <c:pt idx="4162">
                  <c:v>15.712403</c:v>
                </c:pt>
                <c:pt idx="4163">
                  <c:v>15.546735</c:v>
                </c:pt>
                <c:pt idx="4164">
                  <c:v>15.546735</c:v>
                </c:pt>
                <c:pt idx="4165">
                  <c:v>15.546735</c:v>
                </c:pt>
                <c:pt idx="4166">
                  <c:v>15.546735</c:v>
                </c:pt>
                <c:pt idx="4167">
                  <c:v>15.546735</c:v>
                </c:pt>
                <c:pt idx="4168">
                  <c:v>15.546735</c:v>
                </c:pt>
                <c:pt idx="4169">
                  <c:v>15.546735</c:v>
                </c:pt>
                <c:pt idx="4170">
                  <c:v>15.546735</c:v>
                </c:pt>
                <c:pt idx="4171">
                  <c:v>15.712403</c:v>
                </c:pt>
                <c:pt idx="4172">
                  <c:v>15.712403</c:v>
                </c:pt>
                <c:pt idx="4173">
                  <c:v>15.712403</c:v>
                </c:pt>
                <c:pt idx="4174">
                  <c:v>15.546735</c:v>
                </c:pt>
                <c:pt idx="4175">
                  <c:v>15.546735</c:v>
                </c:pt>
                <c:pt idx="4176">
                  <c:v>15.546735</c:v>
                </c:pt>
                <c:pt idx="4177">
                  <c:v>15.546735</c:v>
                </c:pt>
                <c:pt idx="4178">
                  <c:v>15.546735</c:v>
                </c:pt>
                <c:pt idx="4179">
                  <c:v>15.712403</c:v>
                </c:pt>
                <c:pt idx="4180">
                  <c:v>15.878069999999999</c:v>
                </c:pt>
                <c:pt idx="4181">
                  <c:v>15.546735</c:v>
                </c:pt>
                <c:pt idx="4182">
                  <c:v>15.546735</c:v>
                </c:pt>
                <c:pt idx="4183">
                  <c:v>15.546735</c:v>
                </c:pt>
                <c:pt idx="4184">
                  <c:v>15.546735</c:v>
                </c:pt>
                <c:pt idx="4185">
                  <c:v>15.712403</c:v>
                </c:pt>
                <c:pt idx="4186">
                  <c:v>15.712403</c:v>
                </c:pt>
                <c:pt idx="4187">
                  <c:v>15.546735</c:v>
                </c:pt>
                <c:pt idx="4188">
                  <c:v>15.546735</c:v>
                </c:pt>
                <c:pt idx="4189">
                  <c:v>15.712403</c:v>
                </c:pt>
                <c:pt idx="4190">
                  <c:v>15.546735</c:v>
                </c:pt>
                <c:pt idx="4191">
                  <c:v>15.712403</c:v>
                </c:pt>
                <c:pt idx="4192">
                  <c:v>15.546735</c:v>
                </c:pt>
                <c:pt idx="4193">
                  <c:v>15.546735</c:v>
                </c:pt>
                <c:pt idx="4194">
                  <c:v>15.546735</c:v>
                </c:pt>
                <c:pt idx="4195">
                  <c:v>15.546735</c:v>
                </c:pt>
                <c:pt idx="4196">
                  <c:v>15.546735</c:v>
                </c:pt>
                <c:pt idx="4197">
                  <c:v>15.546735</c:v>
                </c:pt>
                <c:pt idx="4198">
                  <c:v>15.712403</c:v>
                </c:pt>
                <c:pt idx="4199">
                  <c:v>15.546735</c:v>
                </c:pt>
                <c:pt idx="4200">
                  <c:v>15.712403</c:v>
                </c:pt>
                <c:pt idx="4201">
                  <c:v>15.546735</c:v>
                </c:pt>
                <c:pt idx="4202">
                  <c:v>15.546735</c:v>
                </c:pt>
                <c:pt idx="4203">
                  <c:v>15.546735</c:v>
                </c:pt>
                <c:pt idx="4204">
                  <c:v>15.712403</c:v>
                </c:pt>
                <c:pt idx="4205">
                  <c:v>15.546735</c:v>
                </c:pt>
                <c:pt idx="4206">
                  <c:v>15.546735</c:v>
                </c:pt>
                <c:pt idx="4207">
                  <c:v>15.546735</c:v>
                </c:pt>
                <c:pt idx="4208">
                  <c:v>15.546735</c:v>
                </c:pt>
                <c:pt idx="4209">
                  <c:v>15.546735</c:v>
                </c:pt>
                <c:pt idx="4210">
                  <c:v>15.546735</c:v>
                </c:pt>
                <c:pt idx="4211">
                  <c:v>15.546735</c:v>
                </c:pt>
                <c:pt idx="4212">
                  <c:v>15.546735</c:v>
                </c:pt>
                <c:pt idx="4213">
                  <c:v>15.712403</c:v>
                </c:pt>
                <c:pt idx="4214">
                  <c:v>15.546735</c:v>
                </c:pt>
                <c:pt idx="4215">
                  <c:v>15.546735</c:v>
                </c:pt>
                <c:pt idx="4216">
                  <c:v>15.546735</c:v>
                </c:pt>
                <c:pt idx="4217">
                  <c:v>15.546735</c:v>
                </c:pt>
                <c:pt idx="4218">
                  <c:v>15.546735</c:v>
                </c:pt>
                <c:pt idx="4219">
                  <c:v>15.546735</c:v>
                </c:pt>
                <c:pt idx="4220">
                  <c:v>15.546735</c:v>
                </c:pt>
                <c:pt idx="4221">
                  <c:v>15.546735</c:v>
                </c:pt>
                <c:pt idx="4222">
                  <c:v>15.546735</c:v>
                </c:pt>
                <c:pt idx="4223">
                  <c:v>15.546735</c:v>
                </c:pt>
                <c:pt idx="4224">
                  <c:v>15.546735</c:v>
                </c:pt>
                <c:pt idx="4225">
                  <c:v>15.712403</c:v>
                </c:pt>
                <c:pt idx="4226">
                  <c:v>15.712403</c:v>
                </c:pt>
                <c:pt idx="4227">
                  <c:v>15.546735</c:v>
                </c:pt>
                <c:pt idx="4228">
                  <c:v>15.712403</c:v>
                </c:pt>
                <c:pt idx="4229">
                  <c:v>15.546735</c:v>
                </c:pt>
                <c:pt idx="4230">
                  <c:v>15.546735</c:v>
                </c:pt>
                <c:pt idx="4231">
                  <c:v>15.546735</c:v>
                </c:pt>
                <c:pt idx="4232">
                  <c:v>15.546735</c:v>
                </c:pt>
                <c:pt idx="4233">
                  <c:v>15.878069999999999</c:v>
                </c:pt>
                <c:pt idx="4234">
                  <c:v>15.546735</c:v>
                </c:pt>
                <c:pt idx="4235">
                  <c:v>15.546735</c:v>
                </c:pt>
                <c:pt idx="4236">
                  <c:v>15.712403</c:v>
                </c:pt>
                <c:pt idx="4237">
                  <c:v>15.546735</c:v>
                </c:pt>
                <c:pt idx="4238">
                  <c:v>15.546735</c:v>
                </c:pt>
                <c:pt idx="4239">
                  <c:v>15.712403</c:v>
                </c:pt>
                <c:pt idx="4240">
                  <c:v>15.546735</c:v>
                </c:pt>
                <c:pt idx="4241">
                  <c:v>15.712403</c:v>
                </c:pt>
                <c:pt idx="4242">
                  <c:v>15.546735</c:v>
                </c:pt>
                <c:pt idx="4243">
                  <c:v>15.546735</c:v>
                </c:pt>
                <c:pt idx="4244">
                  <c:v>15.712403</c:v>
                </c:pt>
                <c:pt idx="4245">
                  <c:v>15.546735</c:v>
                </c:pt>
                <c:pt idx="4246">
                  <c:v>15.546735</c:v>
                </c:pt>
                <c:pt idx="4247">
                  <c:v>15.546735</c:v>
                </c:pt>
                <c:pt idx="4248">
                  <c:v>15.546735</c:v>
                </c:pt>
                <c:pt idx="4249">
                  <c:v>15.546735</c:v>
                </c:pt>
                <c:pt idx="4250">
                  <c:v>15.546735</c:v>
                </c:pt>
                <c:pt idx="4251">
                  <c:v>15.712403</c:v>
                </c:pt>
                <c:pt idx="4252">
                  <c:v>15.546735</c:v>
                </c:pt>
                <c:pt idx="4253">
                  <c:v>15.546735</c:v>
                </c:pt>
                <c:pt idx="4254">
                  <c:v>15.546735</c:v>
                </c:pt>
                <c:pt idx="4255">
                  <c:v>15.546735</c:v>
                </c:pt>
                <c:pt idx="4256">
                  <c:v>15.546735</c:v>
                </c:pt>
                <c:pt idx="4257">
                  <c:v>15.546735</c:v>
                </c:pt>
                <c:pt idx="4258">
                  <c:v>15.712403</c:v>
                </c:pt>
                <c:pt idx="4259">
                  <c:v>15.546735</c:v>
                </c:pt>
                <c:pt idx="4260">
                  <c:v>15.546735</c:v>
                </c:pt>
                <c:pt idx="4261">
                  <c:v>15.546735</c:v>
                </c:pt>
                <c:pt idx="4262">
                  <c:v>15.546735</c:v>
                </c:pt>
                <c:pt idx="4263">
                  <c:v>15.546735</c:v>
                </c:pt>
                <c:pt idx="4264">
                  <c:v>15.712403</c:v>
                </c:pt>
                <c:pt idx="4265">
                  <c:v>15.546735</c:v>
                </c:pt>
                <c:pt idx="4266">
                  <c:v>15.546735</c:v>
                </c:pt>
                <c:pt idx="4267">
                  <c:v>15.546735</c:v>
                </c:pt>
                <c:pt idx="4268">
                  <c:v>15.381068000000001</c:v>
                </c:pt>
                <c:pt idx="4269">
                  <c:v>15.546735</c:v>
                </c:pt>
                <c:pt idx="4270">
                  <c:v>15.546735</c:v>
                </c:pt>
                <c:pt idx="4271">
                  <c:v>15.546735</c:v>
                </c:pt>
                <c:pt idx="4272">
                  <c:v>15.546735</c:v>
                </c:pt>
                <c:pt idx="4273">
                  <c:v>15.712403</c:v>
                </c:pt>
                <c:pt idx="4274">
                  <c:v>15.546735</c:v>
                </c:pt>
                <c:pt idx="4275">
                  <c:v>15.546735</c:v>
                </c:pt>
                <c:pt idx="4276">
                  <c:v>15.546735</c:v>
                </c:pt>
                <c:pt idx="4277">
                  <c:v>15.546735</c:v>
                </c:pt>
                <c:pt idx="4278">
                  <c:v>15.546735</c:v>
                </c:pt>
                <c:pt idx="4279">
                  <c:v>15.546735</c:v>
                </c:pt>
                <c:pt idx="4280">
                  <c:v>15.546735</c:v>
                </c:pt>
                <c:pt idx="4281">
                  <c:v>15.546735</c:v>
                </c:pt>
                <c:pt idx="4282">
                  <c:v>15.546735</c:v>
                </c:pt>
                <c:pt idx="4283">
                  <c:v>15.546735</c:v>
                </c:pt>
                <c:pt idx="4284">
                  <c:v>15.546735</c:v>
                </c:pt>
                <c:pt idx="4285">
                  <c:v>15.546735</c:v>
                </c:pt>
                <c:pt idx="4286">
                  <c:v>15.546735</c:v>
                </c:pt>
                <c:pt idx="4287">
                  <c:v>15.712403</c:v>
                </c:pt>
                <c:pt idx="4288">
                  <c:v>15.546735</c:v>
                </c:pt>
                <c:pt idx="4289">
                  <c:v>15.712403</c:v>
                </c:pt>
                <c:pt idx="4290">
                  <c:v>15.546735</c:v>
                </c:pt>
                <c:pt idx="4291">
                  <c:v>15.546735</c:v>
                </c:pt>
                <c:pt idx="4292">
                  <c:v>15.546735</c:v>
                </c:pt>
                <c:pt idx="4293">
                  <c:v>15.712403</c:v>
                </c:pt>
                <c:pt idx="4294">
                  <c:v>15.546735</c:v>
                </c:pt>
                <c:pt idx="4295">
                  <c:v>15.546735</c:v>
                </c:pt>
                <c:pt idx="4296">
                  <c:v>15.546735</c:v>
                </c:pt>
                <c:pt idx="4297">
                  <c:v>15.546735</c:v>
                </c:pt>
                <c:pt idx="4298">
                  <c:v>15.546735</c:v>
                </c:pt>
                <c:pt idx="4299">
                  <c:v>15.712403</c:v>
                </c:pt>
                <c:pt idx="4300">
                  <c:v>15.712403</c:v>
                </c:pt>
                <c:pt idx="4301">
                  <c:v>15.546735</c:v>
                </c:pt>
                <c:pt idx="4302">
                  <c:v>15.712403</c:v>
                </c:pt>
                <c:pt idx="4303">
                  <c:v>15.712403</c:v>
                </c:pt>
                <c:pt idx="4304">
                  <c:v>15.546735</c:v>
                </c:pt>
                <c:pt idx="4305">
                  <c:v>15.712403</c:v>
                </c:pt>
                <c:pt idx="4306">
                  <c:v>15.546735</c:v>
                </c:pt>
                <c:pt idx="4307">
                  <c:v>15.712403</c:v>
                </c:pt>
                <c:pt idx="4308">
                  <c:v>15.546735</c:v>
                </c:pt>
                <c:pt idx="4309">
                  <c:v>15.546735</c:v>
                </c:pt>
                <c:pt idx="4310">
                  <c:v>15.546735</c:v>
                </c:pt>
                <c:pt idx="4311">
                  <c:v>15.546735</c:v>
                </c:pt>
                <c:pt idx="4312">
                  <c:v>15.546735</c:v>
                </c:pt>
                <c:pt idx="4313">
                  <c:v>15.546735</c:v>
                </c:pt>
                <c:pt idx="4314">
                  <c:v>15.546735</c:v>
                </c:pt>
                <c:pt idx="4315">
                  <c:v>15.546735</c:v>
                </c:pt>
                <c:pt idx="4316">
                  <c:v>15.546735</c:v>
                </c:pt>
                <c:pt idx="4317">
                  <c:v>15.712403</c:v>
                </c:pt>
                <c:pt idx="4318">
                  <c:v>15.546735</c:v>
                </c:pt>
                <c:pt idx="4319">
                  <c:v>15.546735</c:v>
                </c:pt>
                <c:pt idx="4320">
                  <c:v>15.712403</c:v>
                </c:pt>
                <c:pt idx="4321">
                  <c:v>15.546735</c:v>
                </c:pt>
                <c:pt idx="4322">
                  <c:v>15.712403</c:v>
                </c:pt>
                <c:pt idx="4323">
                  <c:v>15.712403</c:v>
                </c:pt>
                <c:pt idx="4324">
                  <c:v>15.546735</c:v>
                </c:pt>
                <c:pt idx="4325">
                  <c:v>15.546735</c:v>
                </c:pt>
                <c:pt idx="4326">
                  <c:v>15.712403</c:v>
                </c:pt>
                <c:pt idx="4327">
                  <c:v>15.546735</c:v>
                </c:pt>
                <c:pt idx="4328">
                  <c:v>15.712403</c:v>
                </c:pt>
                <c:pt idx="4329">
                  <c:v>15.546735</c:v>
                </c:pt>
                <c:pt idx="4330">
                  <c:v>15.546735</c:v>
                </c:pt>
                <c:pt idx="4331">
                  <c:v>15.546735</c:v>
                </c:pt>
                <c:pt idx="4332">
                  <c:v>15.546735</c:v>
                </c:pt>
                <c:pt idx="4333">
                  <c:v>15.546735</c:v>
                </c:pt>
                <c:pt idx="4334">
                  <c:v>15.546735</c:v>
                </c:pt>
                <c:pt idx="4335">
                  <c:v>15.546735</c:v>
                </c:pt>
                <c:pt idx="4336">
                  <c:v>15.712403</c:v>
                </c:pt>
                <c:pt idx="4337">
                  <c:v>15.712403</c:v>
                </c:pt>
                <c:pt idx="4338">
                  <c:v>15.712403</c:v>
                </c:pt>
                <c:pt idx="4339">
                  <c:v>15.712403</c:v>
                </c:pt>
                <c:pt idx="4340">
                  <c:v>15.712403</c:v>
                </c:pt>
                <c:pt idx="4341">
                  <c:v>15.712403</c:v>
                </c:pt>
                <c:pt idx="4342">
                  <c:v>15.546735</c:v>
                </c:pt>
                <c:pt idx="4343">
                  <c:v>15.546735</c:v>
                </c:pt>
                <c:pt idx="4344">
                  <c:v>15.712403</c:v>
                </c:pt>
                <c:pt idx="4345">
                  <c:v>15.712403</c:v>
                </c:pt>
                <c:pt idx="4346">
                  <c:v>15.712403</c:v>
                </c:pt>
                <c:pt idx="4347">
                  <c:v>15.546735</c:v>
                </c:pt>
                <c:pt idx="4348">
                  <c:v>15.546735</c:v>
                </c:pt>
                <c:pt idx="4349">
                  <c:v>15.712403</c:v>
                </c:pt>
                <c:pt idx="4350">
                  <c:v>15.546735</c:v>
                </c:pt>
                <c:pt idx="4351">
                  <c:v>15.546735</c:v>
                </c:pt>
                <c:pt idx="4352">
                  <c:v>15.546735</c:v>
                </c:pt>
                <c:pt idx="4353">
                  <c:v>15.546735</c:v>
                </c:pt>
                <c:pt idx="4354">
                  <c:v>15.546735</c:v>
                </c:pt>
                <c:pt idx="4355">
                  <c:v>15.712403</c:v>
                </c:pt>
                <c:pt idx="4356">
                  <c:v>15.546735</c:v>
                </c:pt>
                <c:pt idx="4357">
                  <c:v>15.546735</c:v>
                </c:pt>
                <c:pt idx="4358">
                  <c:v>15.546735</c:v>
                </c:pt>
                <c:pt idx="4359">
                  <c:v>15.712403</c:v>
                </c:pt>
                <c:pt idx="4360">
                  <c:v>15.712403</c:v>
                </c:pt>
                <c:pt idx="4361">
                  <c:v>15.546735</c:v>
                </c:pt>
                <c:pt idx="4362">
                  <c:v>15.712403</c:v>
                </c:pt>
                <c:pt idx="4363">
                  <c:v>15.546735</c:v>
                </c:pt>
                <c:pt idx="4364">
                  <c:v>15.546735</c:v>
                </c:pt>
                <c:pt idx="4365">
                  <c:v>15.546735</c:v>
                </c:pt>
                <c:pt idx="4366">
                  <c:v>15.712403</c:v>
                </c:pt>
                <c:pt idx="4367">
                  <c:v>15.546735</c:v>
                </c:pt>
                <c:pt idx="4368">
                  <c:v>15.712403</c:v>
                </c:pt>
                <c:pt idx="4369">
                  <c:v>15.712403</c:v>
                </c:pt>
                <c:pt idx="4370">
                  <c:v>15.546735</c:v>
                </c:pt>
                <c:pt idx="4371">
                  <c:v>15.712403</c:v>
                </c:pt>
                <c:pt idx="4372">
                  <c:v>15.546735</c:v>
                </c:pt>
                <c:pt idx="4373">
                  <c:v>15.712403</c:v>
                </c:pt>
                <c:pt idx="4374">
                  <c:v>15.712403</c:v>
                </c:pt>
                <c:pt idx="4375">
                  <c:v>15.546735</c:v>
                </c:pt>
                <c:pt idx="4376">
                  <c:v>15.546735</c:v>
                </c:pt>
                <c:pt idx="4377">
                  <c:v>15.712403</c:v>
                </c:pt>
                <c:pt idx="4378">
                  <c:v>15.546735</c:v>
                </c:pt>
                <c:pt idx="4379">
                  <c:v>15.712403</c:v>
                </c:pt>
                <c:pt idx="4380">
                  <c:v>15.546735</c:v>
                </c:pt>
                <c:pt idx="4381">
                  <c:v>15.712403</c:v>
                </c:pt>
                <c:pt idx="4382">
                  <c:v>15.712403</c:v>
                </c:pt>
                <c:pt idx="4383">
                  <c:v>15.546735</c:v>
                </c:pt>
                <c:pt idx="4384">
                  <c:v>15.712403</c:v>
                </c:pt>
                <c:pt idx="4385">
                  <c:v>15.712403</c:v>
                </c:pt>
                <c:pt idx="4386">
                  <c:v>15.546735</c:v>
                </c:pt>
                <c:pt idx="4387">
                  <c:v>15.546735</c:v>
                </c:pt>
                <c:pt idx="4388">
                  <c:v>15.712403</c:v>
                </c:pt>
                <c:pt idx="4389">
                  <c:v>15.712403</c:v>
                </c:pt>
                <c:pt idx="4390">
                  <c:v>15.712403</c:v>
                </c:pt>
                <c:pt idx="4391">
                  <c:v>15.546735</c:v>
                </c:pt>
                <c:pt idx="4392">
                  <c:v>15.546735</c:v>
                </c:pt>
                <c:pt idx="4393">
                  <c:v>15.546735</c:v>
                </c:pt>
                <c:pt idx="4394">
                  <c:v>15.546735</c:v>
                </c:pt>
                <c:pt idx="4395">
                  <c:v>15.546735</c:v>
                </c:pt>
                <c:pt idx="4396">
                  <c:v>15.546735</c:v>
                </c:pt>
                <c:pt idx="4397">
                  <c:v>15.546735</c:v>
                </c:pt>
                <c:pt idx="4398">
                  <c:v>15.546735</c:v>
                </c:pt>
                <c:pt idx="4399">
                  <c:v>15.712403</c:v>
                </c:pt>
                <c:pt idx="4400">
                  <c:v>15.546735</c:v>
                </c:pt>
                <c:pt idx="4401">
                  <c:v>15.546735</c:v>
                </c:pt>
                <c:pt idx="4402">
                  <c:v>15.546735</c:v>
                </c:pt>
                <c:pt idx="4403">
                  <c:v>15.546735</c:v>
                </c:pt>
                <c:pt idx="4404">
                  <c:v>15.546735</c:v>
                </c:pt>
                <c:pt idx="4405">
                  <c:v>15.381068000000001</c:v>
                </c:pt>
                <c:pt idx="4406">
                  <c:v>15.712403</c:v>
                </c:pt>
                <c:pt idx="4407">
                  <c:v>15.546735</c:v>
                </c:pt>
                <c:pt idx="4408">
                  <c:v>15.546735</c:v>
                </c:pt>
                <c:pt idx="4409">
                  <c:v>15.546735</c:v>
                </c:pt>
                <c:pt idx="4410">
                  <c:v>15.712403</c:v>
                </c:pt>
                <c:pt idx="4411">
                  <c:v>15.712403</c:v>
                </c:pt>
                <c:pt idx="4412">
                  <c:v>15.712403</c:v>
                </c:pt>
                <c:pt idx="4413">
                  <c:v>15.712403</c:v>
                </c:pt>
                <c:pt idx="4414">
                  <c:v>15.546735</c:v>
                </c:pt>
                <c:pt idx="4415">
                  <c:v>15.546735</c:v>
                </c:pt>
                <c:pt idx="4416">
                  <c:v>15.546735</c:v>
                </c:pt>
                <c:pt idx="4417">
                  <c:v>15.712403</c:v>
                </c:pt>
                <c:pt idx="4418">
                  <c:v>15.712403</c:v>
                </c:pt>
                <c:pt idx="4419">
                  <c:v>15.712403</c:v>
                </c:pt>
                <c:pt idx="4420">
                  <c:v>15.546735</c:v>
                </c:pt>
                <c:pt idx="4421">
                  <c:v>15.712403</c:v>
                </c:pt>
                <c:pt idx="4422">
                  <c:v>15.546735</c:v>
                </c:pt>
                <c:pt idx="4423">
                  <c:v>15.546735</c:v>
                </c:pt>
                <c:pt idx="4424">
                  <c:v>15.712403</c:v>
                </c:pt>
                <c:pt idx="4425">
                  <c:v>15.546735</c:v>
                </c:pt>
                <c:pt idx="4426">
                  <c:v>15.546735</c:v>
                </c:pt>
                <c:pt idx="4427">
                  <c:v>15.546735</c:v>
                </c:pt>
                <c:pt idx="4428">
                  <c:v>15.546735</c:v>
                </c:pt>
                <c:pt idx="4429">
                  <c:v>15.546735</c:v>
                </c:pt>
                <c:pt idx="4430">
                  <c:v>15.546735</c:v>
                </c:pt>
                <c:pt idx="4431">
                  <c:v>15.546735</c:v>
                </c:pt>
                <c:pt idx="4432">
                  <c:v>15.546735</c:v>
                </c:pt>
                <c:pt idx="4433">
                  <c:v>15.546735</c:v>
                </c:pt>
                <c:pt idx="4434">
                  <c:v>15.712403</c:v>
                </c:pt>
                <c:pt idx="4435">
                  <c:v>15.546735</c:v>
                </c:pt>
                <c:pt idx="4436">
                  <c:v>15.712403</c:v>
                </c:pt>
                <c:pt idx="4437">
                  <c:v>15.712403</c:v>
                </c:pt>
                <c:pt idx="4438">
                  <c:v>15.712403</c:v>
                </c:pt>
                <c:pt idx="4439">
                  <c:v>15.546735</c:v>
                </c:pt>
                <c:pt idx="4440">
                  <c:v>15.712403</c:v>
                </c:pt>
                <c:pt idx="4441">
                  <c:v>15.546735</c:v>
                </c:pt>
                <c:pt idx="4442">
                  <c:v>15.712403</c:v>
                </c:pt>
                <c:pt idx="4443">
                  <c:v>15.546735</c:v>
                </c:pt>
                <c:pt idx="4444">
                  <c:v>15.546735</c:v>
                </c:pt>
                <c:pt idx="4445">
                  <c:v>15.546735</c:v>
                </c:pt>
                <c:pt idx="4446">
                  <c:v>15.381068000000001</c:v>
                </c:pt>
                <c:pt idx="4447">
                  <c:v>15.546735</c:v>
                </c:pt>
                <c:pt idx="4448">
                  <c:v>15.712403</c:v>
                </c:pt>
                <c:pt idx="4449">
                  <c:v>15.712403</c:v>
                </c:pt>
                <c:pt idx="4450">
                  <c:v>15.712403</c:v>
                </c:pt>
                <c:pt idx="4451">
                  <c:v>15.712403</c:v>
                </c:pt>
                <c:pt idx="4452">
                  <c:v>15.546735</c:v>
                </c:pt>
                <c:pt idx="4453">
                  <c:v>15.546735</c:v>
                </c:pt>
                <c:pt idx="4454">
                  <c:v>15.546735</c:v>
                </c:pt>
                <c:pt idx="4455">
                  <c:v>15.712403</c:v>
                </c:pt>
                <c:pt idx="4456">
                  <c:v>15.712403</c:v>
                </c:pt>
                <c:pt idx="4457">
                  <c:v>15.546735</c:v>
                </c:pt>
                <c:pt idx="4458">
                  <c:v>15.546735</c:v>
                </c:pt>
                <c:pt idx="4459">
                  <c:v>15.712403</c:v>
                </c:pt>
                <c:pt idx="4460">
                  <c:v>15.546735</c:v>
                </c:pt>
                <c:pt idx="4461">
                  <c:v>15.546735</c:v>
                </c:pt>
                <c:pt idx="4462">
                  <c:v>15.712403</c:v>
                </c:pt>
                <c:pt idx="4463">
                  <c:v>15.546735</c:v>
                </c:pt>
                <c:pt idx="4464">
                  <c:v>15.546735</c:v>
                </c:pt>
                <c:pt idx="4465">
                  <c:v>15.546735</c:v>
                </c:pt>
                <c:pt idx="4466">
                  <c:v>15.712403</c:v>
                </c:pt>
                <c:pt idx="4467">
                  <c:v>15.546735</c:v>
                </c:pt>
                <c:pt idx="4468">
                  <c:v>15.546735</c:v>
                </c:pt>
                <c:pt idx="4469">
                  <c:v>15.546735</c:v>
                </c:pt>
                <c:pt idx="4470">
                  <c:v>15.546735</c:v>
                </c:pt>
                <c:pt idx="4471">
                  <c:v>15.712403</c:v>
                </c:pt>
                <c:pt idx="4472">
                  <c:v>15.712403</c:v>
                </c:pt>
                <c:pt idx="4473">
                  <c:v>15.712403</c:v>
                </c:pt>
                <c:pt idx="4474">
                  <c:v>15.712403</c:v>
                </c:pt>
                <c:pt idx="4475">
                  <c:v>15.712403</c:v>
                </c:pt>
                <c:pt idx="4476">
                  <c:v>15.712403</c:v>
                </c:pt>
                <c:pt idx="4477">
                  <c:v>15.546735</c:v>
                </c:pt>
                <c:pt idx="4478">
                  <c:v>15.712403</c:v>
                </c:pt>
                <c:pt idx="4479">
                  <c:v>15.712403</c:v>
                </c:pt>
                <c:pt idx="4480">
                  <c:v>15.546735</c:v>
                </c:pt>
                <c:pt idx="4481">
                  <c:v>15.546735</c:v>
                </c:pt>
                <c:pt idx="4482">
                  <c:v>15.546735</c:v>
                </c:pt>
                <c:pt idx="4483">
                  <c:v>15.546735</c:v>
                </c:pt>
                <c:pt idx="4484">
                  <c:v>15.712403</c:v>
                </c:pt>
                <c:pt idx="4485">
                  <c:v>15.546735</c:v>
                </c:pt>
                <c:pt idx="4486">
                  <c:v>15.546735</c:v>
                </c:pt>
                <c:pt idx="4487">
                  <c:v>15.546735</c:v>
                </c:pt>
                <c:pt idx="4488">
                  <c:v>15.712403</c:v>
                </c:pt>
                <c:pt idx="4489">
                  <c:v>15.546735</c:v>
                </c:pt>
                <c:pt idx="4490">
                  <c:v>15.546735</c:v>
                </c:pt>
                <c:pt idx="4491">
                  <c:v>15.546735</c:v>
                </c:pt>
                <c:pt idx="4492">
                  <c:v>15.712403</c:v>
                </c:pt>
                <c:pt idx="4493">
                  <c:v>15.546735</c:v>
                </c:pt>
                <c:pt idx="4494">
                  <c:v>15.546735</c:v>
                </c:pt>
                <c:pt idx="4495">
                  <c:v>15.546735</c:v>
                </c:pt>
                <c:pt idx="4496">
                  <c:v>15.546735</c:v>
                </c:pt>
                <c:pt idx="4497">
                  <c:v>15.546735</c:v>
                </c:pt>
                <c:pt idx="4498">
                  <c:v>15.546735</c:v>
                </c:pt>
                <c:pt idx="4499">
                  <c:v>15.712403</c:v>
                </c:pt>
                <c:pt idx="4500">
                  <c:v>15.381068000000001</c:v>
                </c:pt>
                <c:pt idx="4501">
                  <c:v>15.546735</c:v>
                </c:pt>
                <c:pt idx="4502">
                  <c:v>15.546735</c:v>
                </c:pt>
                <c:pt idx="4503">
                  <c:v>15.712403</c:v>
                </c:pt>
                <c:pt idx="4504">
                  <c:v>15.546735</c:v>
                </c:pt>
                <c:pt idx="4505">
                  <c:v>15.712403</c:v>
                </c:pt>
                <c:pt idx="4506">
                  <c:v>15.712403</c:v>
                </c:pt>
                <c:pt idx="4507">
                  <c:v>15.546735</c:v>
                </c:pt>
                <c:pt idx="4508">
                  <c:v>15.546735</c:v>
                </c:pt>
                <c:pt idx="4509">
                  <c:v>15.546735</c:v>
                </c:pt>
                <c:pt idx="4510">
                  <c:v>15.546735</c:v>
                </c:pt>
                <c:pt idx="4511">
                  <c:v>15.712403</c:v>
                </c:pt>
                <c:pt idx="4512">
                  <c:v>15.546735</c:v>
                </c:pt>
                <c:pt idx="4513">
                  <c:v>15.712403</c:v>
                </c:pt>
                <c:pt idx="4514">
                  <c:v>15.878069999999999</c:v>
                </c:pt>
                <c:pt idx="4515">
                  <c:v>15.712403</c:v>
                </c:pt>
                <c:pt idx="4516">
                  <c:v>15.546735</c:v>
                </c:pt>
                <c:pt idx="4517">
                  <c:v>15.546735</c:v>
                </c:pt>
                <c:pt idx="4518">
                  <c:v>15.546735</c:v>
                </c:pt>
                <c:pt idx="4519">
                  <c:v>15.546735</c:v>
                </c:pt>
                <c:pt idx="4520">
                  <c:v>15.546735</c:v>
                </c:pt>
                <c:pt idx="4521">
                  <c:v>15.546735</c:v>
                </c:pt>
                <c:pt idx="4522">
                  <c:v>15.546735</c:v>
                </c:pt>
                <c:pt idx="4523">
                  <c:v>15.546735</c:v>
                </c:pt>
                <c:pt idx="4524">
                  <c:v>15.546735</c:v>
                </c:pt>
                <c:pt idx="4525">
                  <c:v>15.546735</c:v>
                </c:pt>
                <c:pt idx="4526">
                  <c:v>15.712403</c:v>
                </c:pt>
                <c:pt idx="4527">
                  <c:v>15.546735</c:v>
                </c:pt>
                <c:pt idx="4528">
                  <c:v>15.712403</c:v>
                </c:pt>
                <c:pt idx="4529">
                  <c:v>15.546735</c:v>
                </c:pt>
                <c:pt idx="4530">
                  <c:v>15.712403</c:v>
                </c:pt>
                <c:pt idx="4531">
                  <c:v>15.546735</c:v>
                </c:pt>
                <c:pt idx="4532">
                  <c:v>15.546735</c:v>
                </c:pt>
                <c:pt idx="4533">
                  <c:v>15.546735</c:v>
                </c:pt>
                <c:pt idx="4534">
                  <c:v>15.712403</c:v>
                </c:pt>
                <c:pt idx="4535">
                  <c:v>15.546735</c:v>
                </c:pt>
                <c:pt idx="4536">
                  <c:v>15.546735</c:v>
                </c:pt>
                <c:pt idx="4537">
                  <c:v>15.546735</c:v>
                </c:pt>
                <c:pt idx="4538">
                  <c:v>15.712403</c:v>
                </c:pt>
                <c:pt idx="4539">
                  <c:v>15.712403</c:v>
                </c:pt>
                <c:pt idx="4540">
                  <c:v>15.546735</c:v>
                </c:pt>
                <c:pt idx="4541">
                  <c:v>15.546735</c:v>
                </c:pt>
                <c:pt idx="4542">
                  <c:v>15.546735</c:v>
                </c:pt>
                <c:pt idx="4543">
                  <c:v>15.546735</c:v>
                </c:pt>
                <c:pt idx="4544">
                  <c:v>15.546735</c:v>
                </c:pt>
                <c:pt idx="4545">
                  <c:v>15.546735</c:v>
                </c:pt>
                <c:pt idx="4546">
                  <c:v>15.546735</c:v>
                </c:pt>
                <c:pt idx="4547">
                  <c:v>15.546735</c:v>
                </c:pt>
                <c:pt idx="4548">
                  <c:v>15.712403</c:v>
                </c:pt>
                <c:pt idx="4549">
                  <c:v>15.712403</c:v>
                </c:pt>
                <c:pt idx="4550">
                  <c:v>15.546735</c:v>
                </c:pt>
                <c:pt idx="4551">
                  <c:v>15.712403</c:v>
                </c:pt>
                <c:pt idx="4552">
                  <c:v>15.712403</c:v>
                </c:pt>
                <c:pt idx="4553">
                  <c:v>15.546735</c:v>
                </c:pt>
                <c:pt idx="4554">
                  <c:v>15.546735</c:v>
                </c:pt>
                <c:pt idx="4555">
                  <c:v>15.546735</c:v>
                </c:pt>
                <c:pt idx="4556">
                  <c:v>15.546735</c:v>
                </c:pt>
                <c:pt idx="4557">
                  <c:v>15.546735</c:v>
                </c:pt>
                <c:pt idx="4558">
                  <c:v>15.546735</c:v>
                </c:pt>
                <c:pt idx="4559">
                  <c:v>15.546735</c:v>
                </c:pt>
                <c:pt idx="4560">
                  <c:v>15.546735</c:v>
                </c:pt>
                <c:pt idx="4561">
                  <c:v>15.546735</c:v>
                </c:pt>
                <c:pt idx="4562">
                  <c:v>15.712403</c:v>
                </c:pt>
                <c:pt idx="4563">
                  <c:v>15.546735</c:v>
                </c:pt>
                <c:pt idx="4564">
                  <c:v>15.546735</c:v>
                </c:pt>
                <c:pt idx="4565">
                  <c:v>15.546735</c:v>
                </c:pt>
                <c:pt idx="4566">
                  <c:v>15.546735</c:v>
                </c:pt>
                <c:pt idx="4567">
                  <c:v>15.381068000000001</c:v>
                </c:pt>
                <c:pt idx="4568">
                  <c:v>15.712403</c:v>
                </c:pt>
                <c:pt idx="4569">
                  <c:v>15.712403</c:v>
                </c:pt>
                <c:pt idx="4570">
                  <c:v>15.546735</c:v>
                </c:pt>
                <c:pt idx="4571">
                  <c:v>15.546735</c:v>
                </c:pt>
                <c:pt idx="4572">
                  <c:v>15.712403</c:v>
                </c:pt>
                <c:pt idx="4573">
                  <c:v>15.712403</c:v>
                </c:pt>
                <c:pt idx="4574">
                  <c:v>15.546735</c:v>
                </c:pt>
                <c:pt idx="4575">
                  <c:v>15.546735</c:v>
                </c:pt>
                <c:pt idx="4576">
                  <c:v>15.712403</c:v>
                </c:pt>
                <c:pt idx="4577">
                  <c:v>15.546735</c:v>
                </c:pt>
                <c:pt idx="4578">
                  <c:v>15.712403</c:v>
                </c:pt>
                <c:pt idx="4579">
                  <c:v>15.712403</c:v>
                </c:pt>
                <c:pt idx="4580">
                  <c:v>15.712403</c:v>
                </c:pt>
                <c:pt idx="4581">
                  <c:v>15.546735</c:v>
                </c:pt>
                <c:pt idx="4582">
                  <c:v>15.546735</c:v>
                </c:pt>
                <c:pt idx="4583">
                  <c:v>15.546735</c:v>
                </c:pt>
                <c:pt idx="4584">
                  <c:v>15.546735</c:v>
                </c:pt>
                <c:pt idx="4585">
                  <c:v>15.546735</c:v>
                </c:pt>
                <c:pt idx="4586">
                  <c:v>15.546735</c:v>
                </c:pt>
                <c:pt idx="4587">
                  <c:v>15.712403</c:v>
                </c:pt>
                <c:pt idx="4588">
                  <c:v>15.546735</c:v>
                </c:pt>
                <c:pt idx="4589">
                  <c:v>15.712403</c:v>
                </c:pt>
                <c:pt idx="4590">
                  <c:v>15.546735</c:v>
                </c:pt>
                <c:pt idx="4591">
                  <c:v>15.712403</c:v>
                </c:pt>
                <c:pt idx="4592">
                  <c:v>15.546735</c:v>
                </c:pt>
                <c:pt idx="4593">
                  <c:v>15.546735</c:v>
                </c:pt>
                <c:pt idx="4594">
                  <c:v>15.546735</c:v>
                </c:pt>
                <c:pt idx="4595">
                  <c:v>15.546735</c:v>
                </c:pt>
                <c:pt idx="4596">
                  <c:v>15.546735</c:v>
                </c:pt>
                <c:pt idx="4597">
                  <c:v>15.546735</c:v>
                </c:pt>
                <c:pt idx="4598">
                  <c:v>15.546735</c:v>
                </c:pt>
                <c:pt idx="4599">
                  <c:v>15.712403</c:v>
                </c:pt>
                <c:pt idx="4600">
                  <c:v>15.546735</c:v>
                </c:pt>
                <c:pt idx="4601">
                  <c:v>15.546735</c:v>
                </c:pt>
                <c:pt idx="4602">
                  <c:v>15.712403</c:v>
                </c:pt>
                <c:pt idx="4603">
                  <c:v>15.712403</c:v>
                </c:pt>
                <c:pt idx="4604">
                  <c:v>15.546735</c:v>
                </c:pt>
                <c:pt idx="4605">
                  <c:v>15.546735</c:v>
                </c:pt>
                <c:pt idx="4606">
                  <c:v>15.546735</c:v>
                </c:pt>
                <c:pt idx="4607">
                  <c:v>15.712403</c:v>
                </c:pt>
                <c:pt idx="4608">
                  <c:v>15.546735</c:v>
                </c:pt>
                <c:pt idx="4609">
                  <c:v>15.546735</c:v>
                </c:pt>
                <c:pt idx="4610">
                  <c:v>15.712403</c:v>
                </c:pt>
                <c:pt idx="4611">
                  <c:v>15.546735</c:v>
                </c:pt>
                <c:pt idx="4612">
                  <c:v>15.546735</c:v>
                </c:pt>
                <c:pt idx="4613">
                  <c:v>15.546735</c:v>
                </c:pt>
                <c:pt idx="4614">
                  <c:v>15.546735</c:v>
                </c:pt>
                <c:pt idx="4615">
                  <c:v>15.546735</c:v>
                </c:pt>
                <c:pt idx="4616">
                  <c:v>15.546735</c:v>
                </c:pt>
                <c:pt idx="4617">
                  <c:v>15.712403</c:v>
                </c:pt>
                <c:pt idx="4618">
                  <c:v>15.546735</c:v>
                </c:pt>
                <c:pt idx="4619">
                  <c:v>15.546735</c:v>
                </c:pt>
                <c:pt idx="4620">
                  <c:v>15.546735</c:v>
                </c:pt>
                <c:pt idx="4621">
                  <c:v>15.546735</c:v>
                </c:pt>
                <c:pt idx="4622">
                  <c:v>15.546735</c:v>
                </c:pt>
                <c:pt idx="4623">
                  <c:v>15.546735</c:v>
                </c:pt>
                <c:pt idx="4624">
                  <c:v>15.546735</c:v>
                </c:pt>
                <c:pt idx="4625">
                  <c:v>15.546735</c:v>
                </c:pt>
                <c:pt idx="4626">
                  <c:v>15.546735</c:v>
                </c:pt>
                <c:pt idx="4627">
                  <c:v>15.546735</c:v>
                </c:pt>
                <c:pt idx="4628">
                  <c:v>15.546735</c:v>
                </c:pt>
                <c:pt idx="4629">
                  <c:v>15.546735</c:v>
                </c:pt>
                <c:pt idx="4630">
                  <c:v>15.546735</c:v>
                </c:pt>
                <c:pt idx="4631">
                  <c:v>15.712403</c:v>
                </c:pt>
                <c:pt idx="4632">
                  <c:v>15.546735</c:v>
                </c:pt>
                <c:pt idx="4633">
                  <c:v>15.546735</c:v>
                </c:pt>
                <c:pt idx="4634">
                  <c:v>15.546735</c:v>
                </c:pt>
                <c:pt idx="4635">
                  <c:v>15.546735</c:v>
                </c:pt>
                <c:pt idx="4636">
                  <c:v>15.546735</c:v>
                </c:pt>
                <c:pt idx="4637">
                  <c:v>15.546735</c:v>
                </c:pt>
                <c:pt idx="4638">
                  <c:v>15.546735</c:v>
                </c:pt>
                <c:pt idx="4639">
                  <c:v>15.712403</c:v>
                </c:pt>
                <c:pt idx="4640">
                  <c:v>15.712403</c:v>
                </c:pt>
                <c:pt idx="4641">
                  <c:v>15.546735</c:v>
                </c:pt>
                <c:pt idx="4642">
                  <c:v>15.546735</c:v>
                </c:pt>
                <c:pt idx="4643">
                  <c:v>15.546735</c:v>
                </c:pt>
                <c:pt idx="4644">
                  <c:v>15.546735</c:v>
                </c:pt>
                <c:pt idx="4645">
                  <c:v>15.546735</c:v>
                </c:pt>
                <c:pt idx="4646">
                  <c:v>15.546735</c:v>
                </c:pt>
                <c:pt idx="4647">
                  <c:v>15.546735</c:v>
                </c:pt>
                <c:pt idx="4648">
                  <c:v>15.546735</c:v>
                </c:pt>
                <c:pt idx="4649">
                  <c:v>15.546735</c:v>
                </c:pt>
                <c:pt idx="4650">
                  <c:v>15.546735</c:v>
                </c:pt>
                <c:pt idx="4651">
                  <c:v>15.546735</c:v>
                </c:pt>
                <c:pt idx="4652">
                  <c:v>15.546735</c:v>
                </c:pt>
                <c:pt idx="4653">
                  <c:v>15.712403</c:v>
                </c:pt>
                <c:pt idx="4654">
                  <c:v>15.546735</c:v>
                </c:pt>
                <c:pt idx="4655">
                  <c:v>15.712403</c:v>
                </c:pt>
                <c:pt idx="4656">
                  <c:v>15.546735</c:v>
                </c:pt>
                <c:pt idx="4657">
                  <c:v>15.546735</c:v>
                </c:pt>
                <c:pt idx="4658">
                  <c:v>15.546735</c:v>
                </c:pt>
                <c:pt idx="4659">
                  <c:v>15.546735</c:v>
                </c:pt>
                <c:pt idx="4660">
                  <c:v>15.546735</c:v>
                </c:pt>
                <c:pt idx="4661">
                  <c:v>15.546735</c:v>
                </c:pt>
                <c:pt idx="4662">
                  <c:v>15.546735</c:v>
                </c:pt>
                <c:pt idx="4663">
                  <c:v>15.546735</c:v>
                </c:pt>
                <c:pt idx="4664">
                  <c:v>15.546735</c:v>
                </c:pt>
                <c:pt idx="4665">
                  <c:v>15.546735</c:v>
                </c:pt>
                <c:pt idx="4666">
                  <c:v>15.712403</c:v>
                </c:pt>
                <c:pt idx="4667">
                  <c:v>15.712403</c:v>
                </c:pt>
                <c:pt idx="4668">
                  <c:v>15.546735</c:v>
                </c:pt>
                <c:pt idx="4669">
                  <c:v>15.712403</c:v>
                </c:pt>
                <c:pt idx="4670">
                  <c:v>15.546735</c:v>
                </c:pt>
                <c:pt idx="4671">
                  <c:v>15.546735</c:v>
                </c:pt>
                <c:pt idx="4672">
                  <c:v>15.546735</c:v>
                </c:pt>
                <c:pt idx="4673">
                  <c:v>15.546735</c:v>
                </c:pt>
                <c:pt idx="4674">
                  <c:v>15.712403</c:v>
                </c:pt>
                <c:pt idx="4675">
                  <c:v>15.546735</c:v>
                </c:pt>
                <c:pt idx="4676">
                  <c:v>15.546735</c:v>
                </c:pt>
                <c:pt idx="4677">
                  <c:v>15.546735</c:v>
                </c:pt>
                <c:pt idx="4678">
                  <c:v>15.546735</c:v>
                </c:pt>
                <c:pt idx="4679">
                  <c:v>15.546735</c:v>
                </c:pt>
                <c:pt idx="4680">
                  <c:v>15.546735</c:v>
                </c:pt>
                <c:pt idx="4681">
                  <c:v>15.546735</c:v>
                </c:pt>
                <c:pt idx="4682">
                  <c:v>15.546735</c:v>
                </c:pt>
                <c:pt idx="4683">
                  <c:v>15.546735</c:v>
                </c:pt>
                <c:pt idx="4684">
                  <c:v>15.546735</c:v>
                </c:pt>
                <c:pt idx="4685">
                  <c:v>15.712403</c:v>
                </c:pt>
                <c:pt idx="4686">
                  <c:v>15.546735</c:v>
                </c:pt>
                <c:pt idx="4687">
                  <c:v>15.546735</c:v>
                </c:pt>
                <c:pt idx="4688">
                  <c:v>15.546735</c:v>
                </c:pt>
                <c:pt idx="4689">
                  <c:v>15.546735</c:v>
                </c:pt>
                <c:pt idx="4690">
                  <c:v>15.712403</c:v>
                </c:pt>
                <c:pt idx="4691">
                  <c:v>15.546735</c:v>
                </c:pt>
                <c:pt idx="4692">
                  <c:v>15.546735</c:v>
                </c:pt>
                <c:pt idx="4693">
                  <c:v>15.546735</c:v>
                </c:pt>
                <c:pt idx="4694">
                  <c:v>15.546735</c:v>
                </c:pt>
                <c:pt idx="4695">
                  <c:v>15.546735</c:v>
                </c:pt>
                <c:pt idx="4696">
                  <c:v>15.546735</c:v>
                </c:pt>
                <c:pt idx="4697">
                  <c:v>15.546735</c:v>
                </c:pt>
                <c:pt idx="4698">
                  <c:v>15.546735</c:v>
                </c:pt>
                <c:pt idx="4699">
                  <c:v>15.546735</c:v>
                </c:pt>
                <c:pt idx="4700">
                  <c:v>15.712403</c:v>
                </c:pt>
                <c:pt idx="4701">
                  <c:v>15.712403</c:v>
                </c:pt>
                <c:pt idx="4702">
                  <c:v>15.712403</c:v>
                </c:pt>
                <c:pt idx="4703">
                  <c:v>15.712403</c:v>
                </c:pt>
                <c:pt idx="4704">
                  <c:v>15.546735</c:v>
                </c:pt>
                <c:pt idx="4705">
                  <c:v>15.712403</c:v>
                </c:pt>
                <c:pt idx="4706">
                  <c:v>15.712403</c:v>
                </c:pt>
                <c:pt idx="4707">
                  <c:v>15.546735</c:v>
                </c:pt>
                <c:pt idx="4708">
                  <c:v>15.712403</c:v>
                </c:pt>
                <c:pt idx="4709">
                  <c:v>15.712403</c:v>
                </c:pt>
                <c:pt idx="4710">
                  <c:v>15.712403</c:v>
                </c:pt>
                <c:pt idx="4711">
                  <c:v>15.712403</c:v>
                </c:pt>
                <c:pt idx="4712">
                  <c:v>15.712403</c:v>
                </c:pt>
                <c:pt idx="4713">
                  <c:v>15.712403</c:v>
                </c:pt>
                <c:pt idx="4714">
                  <c:v>15.546735</c:v>
                </c:pt>
                <c:pt idx="4715">
                  <c:v>15.546735</c:v>
                </c:pt>
                <c:pt idx="4716">
                  <c:v>15.546735</c:v>
                </c:pt>
                <c:pt idx="4717">
                  <c:v>15.546735</c:v>
                </c:pt>
                <c:pt idx="4718">
                  <c:v>15.546735</c:v>
                </c:pt>
                <c:pt idx="4719">
                  <c:v>15.546735</c:v>
                </c:pt>
                <c:pt idx="4720">
                  <c:v>15.546735</c:v>
                </c:pt>
                <c:pt idx="4721">
                  <c:v>15.712403</c:v>
                </c:pt>
                <c:pt idx="4722">
                  <c:v>15.546735</c:v>
                </c:pt>
                <c:pt idx="4723">
                  <c:v>15.712403</c:v>
                </c:pt>
                <c:pt idx="4724">
                  <c:v>15.546735</c:v>
                </c:pt>
                <c:pt idx="4725">
                  <c:v>15.546735</c:v>
                </c:pt>
                <c:pt idx="4726">
                  <c:v>15.546735</c:v>
                </c:pt>
                <c:pt idx="4727">
                  <c:v>15.712403</c:v>
                </c:pt>
                <c:pt idx="4728">
                  <c:v>15.546735</c:v>
                </c:pt>
                <c:pt idx="4729">
                  <c:v>15.546735</c:v>
                </c:pt>
                <c:pt idx="4730">
                  <c:v>15.546735</c:v>
                </c:pt>
                <c:pt idx="4731">
                  <c:v>15.712403</c:v>
                </c:pt>
                <c:pt idx="4732">
                  <c:v>15.546735</c:v>
                </c:pt>
                <c:pt idx="4733">
                  <c:v>15.712403</c:v>
                </c:pt>
                <c:pt idx="4734">
                  <c:v>15.546735</c:v>
                </c:pt>
                <c:pt idx="4735">
                  <c:v>15.712403</c:v>
                </c:pt>
                <c:pt idx="4736">
                  <c:v>15.546735</c:v>
                </c:pt>
                <c:pt idx="4737">
                  <c:v>15.546735</c:v>
                </c:pt>
                <c:pt idx="4738">
                  <c:v>15.712403</c:v>
                </c:pt>
                <c:pt idx="4739">
                  <c:v>15.878069999999999</c:v>
                </c:pt>
                <c:pt idx="4740">
                  <c:v>15.546735</c:v>
                </c:pt>
                <c:pt idx="4741">
                  <c:v>15.546735</c:v>
                </c:pt>
                <c:pt idx="4742">
                  <c:v>15.546735</c:v>
                </c:pt>
                <c:pt idx="4743">
                  <c:v>15.712403</c:v>
                </c:pt>
                <c:pt idx="4744">
                  <c:v>15.546735</c:v>
                </c:pt>
                <c:pt idx="4745">
                  <c:v>15.546735</c:v>
                </c:pt>
                <c:pt idx="4746">
                  <c:v>15.546735</c:v>
                </c:pt>
                <c:pt idx="4747">
                  <c:v>15.712403</c:v>
                </c:pt>
                <c:pt idx="4748">
                  <c:v>15.546735</c:v>
                </c:pt>
                <c:pt idx="4749">
                  <c:v>15.546735</c:v>
                </c:pt>
                <c:pt idx="4750">
                  <c:v>15.712403</c:v>
                </c:pt>
                <c:pt idx="4751">
                  <c:v>15.546735</c:v>
                </c:pt>
                <c:pt idx="4752">
                  <c:v>15.712403</c:v>
                </c:pt>
                <c:pt idx="4753">
                  <c:v>15.546735</c:v>
                </c:pt>
                <c:pt idx="4754">
                  <c:v>15.546735</c:v>
                </c:pt>
                <c:pt idx="4755">
                  <c:v>15.712403</c:v>
                </c:pt>
                <c:pt idx="4756">
                  <c:v>15.546735</c:v>
                </c:pt>
                <c:pt idx="4757">
                  <c:v>15.712403</c:v>
                </c:pt>
                <c:pt idx="4758">
                  <c:v>15.546735</c:v>
                </c:pt>
                <c:pt idx="4759">
                  <c:v>15.546735</c:v>
                </c:pt>
                <c:pt idx="4760">
                  <c:v>15.546735</c:v>
                </c:pt>
                <c:pt idx="4761">
                  <c:v>15.712403</c:v>
                </c:pt>
                <c:pt idx="4762">
                  <c:v>15.712403</c:v>
                </c:pt>
                <c:pt idx="4763">
                  <c:v>15.546735</c:v>
                </c:pt>
                <c:pt idx="4764">
                  <c:v>15.546735</c:v>
                </c:pt>
                <c:pt idx="4765">
                  <c:v>15.546735</c:v>
                </c:pt>
                <c:pt idx="4766">
                  <c:v>15.546735</c:v>
                </c:pt>
                <c:pt idx="4767">
                  <c:v>15.546735</c:v>
                </c:pt>
                <c:pt idx="4768">
                  <c:v>15.546735</c:v>
                </c:pt>
                <c:pt idx="4769">
                  <c:v>15.546735</c:v>
                </c:pt>
                <c:pt idx="4770">
                  <c:v>15.546735</c:v>
                </c:pt>
                <c:pt idx="4771">
                  <c:v>15.546735</c:v>
                </c:pt>
                <c:pt idx="4772">
                  <c:v>15.546735</c:v>
                </c:pt>
                <c:pt idx="4773">
                  <c:v>15.546735</c:v>
                </c:pt>
                <c:pt idx="4774">
                  <c:v>15.546735</c:v>
                </c:pt>
                <c:pt idx="4775">
                  <c:v>15.546735</c:v>
                </c:pt>
                <c:pt idx="4776">
                  <c:v>15.712403</c:v>
                </c:pt>
                <c:pt idx="4777">
                  <c:v>15.546735</c:v>
                </c:pt>
                <c:pt idx="4778">
                  <c:v>15.546735</c:v>
                </c:pt>
                <c:pt idx="4779">
                  <c:v>15.546735</c:v>
                </c:pt>
                <c:pt idx="4780">
                  <c:v>15.546735</c:v>
                </c:pt>
                <c:pt idx="4781">
                  <c:v>15.712403</c:v>
                </c:pt>
                <c:pt idx="4782">
                  <c:v>15.712403</c:v>
                </c:pt>
                <c:pt idx="4783">
                  <c:v>15.546735</c:v>
                </c:pt>
                <c:pt idx="4784">
                  <c:v>15.712403</c:v>
                </c:pt>
                <c:pt idx="4785">
                  <c:v>15.546735</c:v>
                </c:pt>
                <c:pt idx="4786">
                  <c:v>15.712403</c:v>
                </c:pt>
                <c:pt idx="4787">
                  <c:v>15.546735</c:v>
                </c:pt>
                <c:pt idx="4788">
                  <c:v>15.546735</c:v>
                </c:pt>
                <c:pt idx="4789">
                  <c:v>15.712403</c:v>
                </c:pt>
                <c:pt idx="4790">
                  <c:v>15.546735</c:v>
                </c:pt>
                <c:pt idx="4791">
                  <c:v>15.712403</c:v>
                </c:pt>
                <c:pt idx="4792">
                  <c:v>15.546735</c:v>
                </c:pt>
                <c:pt idx="4793">
                  <c:v>15.712403</c:v>
                </c:pt>
                <c:pt idx="4794">
                  <c:v>15.546735</c:v>
                </c:pt>
                <c:pt idx="4795">
                  <c:v>15.546735</c:v>
                </c:pt>
                <c:pt idx="4796">
                  <c:v>15.546735</c:v>
                </c:pt>
                <c:pt idx="4797">
                  <c:v>15.546735</c:v>
                </c:pt>
                <c:pt idx="4798">
                  <c:v>15.546735</c:v>
                </c:pt>
                <c:pt idx="4799">
                  <c:v>15.546735</c:v>
                </c:pt>
                <c:pt idx="4800">
                  <c:v>15.546735</c:v>
                </c:pt>
                <c:pt idx="4801">
                  <c:v>15.381068000000001</c:v>
                </c:pt>
                <c:pt idx="4802">
                  <c:v>15.546735</c:v>
                </c:pt>
                <c:pt idx="4803">
                  <c:v>15.546735</c:v>
                </c:pt>
                <c:pt idx="4804">
                  <c:v>15.546735</c:v>
                </c:pt>
                <c:pt idx="4805">
                  <c:v>15.546735</c:v>
                </c:pt>
                <c:pt idx="4806">
                  <c:v>15.546735</c:v>
                </c:pt>
                <c:pt idx="4807">
                  <c:v>15.546735</c:v>
                </c:pt>
                <c:pt idx="4808">
                  <c:v>15.546735</c:v>
                </c:pt>
                <c:pt idx="4809">
                  <c:v>15.546735</c:v>
                </c:pt>
                <c:pt idx="4810">
                  <c:v>15.546735</c:v>
                </c:pt>
                <c:pt idx="4811">
                  <c:v>15.546735</c:v>
                </c:pt>
                <c:pt idx="4812">
                  <c:v>15.546735</c:v>
                </c:pt>
                <c:pt idx="4813">
                  <c:v>15.712403</c:v>
                </c:pt>
                <c:pt idx="4814">
                  <c:v>15.546735</c:v>
                </c:pt>
                <c:pt idx="4815">
                  <c:v>15.546735</c:v>
                </c:pt>
                <c:pt idx="4816">
                  <c:v>15.546735</c:v>
                </c:pt>
                <c:pt idx="4817">
                  <c:v>15.546735</c:v>
                </c:pt>
                <c:pt idx="4818">
                  <c:v>15.712403</c:v>
                </c:pt>
                <c:pt idx="4819">
                  <c:v>15.546735</c:v>
                </c:pt>
                <c:pt idx="4820">
                  <c:v>15.546735</c:v>
                </c:pt>
                <c:pt idx="4821">
                  <c:v>15.546735</c:v>
                </c:pt>
                <c:pt idx="4822">
                  <c:v>15.546735</c:v>
                </c:pt>
                <c:pt idx="4823">
                  <c:v>15.546735</c:v>
                </c:pt>
                <c:pt idx="4824">
                  <c:v>15.546735</c:v>
                </c:pt>
                <c:pt idx="4825">
                  <c:v>15.712403</c:v>
                </c:pt>
                <c:pt idx="4826">
                  <c:v>15.546735</c:v>
                </c:pt>
                <c:pt idx="4827">
                  <c:v>15.546735</c:v>
                </c:pt>
                <c:pt idx="4828">
                  <c:v>15.712403</c:v>
                </c:pt>
                <c:pt idx="4829">
                  <c:v>15.546735</c:v>
                </c:pt>
                <c:pt idx="4830">
                  <c:v>15.546735</c:v>
                </c:pt>
                <c:pt idx="4831">
                  <c:v>15.546735</c:v>
                </c:pt>
                <c:pt idx="4832">
                  <c:v>15.546735</c:v>
                </c:pt>
                <c:pt idx="4833">
                  <c:v>15.712403</c:v>
                </c:pt>
                <c:pt idx="4834">
                  <c:v>15.546735</c:v>
                </c:pt>
                <c:pt idx="4835">
                  <c:v>15.546735</c:v>
                </c:pt>
                <c:pt idx="4836">
                  <c:v>15.546735</c:v>
                </c:pt>
                <c:pt idx="4837">
                  <c:v>15.546735</c:v>
                </c:pt>
                <c:pt idx="4838">
                  <c:v>15.546735</c:v>
                </c:pt>
                <c:pt idx="4839">
                  <c:v>15.712403</c:v>
                </c:pt>
                <c:pt idx="4840">
                  <c:v>15.546735</c:v>
                </c:pt>
                <c:pt idx="4841">
                  <c:v>15.546735</c:v>
                </c:pt>
                <c:pt idx="4842">
                  <c:v>15.546735</c:v>
                </c:pt>
                <c:pt idx="4843">
                  <c:v>15.546735</c:v>
                </c:pt>
                <c:pt idx="4844">
                  <c:v>15.546735</c:v>
                </c:pt>
                <c:pt idx="4845">
                  <c:v>15.712403</c:v>
                </c:pt>
                <c:pt idx="4846">
                  <c:v>15.712403</c:v>
                </c:pt>
                <c:pt idx="4847">
                  <c:v>15.712403</c:v>
                </c:pt>
                <c:pt idx="4848">
                  <c:v>15.546735</c:v>
                </c:pt>
                <c:pt idx="4849">
                  <c:v>15.546735</c:v>
                </c:pt>
                <c:pt idx="4850">
                  <c:v>15.546735</c:v>
                </c:pt>
                <c:pt idx="4851">
                  <c:v>15.546735</c:v>
                </c:pt>
                <c:pt idx="4852">
                  <c:v>15.546735</c:v>
                </c:pt>
                <c:pt idx="4853">
                  <c:v>15.546735</c:v>
                </c:pt>
                <c:pt idx="4854">
                  <c:v>15.546735</c:v>
                </c:pt>
                <c:pt idx="4855">
                  <c:v>15.546735</c:v>
                </c:pt>
                <c:pt idx="4856">
                  <c:v>15.546735</c:v>
                </c:pt>
                <c:pt idx="4857">
                  <c:v>15.546735</c:v>
                </c:pt>
                <c:pt idx="4858">
                  <c:v>15.712403</c:v>
                </c:pt>
                <c:pt idx="4859">
                  <c:v>15.546735</c:v>
                </c:pt>
                <c:pt idx="4860">
                  <c:v>15.546735</c:v>
                </c:pt>
                <c:pt idx="4861">
                  <c:v>15.381068000000001</c:v>
                </c:pt>
                <c:pt idx="4862">
                  <c:v>15.546735</c:v>
                </c:pt>
                <c:pt idx="4863">
                  <c:v>15.546735</c:v>
                </c:pt>
                <c:pt idx="4864">
                  <c:v>15.546735</c:v>
                </c:pt>
                <c:pt idx="4865">
                  <c:v>15.712403</c:v>
                </c:pt>
                <c:pt idx="4866">
                  <c:v>15.546735</c:v>
                </c:pt>
                <c:pt idx="4867">
                  <c:v>15.546735</c:v>
                </c:pt>
                <c:pt idx="4868">
                  <c:v>15.546735</c:v>
                </c:pt>
                <c:pt idx="4869">
                  <c:v>15.546735</c:v>
                </c:pt>
                <c:pt idx="4870">
                  <c:v>15.546735</c:v>
                </c:pt>
                <c:pt idx="4871">
                  <c:v>15.546735</c:v>
                </c:pt>
                <c:pt idx="4872">
                  <c:v>15.546735</c:v>
                </c:pt>
                <c:pt idx="4873">
                  <c:v>15.546735</c:v>
                </c:pt>
                <c:pt idx="4874">
                  <c:v>15.546735</c:v>
                </c:pt>
                <c:pt idx="4875">
                  <c:v>15.546735</c:v>
                </c:pt>
                <c:pt idx="4876">
                  <c:v>15.546735</c:v>
                </c:pt>
                <c:pt idx="4877">
                  <c:v>15.546735</c:v>
                </c:pt>
                <c:pt idx="4878">
                  <c:v>15.546735</c:v>
                </c:pt>
                <c:pt idx="4879">
                  <c:v>15.546735</c:v>
                </c:pt>
                <c:pt idx="4880">
                  <c:v>15.546735</c:v>
                </c:pt>
                <c:pt idx="4881">
                  <c:v>15.546735</c:v>
                </c:pt>
                <c:pt idx="4882">
                  <c:v>15.546735</c:v>
                </c:pt>
                <c:pt idx="4883">
                  <c:v>15.546735</c:v>
                </c:pt>
                <c:pt idx="4884">
                  <c:v>15.546735</c:v>
                </c:pt>
                <c:pt idx="4885">
                  <c:v>15.546735</c:v>
                </c:pt>
                <c:pt idx="4886">
                  <c:v>15.712403</c:v>
                </c:pt>
                <c:pt idx="4887">
                  <c:v>15.546735</c:v>
                </c:pt>
                <c:pt idx="4888">
                  <c:v>15.546735</c:v>
                </c:pt>
                <c:pt idx="4889">
                  <c:v>15.546735</c:v>
                </c:pt>
                <c:pt idx="4890">
                  <c:v>15.712403</c:v>
                </c:pt>
                <c:pt idx="4891">
                  <c:v>15.546735</c:v>
                </c:pt>
                <c:pt idx="4892">
                  <c:v>15.546735</c:v>
                </c:pt>
                <c:pt idx="4893">
                  <c:v>15.546735</c:v>
                </c:pt>
                <c:pt idx="4894">
                  <c:v>15.546735</c:v>
                </c:pt>
                <c:pt idx="4895">
                  <c:v>15.546735</c:v>
                </c:pt>
                <c:pt idx="4896">
                  <c:v>15.546735</c:v>
                </c:pt>
                <c:pt idx="4897">
                  <c:v>15.546735</c:v>
                </c:pt>
                <c:pt idx="4898">
                  <c:v>15.546735</c:v>
                </c:pt>
                <c:pt idx="4899">
                  <c:v>15.546735</c:v>
                </c:pt>
                <c:pt idx="4900">
                  <c:v>15.546735</c:v>
                </c:pt>
                <c:pt idx="4901">
                  <c:v>15.712403</c:v>
                </c:pt>
                <c:pt idx="4902">
                  <c:v>15.546735</c:v>
                </c:pt>
                <c:pt idx="4903">
                  <c:v>15.546735</c:v>
                </c:pt>
                <c:pt idx="4904">
                  <c:v>15.546735</c:v>
                </c:pt>
                <c:pt idx="4905">
                  <c:v>15.712403</c:v>
                </c:pt>
                <c:pt idx="4906">
                  <c:v>15.546735</c:v>
                </c:pt>
                <c:pt idx="4907">
                  <c:v>15.546735</c:v>
                </c:pt>
                <c:pt idx="4908">
                  <c:v>15.546735</c:v>
                </c:pt>
                <c:pt idx="4909">
                  <c:v>15.546735</c:v>
                </c:pt>
                <c:pt idx="4910">
                  <c:v>15.546735</c:v>
                </c:pt>
                <c:pt idx="4911">
                  <c:v>15.546735</c:v>
                </c:pt>
                <c:pt idx="4912">
                  <c:v>15.546735</c:v>
                </c:pt>
                <c:pt idx="4913">
                  <c:v>15.546735</c:v>
                </c:pt>
                <c:pt idx="4914">
                  <c:v>15.546735</c:v>
                </c:pt>
                <c:pt idx="4915">
                  <c:v>15.546735</c:v>
                </c:pt>
                <c:pt idx="4916">
                  <c:v>15.546735</c:v>
                </c:pt>
                <c:pt idx="4917">
                  <c:v>15.546735</c:v>
                </c:pt>
                <c:pt idx="4918">
                  <c:v>15.546735</c:v>
                </c:pt>
                <c:pt idx="4919">
                  <c:v>15.546735</c:v>
                </c:pt>
                <c:pt idx="4920">
                  <c:v>15.546735</c:v>
                </c:pt>
                <c:pt idx="4921">
                  <c:v>15.546735</c:v>
                </c:pt>
                <c:pt idx="4922">
                  <c:v>15.546735</c:v>
                </c:pt>
                <c:pt idx="4923">
                  <c:v>15.546735</c:v>
                </c:pt>
                <c:pt idx="4924">
                  <c:v>15.546735</c:v>
                </c:pt>
                <c:pt idx="4925">
                  <c:v>15.546735</c:v>
                </c:pt>
                <c:pt idx="4926">
                  <c:v>15.546735</c:v>
                </c:pt>
                <c:pt idx="4927">
                  <c:v>15.546735</c:v>
                </c:pt>
                <c:pt idx="4928">
                  <c:v>15.546735</c:v>
                </c:pt>
                <c:pt idx="4929">
                  <c:v>15.546735</c:v>
                </c:pt>
                <c:pt idx="4930">
                  <c:v>15.546735</c:v>
                </c:pt>
                <c:pt idx="4931">
                  <c:v>15.546735</c:v>
                </c:pt>
                <c:pt idx="4932">
                  <c:v>15.381068000000001</c:v>
                </c:pt>
                <c:pt idx="4933">
                  <c:v>15.712403</c:v>
                </c:pt>
                <c:pt idx="4934">
                  <c:v>15.546735</c:v>
                </c:pt>
                <c:pt idx="4935">
                  <c:v>15.712403</c:v>
                </c:pt>
                <c:pt idx="4936">
                  <c:v>15.546735</c:v>
                </c:pt>
                <c:pt idx="4937">
                  <c:v>15.546735</c:v>
                </c:pt>
                <c:pt idx="4938">
                  <c:v>15.546735</c:v>
                </c:pt>
                <c:pt idx="4939">
                  <c:v>15.546735</c:v>
                </c:pt>
                <c:pt idx="4940">
                  <c:v>15.546735</c:v>
                </c:pt>
                <c:pt idx="4941">
                  <c:v>15.546735</c:v>
                </c:pt>
                <c:pt idx="4942">
                  <c:v>15.546735</c:v>
                </c:pt>
                <c:pt idx="4943">
                  <c:v>15.546735</c:v>
                </c:pt>
                <c:pt idx="4944">
                  <c:v>15.546735</c:v>
                </c:pt>
                <c:pt idx="4945">
                  <c:v>15.546735</c:v>
                </c:pt>
                <c:pt idx="4946">
                  <c:v>15.546735</c:v>
                </c:pt>
                <c:pt idx="4947">
                  <c:v>15.546735</c:v>
                </c:pt>
                <c:pt idx="4948">
                  <c:v>15.546735</c:v>
                </c:pt>
                <c:pt idx="4949">
                  <c:v>15.381068000000001</c:v>
                </c:pt>
                <c:pt idx="4950">
                  <c:v>15.712403</c:v>
                </c:pt>
                <c:pt idx="4951">
                  <c:v>15.546735</c:v>
                </c:pt>
                <c:pt idx="4952">
                  <c:v>15.712403</c:v>
                </c:pt>
                <c:pt idx="4953">
                  <c:v>15.546735</c:v>
                </c:pt>
                <c:pt idx="4954">
                  <c:v>15.546735</c:v>
                </c:pt>
                <c:pt idx="4955">
                  <c:v>15.546735</c:v>
                </c:pt>
                <c:pt idx="4956">
                  <c:v>15.546735</c:v>
                </c:pt>
                <c:pt idx="4957">
                  <c:v>15.546735</c:v>
                </c:pt>
                <c:pt idx="4958">
                  <c:v>15.712403</c:v>
                </c:pt>
                <c:pt idx="4959">
                  <c:v>15.546735</c:v>
                </c:pt>
                <c:pt idx="4960">
                  <c:v>15.546735</c:v>
                </c:pt>
                <c:pt idx="4961">
                  <c:v>15.546735</c:v>
                </c:pt>
                <c:pt idx="4962">
                  <c:v>15.546735</c:v>
                </c:pt>
                <c:pt idx="4963">
                  <c:v>15.546735</c:v>
                </c:pt>
                <c:pt idx="4964">
                  <c:v>15.546735</c:v>
                </c:pt>
                <c:pt idx="4965">
                  <c:v>15.712403</c:v>
                </c:pt>
                <c:pt idx="4966">
                  <c:v>15.546735</c:v>
                </c:pt>
                <c:pt idx="4967">
                  <c:v>15.712403</c:v>
                </c:pt>
                <c:pt idx="4968">
                  <c:v>15.546735</c:v>
                </c:pt>
                <c:pt idx="4969">
                  <c:v>15.712403</c:v>
                </c:pt>
                <c:pt idx="4970">
                  <c:v>15.546735</c:v>
                </c:pt>
                <c:pt idx="4971">
                  <c:v>15.546735</c:v>
                </c:pt>
                <c:pt idx="4972">
                  <c:v>15.546735</c:v>
                </c:pt>
                <c:pt idx="4973">
                  <c:v>15.546735</c:v>
                </c:pt>
                <c:pt idx="4974">
                  <c:v>15.712403</c:v>
                </c:pt>
                <c:pt idx="4975">
                  <c:v>15.546735</c:v>
                </c:pt>
                <c:pt idx="4976">
                  <c:v>15.546735</c:v>
                </c:pt>
                <c:pt idx="4977">
                  <c:v>15.712403</c:v>
                </c:pt>
                <c:pt idx="4978">
                  <c:v>15.546735</c:v>
                </c:pt>
                <c:pt idx="4979">
                  <c:v>15.546735</c:v>
                </c:pt>
                <c:pt idx="4980">
                  <c:v>15.546735</c:v>
                </c:pt>
                <c:pt idx="4981">
                  <c:v>15.546735</c:v>
                </c:pt>
                <c:pt idx="4982">
                  <c:v>15.546735</c:v>
                </c:pt>
                <c:pt idx="4983">
                  <c:v>15.546735</c:v>
                </c:pt>
                <c:pt idx="4984">
                  <c:v>15.546735</c:v>
                </c:pt>
                <c:pt idx="4985">
                  <c:v>15.546735</c:v>
                </c:pt>
                <c:pt idx="4986">
                  <c:v>15.712403</c:v>
                </c:pt>
                <c:pt idx="4987">
                  <c:v>15.546735</c:v>
                </c:pt>
                <c:pt idx="4988">
                  <c:v>15.712403</c:v>
                </c:pt>
                <c:pt idx="4989">
                  <c:v>15.546735</c:v>
                </c:pt>
                <c:pt idx="4990">
                  <c:v>15.546735</c:v>
                </c:pt>
                <c:pt idx="4991">
                  <c:v>15.546735</c:v>
                </c:pt>
                <c:pt idx="4992">
                  <c:v>15.546735</c:v>
                </c:pt>
                <c:pt idx="4993">
                  <c:v>15.712403</c:v>
                </c:pt>
                <c:pt idx="4994">
                  <c:v>15.546735</c:v>
                </c:pt>
                <c:pt idx="4995">
                  <c:v>15.546735</c:v>
                </c:pt>
                <c:pt idx="4996">
                  <c:v>15.546735</c:v>
                </c:pt>
                <c:pt idx="4997">
                  <c:v>15.546735</c:v>
                </c:pt>
                <c:pt idx="4998">
                  <c:v>15.546735</c:v>
                </c:pt>
                <c:pt idx="4999">
                  <c:v>15.712403</c:v>
                </c:pt>
                <c:pt idx="5000">
                  <c:v>15.546735</c:v>
                </c:pt>
                <c:pt idx="5001">
                  <c:v>15.712403</c:v>
                </c:pt>
                <c:pt idx="5002">
                  <c:v>15.546735</c:v>
                </c:pt>
                <c:pt idx="5003">
                  <c:v>15.546735</c:v>
                </c:pt>
                <c:pt idx="5004">
                  <c:v>15.546735</c:v>
                </c:pt>
                <c:pt idx="5005">
                  <c:v>15.712403</c:v>
                </c:pt>
                <c:pt idx="5006">
                  <c:v>15.546735</c:v>
                </c:pt>
                <c:pt idx="5007">
                  <c:v>15.546735</c:v>
                </c:pt>
                <c:pt idx="5008">
                  <c:v>15.546735</c:v>
                </c:pt>
                <c:pt idx="5009">
                  <c:v>15.546735</c:v>
                </c:pt>
                <c:pt idx="5010">
                  <c:v>15.546735</c:v>
                </c:pt>
                <c:pt idx="5011">
                  <c:v>15.546735</c:v>
                </c:pt>
                <c:pt idx="5012">
                  <c:v>15.546735</c:v>
                </c:pt>
                <c:pt idx="5013">
                  <c:v>15.712403</c:v>
                </c:pt>
                <c:pt idx="5014">
                  <c:v>15.712403</c:v>
                </c:pt>
                <c:pt idx="5015">
                  <c:v>15.546735</c:v>
                </c:pt>
                <c:pt idx="5016">
                  <c:v>15.546735</c:v>
                </c:pt>
                <c:pt idx="5017">
                  <c:v>15.546735</c:v>
                </c:pt>
                <c:pt idx="5018">
                  <c:v>15.546735</c:v>
                </c:pt>
                <c:pt idx="5019">
                  <c:v>15.546735</c:v>
                </c:pt>
                <c:pt idx="5020">
                  <c:v>15.546735</c:v>
                </c:pt>
                <c:pt idx="5021">
                  <c:v>15.546735</c:v>
                </c:pt>
                <c:pt idx="5022">
                  <c:v>15.546735</c:v>
                </c:pt>
                <c:pt idx="5023">
                  <c:v>15.546735</c:v>
                </c:pt>
                <c:pt idx="5024">
                  <c:v>15.712403</c:v>
                </c:pt>
                <c:pt idx="5025">
                  <c:v>15.712403</c:v>
                </c:pt>
                <c:pt idx="5026">
                  <c:v>15.712403</c:v>
                </c:pt>
                <c:pt idx="5027">
                  <c:v>15.712403</c:v>
                </c:pt>
                <c:pt idx="5028">
                  <c:v>15.546735</c:v>
                </c:pt>
                <c:pt idx="5029">
                  <c:v>15.546735</c:v>
                </c:pt>
                <c:pt idx="5030">
                  <c:v>15.712403</c:v>
                </c:pt>
                <c:pt idx="5031">
                  <c:v>15.546735</c:v>
                </c:pt>
                <c:pt idx="5032">
                  <c:v>15.546735</c:v>
                </c:pt>
                <c:pt idx="5033">
                  <c:v>15.546735</c:v>
                </c:pt>
                <c:pt idx="5034">
                  <c:v>15.546735</c:v>
                </c:pt>
                <c:pt idx="5035">
                  <c:v>15.712403</c:v>
                </c:pt>
                <c:pt idx="5036">
                  <c:v>15.546735</c:v>
                </c:pt>
                <c:pt idx="5037">
                  <c:v>15.546735</c:v>
                </c:pt>
                <c:pt idx="5038">
                  <c:v>15.546735</c:v>
                </c:pt>
                <c:pt idx="5039">
                  <c:v>15.546735</c:v>
                </c:pt>
                <c:pt idx="5040">
                  <c:v>15.546735</c:v>
                </c:pt>
                <c:pt idx="5041">
                  <c:v>15.546735</c:v>
                </c:pt>
                <c:pt idx="5042">
                  <c:v>15.712403</c:v>
                </c:pt>
                <c:pt idx="5043">
                  <c:v>15.878069999999999</c:v>
                </c:pt>
                <c:pt idx="5044">
                  <c:v>15.546735</c:v>
                </c:pt>
                <c:pt idx="5045">
                  <c:v>15.712403</c:v>
                </c:pt>
                <c:pt idx="5046">
                  <c:v>15.712403</c:v>
                </c:pt>
                <c:pt idx="5047">
                  <c:v>15.546735</c:v>
                </c:pt>
                <c:pt idx="5048">
                  <c:v>15.546735</c:v>
                </c:pt>
                <c:pt idx="5049">
                  <c:v>15.712403</c:v>
                </c:pt>
                <c:pt idx="5050">
                  <c:v>15.712403</c:v>
                </c:pt>
                <c:pt idx="5051">
                  <c:v>15.546735</c:v>
                </c:pt>
                <c:pt idx="5052">
                  <c:v>15.546735</c:v>
                </c:pt>
                <c:pt idx="5053">
                  <c:v>15.546735</c:v>
                </c:pt>
                <c:pt idx="5054">
                  <c:v>15.546735</c:v>
                </c:pt>
                <c:pt idx="5055">
                  <c:v>15.546735</c:v>
                </c:pt>
                <c:pt idx="5056">
                  <c:v>15.546735</c:v>
                </c:pt>
                <c:pt idx="5057">
                  <c:v>15.546735</c:v>
                </c:pt>
                <c:pt idx="5058">
                  <c:v>15.546735</c:v>
                </c:pt>
                <c:pt idx="5059">
                  <c:v>15.712403</c:v>
                </c:pt>
                <c:pt idx="5060">
                  <c:v>15.546735</c:v>
                </c:pt>
                <c:pt idx="5061">
                  <c:v>15.546735</c:v>
                </c:pt>
                <c:pt idx="5062">
                  <c:v>15.546735</c:v>
                </c:pt>
                <c:pt idx="5063">
                  <c:v>15.546735</c:v>
                </c:pt>
                <c:pt idx="5064">
                  <c:v>15.546735</c:v>
                </c:pt>
                <c:pt idx="5065">
                  <c:v>15.712403</c:v>
                </c:pt>
                <c:pt idx="5066">
                  <c:v>15.546735</c:v>
                </c:pt>
                <c:pt idx="5067">
                  <c:v>15.546735</c:v>
                </c:pt>
                <c:pt idx="5068">
                  <c:v>15.712403</c:v>
                </c:pt>
                <c:pt idx="5069">
                  <c:v>15.546735</c:v>
                </c:pt>
                <c:pt idx="5070">
                  <c:v>15.546735</c:v>
                </c:pt>
                <c:pt idx="5071">
                  <c:v>15.546735</c:v>
                </c:pt>
                <c:pt idx="5072">
                  <c:v>15.546735</c:v>
                </c:pt>
                <c:pt idx="5073">
                  <c:v>15.712403</c:v>
                </c:pt>
                <c:pt idx="5074">
                  <c:v>15.546735</c:v>
                </c:pt>
                <c:pt idx="5075">
                  <c:v>15.712403</c:v>
                </c:pt>
                <c:pt idx="5076">
                  <c:v>15.712403</c:v>
                </c:pt>
                <c:pt idx="5077">
                  <c:v>15.712403</c:v>
                </c:pt>
                <c:pt idx="5078">
                  <c:v>15.546735</c:v>
                </c:pt>
                <c:pt idx="5079">
                  <c:v>15.712403</c:v>
                </c:pt>
                <c:pt idx="5080">
                  <c:v>15.546735</c:v>
                </c:pt>
                <c:pt idx="5081">
                  <c:v>15.712403</c:v>
                </c:pt>
                <c:pt idx="5082">
                  <c:v>15.546735</c:v>
                </c:pt>
                <c:pt idx="5083">
                  <c:v>15.546735</c:v>
                </c:pt>
                <c:pt idx="5084">
                  <c:v>15.546735</c:v>
                </c:pt>
                <c:pt idx="5085">
                  <c:v>15.546735</c:v>
                </c:pt>
                <c:pt idx="5086">
                  <c:v>15.712403</c:v>
                </c:pt>
                <c:pt idx="5087">
                  <c:v>15.712403</c:v>
                </c:pt>
                <c:pt idx="5088">
                  <c:v>15.546735</c:v>
                </c:pt>
                <c:pt idx="5089">
                  <c:v>15.712403</c:v>
                </c:pt>
                <c:pt idx="5090">
                  <c:v>15.546735</c:v>
                </c:pt>
                <c:pt idx="5091">
                  <c:v>15.546735</c:v>
                </c:pt>
                <c:pt idx="5092">
                  <c:v>15.712403</c:v>
                </c:pt>
                <c:pt idx="5093">
                  <c:v>15.712403</c:v>
                </c:pt>
                <c:pt idx="5094">
                  <c:v>15.546735</c:v>
                </c:pt>
                <c:pt idx="5095">
                  <c:v>15.546735</c:v>
                </c:pt>
                <c:pt idx="5096">
                  <c:v>15.546735</c:v>
                </c:pt>
                <c:pt idx="5097">
                  <c:v>15.712403</c:v>
                </c:pt>
                <c:pt idx="5098">
                  <c:v>15.546735</c:v>
                </c:pt>
                <c:pt idx="5099">
                  <c:v>15.546735</c:v>
                </c:pt>
                <c:pt idx="5100">
                  <c:v>15.546735</c:v>
                </c:pt>
                <c:pt idx="5101">
                  <c:v>15.712403</c:v>
                </c:pt>
                <c:pt idx="5102">
                  <c:v>15.712403</c:v>
                </c:pt>
                <c:pt idx="5103">
                  <c:v>15.712403</c:v>
                </c:pt>
                <c:pt idx="5104">
                  <c:v>15.546735</c:v>
                </c:pt>
                <c:pt idx="5105">
                  <c:v>15.712403</c:v>
                </c:pt>
                <c:pt idx="5106">
                  <c:v>15.546735</c:v>
                </c:pt>
                <c:pt idx="5107">
                  <c:v>15.712403</c:v>
                </c:pt>
                <c:pt idx="5108">
                  <c:v>15.546735</c:v>
                </c:pt>
                <c:pt idx="5109">
                  <c:v>15.546735</c:v>
                </c:pt>
                <c:pt idx="5110">
                  <c:v>15.546735</c:v>
                </c:pt>
                <c:pt idx="5111">
                  <c:v>15.546735</c:v>
                </c:pt>
                <c:pt idx="5112">
                  <c:v>15.546735</c:v>
                </c:pt>
                <c:pt idx="5113">
                  <c:v>15.546735</c:v>
                </c:pt>
                <c:pt idx="5114">
                  <c:v>15.712403</c:v>
                </c:pt>
                <c:pt idx="5115">
                  <c:v>15.546735</c:v>
                </c:pt>
                <c:pt idx="5116">
                  <c:v>15.712403</c:v>
                </c:pt>
                <c:pt idx="5117">
                  <c:v>15.712403</c:v>
                </c:pt>
                <c:pt idx="5118">
                  <c:v>15.546735</c:v>
                </c:pt>
                <c:pt idx="5119">
                  <c:v>15.712403</c:v>
                </c:pt>
                <c:pt idx="5120">
                  <c:v>15.546735</c:v>
                </c:pt>
                <c:pt idx="5121">
                  <c:v>15.546735</c:v>
                </c:pt>
                <c:pt idx="5122">
                  <c:v>15.546735</c:v>
                </c:pt>
                <c:pt idx="5123">
                  <c:v>15.546735</c:v>
                </c:pt>
                <c:pt idx="5124">
                  <c:v>15.712403</c:v>
                </c:pt>
                <c:pt idx="5125">
                  <c:v>15.712403</c:v>
                </c:pt>
                <c:pt idx="5126">
                  <c:v>15.546735</c:v>
                </c:pt>
                <c:pt idx="5127">
                  <c:v>15.546735</c:v>
                </c:pt>
                <c:pt idx="5128">
                  <c:v>15.546735</c:v>
                </c:pt>
                <c:pt idx="5129">
                  <c:v>15.712403</c:v>
                </c:pt>
                <c:pt idx="5130">
                  <c:v>15.546735</c:v>
                </c:pt>
                <c:pt idx="5131">
                  <c:v>15.712403</c:v>
                </c:pt>
                <c:pt idx="5132">
                  <c:v>15.546735</c:v>
                </c:pt>
                <c:pt idx="5133">
                  <c:v>15.712403</c:v>
                </c:pt>
                <c:pt idx="5134">
                  <c:v>15.712403</c:v>
                </c:pt>
                <c:pt idx="5135">
                  <c:v>15.546735</c:v>
                </c:pt>
                <c:pt idx="5136">
                  <c:v>15.546735</c:v>
                </c:pt>
                <c:pt idx="5137">
                  <c:v>15.546735</c:v>
                </c:pt>
                <c:pt idx="5138">
                  <c:v>15.546735</c:v>
                </c:pt>
                <c:pt idx="5139">
                  <c:v>15.546735</c:v>
                </c:pt>
                <c:pt idx="5140">
                  <c:v>15.546735</c:v>
                </c:pt>
                <c:pt idx="5141">
                  <c:v>15.546735</c:v>
                </c:pt>
                <c:pt idx="5142">
                  <c:v>15.546735</c:v>
                </c:pt>
                <c:pt idx="5143">
                  <c:v>15.546735</c:v>
                </c:pt>
                <c:pt idx="5144">
                  <c:v>15.712403</c:v>
                </c:pt>
                <c:pt idx="5145">
                  <c:v>15.546735</c:v>
                </c:pt>
                <c:pt idx="5146">
                  <c:v>15.546735</c:v>
                </c:pt>
                <c:pt idx="5147">
                  <c:v>15.712403</c:v>
                </c:pt>
                <c:pt idx="5148">
                  <c:v>15.546735</c:v>
                </c:pt>
                <c:pt idx="5149">
                  <c:v>15.546735</c:v>
                </c:pt>
                <c:pt idx="5150">
                  <c:v>15.546735</c:v>
                </c:pt>
                <c:pt idx="5151">
                  <c:v>15.712403</c:v>
                </c:pt>
                <c:pt idx="5152">
                  <c:v>15.546735</c:v>
                </c:pt>
                <c:pt idx="5153">
                  <c:v>15.546735</c:v>
                </c:pt>
                <c:pt idx="5154">
                  <c:v>15.546735</c:v>
                </c:pt>
                <c:pt idx="5155">
                  <c:v>15.712403</c:v>
                </c:pt>
                <c:pt idx="5156">
                  <c:v>15.546735</c:v>
                </c:pt>
                <c:pt idx="5157">
                  <c:v>15.546735</c:v>
                </c:pt>
                <c:pt idx="5158">
                  <c:v>15.546735</c:v>
                </c:pt>
                <c:pt idx="5159">
                  <c:v>15.712403</c:v>
                </c:pt>
                <c:pt idx="5160">
                  <c:v>15.546735</c:v>
                </c:pt>
                <c:pt idx="5161">
                  <c:v>15.546735</c:v>
                </c:pt>
                <c:pt idx="5162">
                  <c:v>15.546735</c:v>
                </c:pt>
                <c:pt idx="5163">
                  <c:v>15.546735</c:v>
                </c:pt>
                <c:pt idx="5164">
                  <c:v>15.546735</c:v>
                </c:pt>
                <c:pt idx="5165">
                  <c:v>15.712403</c:v>
                </c:pt>
                <c:pt idx="5166">
                  <c:v>15.546735</c:v>
                </c:pt>
                <c:pt idx="5167">
                  <c:v>15.546735</c:v>
                </c:pt>
                <c:pt idx="5168">
                  <c:v>15.546735</c:v>
                </c:pt>
                <c:pt idx="5169">
                  <c:v>15.546735</c:v>
                </c:pt>
                <c:pt idx="5170">
                  <c:v>15.546735</c:v>
                </c:pt>
                <c:pt idx="5171">
                  <c:v>15.546735</c:v>
                </c:pt>
                <c:pt idx="5172">
                  <c:v>15.546735</c:v>
                </c:pt>
                <c:pt idx="5173">
                  <c:v>15.546735</c:v>
                </c:pt>
                <c:pt idx="5174">
                  <c:v>15.546735</c:v>
                </c:pt>
                <c:pt idx="5175">
                  <c:v>15.546735</c:v>
                </c:pt>
                <c:pt idx="5176">
                  <c:v>15.546735</c:v>
                </c:pt>
                <c:pt idx="5177">
                  <c:v>15.546735</c:v>
                </c:pt>
                <c:pt idx="5178">
                  <c:v>15.546735</c:v>
                </c:pt>
                <c:pt idx="5179">
                  <c:v>15.546735</c:v>
                </c:pt>
                <c:pt idx="5180">
                  <c:v>15.546735</c:v>
                </c:pt>
                <c:pt idx="5181">
                  <c:v>15.546735</c:v>
                </c:pt>
                <c:pt idx="5182">
                  <c:v>15.546735</c:v>
                </c:pt>
                <c:pt idx="5183">
                  <c:v>15.546735</c:v>
                </c:pt>
                <c:pt idx="5184">
                  <c:v>15.546735</c:v>
                </c:pt>
                <c:pt idx="5185">
                  <c:v>15.546735</c:v>
                </c:pt>
                <c:pt idx="5186">
                  <c:v>15.546735</c:v>
                </c:pt>
                <c:pt idx="5187">
                  <c:v>15.546735</c:v>
                </c:pt>
                <c:pt idx="5188">
                  <c:v>15.546735</c:v>
                </c:pt>
                <c:pt idx="5189">
                  <c:v>15.546735</c:v>
                </c:pt>
                <c:pt idx="5190">
                  <c:v>15.546735</c:v>
                </c:pt>
                <c:pt idx="5191">
                  <c:v>15.546735</c:v>
                </c:pt>
                <c:pt idx="5192">
                  <c:v>15.546735</c:v>
                </c:pt>
                <c:pt idx="5193">
                  <c:v>15.546735</c:v>
                </c:pt>
                <c:pt idx="5194">
                  <c:v>15.546735</c:v>
                </c:pt>
                <c:pt idx="5195">
                  <c:v>15.712403</c:v>
                </c:pt>
                <c:pt idx="5196">
                  <c:v>15.546735</c:v>
                </c:pt>
                <c:pt idx="5197">
                  <c:v>15.546735</c:v>
                </c:pt>
                <c:pt idx="5198">
                  <c:v>15.546735</c:v>
                </c:pt>
                <c:pt idx="5199">
                  <c:v>15.546735</c:v>
                </c:pt>
                <c:pt idx="5200">
                  <c:v>15.546735</c:v>
                </c:pt>
                <c:pt idx="5201">
                  <c:v>15.546735</c:v>
                </c:pt>
                <c:pt idx="5202">
                  <c:v>15.546735</c:v>
                </c:pt>
                <c:pt idx="5203">
                  <c:v>15.546735</c:v>
                </c:pt>
                <c:pt idx="5204">
                  <c:v>15.546735</c:v>
                </c:pt>
                <c:pt idx="5205">
                  <c:v>15.546735</c:v>
                </c:pt>
                <c:pt idx="5206">
                  <c:v>15.712403</c:v>
                </c:pt>
                <c:pt idx="5207">
                  <c:v>15.712403</c:v>
                </c:pt>
                <c:pt idx="5208">
                  <c:v>15.712403</c:v>
                </c:pt>
                <c:pt idx="5209">
                  <c:v>15.546735</c:v>
                </c:pt>
                <c:pt idx="5210">
                  <c:v>15.546735</c:v>
                </c:pt>
                <c:pt idx="5211">
                  <c:v>15.546735</c:v>
                </c:pt>
                <c:pt idx="5212">
                  <c:v>15.546735</c:v>
                </c:pt>
                <c:pt idx="5213">
                  <c:v>15.546735</c:v>
                </c:pt>
                <c:pt idx="5214">
                  <c:v>15.546735</c:v>
                </c:pt>
                <c:pt idx="5215">
                  <c:v>15.712403</c:v>
                </c:pt>
                <c:pt idx="5216">
                  <c:v>15.546735</c:v>
                </c:pt>
                <c:pt idx="5217">
                  <c:v>15.546735</c:v>
                </c:pt>
                <c:pt idx="5218">
                  <c:v>15.546735</c:v>
                </c:pt>
                <c:pt idx="5219">
                  <c:v>15.546735</c:v>
                </c:pt>
                <c:pt idx="5220">
                  <c:v>15.546735</c:v>
                </c:pt>
                <c:pt idx="5221">
                  <c:v>15.546735</c:v>
                </c:pt>
                <c:pt idx="5222">
                  <c:v>15.546735</c:v>
                </c:pt>
                <c:pt idx="5223">
                  <c:v>15.546735</c:v>
                </c:pt>
                <c:pt idx="5224">
                  <c:v>15.546735</c:v>
                </c:pt>
                <c:pt idx="5225">
                  <c:v>15.546735</c:v>
                </c:pt>
                <c:pt idx="5226">
                  <c:v>15.546735</c:v>
                </c:pt>
                <c:pt idx="5227">
                  <c:v>15.546735</c:v>
                </c:pt>
                <c:pt idx="5228">
                  <c:v>15.712403</c:v>
                </c:pt>
                <c:pt idx="5229">
                  <c:v>15.546735</c:v>
                </c:pt>
                <c:pt idx="5230">
                  <c:v>15.712403</c:v>
                </c:pt>
                <c:pt idx="5231">
                  <c:v>15.546735</c:v>
                </c:pt>
                <c:pt idx="5232">
                  <c:v>15.546735</c:v>
                </c:pt>
                <c:pt idx="5233">
                  <c:v>15.546735</c:v>
                </c:pt>
                <c:pt idx="5234">
                  <c:v>15.712403</c:v>
                </c:pt>
                <c:pt idx="5235">
                  <c:v>15.546735</c:v>
                </c:pt>
                <c:pt idx="5236">
                  <c:v>15.546735</c:v>
                </c:pt>
                <c:pt idx="5237">
                  <c:v>15.546735</c:v>
                </c:pt>
                <c:pt idx="5238">
                  <c:v>15.546735</c:v>
                </c:pt>
                <c:pt idx="5239">
                  <c:v>15.546735</c:v>
                </c:pt>
                <c:pt idx="5240">
                  <c:v>15.546735</c:v>
                </c:pt>
                <c:pt idx="5241">
                  <c:v>15.546735</c:v>
                </c:pt>
                <c:pt idx="5242">
                  <c:v>15.546735</c:v>
                </c:pt>
                <c:pt idx="5243">
                  <c:v>15.712403</c:v>
                </c:pt>
                <c:pt idx="5244">
                  <c:v>15.546735</c:v>
                </c:pt>
                <c:pt idx="5245">
                  <c:v>15.546735</c:v>
                </c:pt>
                <c:pt idx="5246">
                  <c:v>15.546735</c:v>
                </c:pt>
                <c:pt idx="5247">
                  <c:v>15.546735</c:v>
                </c:pt>
                <c:pt idx="5248">
                  <c:v>15.546735</c:v>
                </c:pt>
                <c:pt idx="5249">
                  <c:v>15.546735</c:v>
                </c:pt>
                <c:pt idx="5250">
                  <c:v>15.546735</c:v>
                </c:pt>
                <c:pt idx="5251">
                  <c:v>15.546735</c:v>
                </c:pt>
                <c:pt idx="5252">
                  <c:v>15.546735</c:v>
                </c:pt>
                <c:pt idx="5253">
                  <c:v>15.546735</c:v>
                </c:pt>
                <c:pt idx="5254">
                  <c:v>15.546735</c:v>
                </c:pt>
                <c:pt idx="5255">
                  <c:v>15.712403</c:v>
                </c:pt>
                <c:pt idx="5256">
                  <c:v>15.546735</c:v>
                </c:pt>
                <c:pt idx="5257">
                  <c:v>15.712403</c:v>
                </c:pt>
                <c:pt idx="5258">
                  <c:v>15.546735</c:v>
                </c:pt>
                <c:pt idx="5259">
                  <c:v>15.712403</c:v>
                </c:pt>
                <c:pt idx="5260">
                  <c:v>15.546735</c:v>
                </c:pt>
                <c:pt idx="5261">
                  <c:v>15.546735</c:v>
                </c:pt>
                <c:pt idx="5262">
                  <c:v>15.546735</c:v>
                </c:pt>
                <c:pt idx="5263">
                  <c:v>15.712403</c:v>
                </c:pt>
                <c:pt idx="5264">
                  <c:v>15.546735</c:v>
                </c:pt>
                <c:pt idx="5265">
                  <c:v>15.546735</c:v>
                </c:pt>
                <c:pt idx="5266">
                  <c:v>15.546735</c:v>
                </c:pt>
                <c:pt idx="5267">
                  <c:v>15.546735</c:v>
                </c:pt>
                <c:pt idx="5268">
                  <c:v>15.546735</c:v>
                </c:pt>
                <c:pt idx="5269">
                  <c:v>15.712403</c:v>
                </c:pt>
                <c:pt idx="5270">
                  <c:v>15.546735</c:v>
                </c:pt>
                <c:pt idx="5271">
                  <c:v>15.546735</c:v>
                </c:pt>
                <c:pt idx="5272">
                  <c:v>15.546735</c:v>
                </c:pt>
                <c:pt idx="5273">
                  <c:v>15.712403</c:v>
                </c:pt>
                <c:pt idx="5274">
                  <c:v>15.712403</c:v>
                </c:pt>
                <c:pt idx="5275">
                  <c:v>15.546735</c:v>
                </c:pt>
                <c:pt idx="5276">
                  <c:v>15.546735</c:v>
                </c:pt>
                <c:pt idx="5277">
                  <c:v>15.546735</c:v>
                </c:pt>
                <c:pt idx="5278">
                  <c:v>15.546735</c:v>
                </c:pt>
                <c:pt idx="5279">
                  <c:v>15.546735</c:v>
                </c:pt>
                <c:pt idx="5280">
                  <c:v>15.546735</c:v>
                </c:pt>
                <c:pt idx="5281">
                  <c:v>15.712403</c:v>
                </c:pt>
                <c:pt idx="5282">
                  <c:v>15.546735</c:v>
                </c:pt>
                <c:pt idx="5283">
                  <c:v>15.712403</c:v>
                </c:pt>
                <c:pt idx="5284">
                  <c:v>15.546735</c:v>
                </c:pt>
                <c:pt idx="5285">
                  <c:v>15.712403</c:v>
                </c:pt>
                <c:pt idx="5286">
                  <c:v>15.546735</c:v>
                </c:pt>
                <c:pt idx="5287">
                  <c:v>15.712403</c:v>
                </c:pt>
                <c:pt idx="5288">
                  <c:v>15.546735</c:v>
                </c:pt>
                <c:pt idx="5289">
                  <c:v>15.546735</c:v>
                </c:pt>
                <c:pt idx="5290">
                  <c:v>15.546735</c:v>
                </c:pt>
                <c:pt idx="5291">
                  <c:v>15.546735</c:v>
                </c:pt>
                <c:pt idx="5292">
                  <c:v>15.712403</c:v>
                </c:pt>
                <c:pt idx="5293">
                  <c:v>15.546735</c:v>
                </c:pt>
                <c:pt idx="5294">
                  <c:v>15.712403</c:v>
                </c:pt>
                <c:pt idx="5295">
                  <c:v>15.712403</c:v>
                </c:pt>
                <c:pt idx="5296">
                  <c:v>15.546735</c:v>
                </c:pt>
                <c:pt idx="5297">
                  <c:v>15.546735</c:v>
                </c:pt>
                <c:pt idx="5298">
                  <c:v>15.546735</c:v>
                </c:pt>
                <c:pt idx="5299">
                  <c:v>15.546735</c:v>
                </c:pt>
                <c:pt idx="5300">
                  <c:v>15.546735</c:v>
                </c:pt>
                <c:pt idx="5301">
                  <c:v>15.546735</c:v>
                </c:pt>
                <c:pt idx="5302">
                  <c:v>15.712403</c:v>
                </c:pt>
                <c:pt idx="5303">
                  <c:v>15.712403</c:v>
                </c:pt>
                <c:pt idx="5304">
                  <c:v>15.712403</c:v>
                </c:pt>
                <c:pt idx="5305">
                  <c:v>15.712403</c:v>
                </c:pt>
                <c:pt idx="5306">
                  <c:v>15.546735</c:v>
                </c:pt>
                <c:pt idx="5307">
                  <c:v>15.546735</c:v>
                </c:pt>
                <c:pt idx="5308">
                  <c:v>15.546735</c:v>
                </c:pt>
                <c:pt idx="5309">
                  <c:v>15.546735</c:v>
                </c:pt>
                <c:pt idx="5310">
                  <c:v>15.546735</c:v>
                </c:pt>
                <c:pt idx="5311">
                  <c:v>15.712403</c:v>
                </c:pt>
                <c:pt idx="5312">
                  <c:v>15.546735</c:v>
                </c:pt>
                <c:pt idx="5313">
                  <c:v>15.712403</c:v>
                </c:pt>
                <c:pt idx="5314">
                  <c:v>15.546735</c:v>
                </c:pt>
                <c:pt idx="5315">
                  <c:v>15.546735</c:v>
                </c:pt>
                <c:pt idx="5316">
                  <c:v>15.546735</c:v>
                </c:pt>
                <c:pt idx="5317">
                  <c:v>15.546735</c:v>
                </c:pt>
                <c:pt idx="5318">
                  <c:v>15.546735</c:v>
                </c:pt>
                <c:pt idx="5319">
                  <c:v>15.712403</c:v>
                </c:pt>
                <c:pt idx="5320">
                  <c:v>15.546735</c:v>
                </c:pt>
                <c:pt idx="5321">
                  <c:v>15.546735</c:v>
                </c:pt>
                <c:pt idx="5322">
                  <c:v>15.546735</c:v>
                </c:pt>
                <c:pt idx="5323">
                  <c:v>15.546735</c:v>
                </c:pt>
                <c:pt idx="5324">
                  <c:v>15.712403</c:v>
                </c:pt>
                <c:pt idx="5325">
                  <c:v>15.712403</c:v>
                </c:pt>
                <c:pt idx="5326">
                  <c:v>15.546735</c:v>
                </c:pt>
                <c:pt idx="5327">
                  <c:v>15.546735</c:v>
                </c:pt>
                <c:pt idx="5328">
                  <c:v>15.546735</c:v>
                </c:pt>
                <c:pt idx="5329">
                  <c:v>15.546735</c:v>
                </c:pt>
                <c:pt idx="5330">
                  <c:v>15.546735</c:v>
                </c:pt>
                <c:pt idx="5331">
                  <c:v>15.546735</c:v>
                </c:pt>
                <c:pt idx="5332">
                  <c:v>15.546735</c:v>
                </c:pt>
                <c:pt idx="5333">
                  <c:v>15.546735</c:v>
                </c:pt>
                <c:pt idx="5334">
                  <c:v>15.546735</c:v>
                </c:pt>
                <c:pt idx="5335">
                  <c:v>15.712403</c:v>
                </c:pt>
                <c:pt idx="5336">
                  <c:v>15.546735</c:v>
                </c:pt>
                <c:pt idx="5337">
                  <c:v>15.546735</c:v>
                </c:pt>
                <c:pt idx="5338">
                  <c:v>15.546735</c:v>
                </c:pt>
                <c:pt idx="5339">
                  <c:v>15.712403</c:v>
                </c:pt>
                <c:pt idx="5340">
                  <c:v>15.546735</c:v>
                </c:pt>
                <c:pt idx="5341">
                  <c:v>15.712403</c:v>
                </c:pt>
                <c:pt idx="5342">
                  <c:v>15.546735</c:v>
                </c:pt>
                <c:pt idx="5343">
                  <c:v>15.712403</c:v>
                </c:pt>
                <c:pt idx="5344">
                  <c:v>15.546735</c:v>
                </c:pt>
                <c:pt idx="5345">
                  <c:v>15.546735</c:v>
                </c:pt>
                <c:pt idx="5346">
                  <c:v>15.712403</c:v>
                </c:pt>
                <c:pt idx="5347">
                  <c:v>15.712403</c:v>
                </c:pt>
                <c:pt idx="5348">
                  <c:v>15.546735</c:v>
                </c:pt>
                <c:pt idx="5349">
                  <c:v>15.546735</c:v>
                </c:pt>
                <c:pt idx="5350">
                  <c:v>15.546735</c:v>
                </c:pt>
                <c:pt idx="5351">
                  <c:v>15.712403</c:v>
                </c:pt>
                <c:pt idx="5352">
                  <c:v>15.712403</c:v>
                </c:pt>
                <c:pt idx="5353">
                  <c:v>15.546735</c:v>
                </c:pt>
                <c:pt idx="5354">
                  <c:v>15.712403</c:v>
                </c:pt>
                <c:pt idx="5355">
                  <c:v>15.546735</c:v>
                </c:pt>
                <c:pt idx="5356">
                  <c:v>15.712403</c:v>
                </c:pt>
                <c:pt idx="5357">
                  <c:v>15.546735</c:v>
                </c:pt>
                <c:pt idx="5358">
                  <c:v>15.546735</c:v>
                </c:pt>
                <c:pt idx="5359">
                  <c:v>15.712403</c:v>
                </c:pt>
                <c:pt idx="5360">
                  <c:v>15.712403</c:v>
                </c:pt>
                <c:pt idx="5361">
                  <c:v>15.546735</c:v>
                </c:pt>
                <c:pt idx="5362">
                  <c:v>15.546735</c:v>
                </c:pt>
                <c:pt idx="5363">
                  <c:v>15.712403</c:v>
                </c:pt>
                <c:pt idx="5364">
                  <c:v>15.546735</c:v>
                </c:pt>
                <c:pt idx="5365">
                  <c:v>15.546735</c:v>
                </c:pt>
                <c:pt idx="5366">
                  <c:v>15.546735</c:v>
                </c:pt>
                <c:pt idx="5367">
                  <c:v>15.712403</c:v>
                </c:pt>
                <c:pt idx="5368">
                  <c:v>15.546735</c:v>
                </c:pt>
                <c:pt idx="5369">
                  <c:v>15.712403</c:v>
                </c:pt>
                <c:pt idx="5370">
                  <c:v>15.546735</c:v>
                </c:pt>
                <c:pt idx="5371">
                  <c:v>15.546735</c:v>
                </c:pt>
                <c:pt idx="5372">
                  <c:v>15.546735</c:v>
                </c:pt>
                <c:pt idx="5373">
                  <c:v>15.546735</c:v>
                </c:pt>
                <c:pt idx="5374">
                  <c:v>15.546735</c:v>
                </c:pt>
                <c:pt idx="5375">
                  <c:v>15.712403</c:v>
                </c:pt>
                <c:pt idx="5376">
                  <c:v>15.546735</c:v>
                </c:pt>
                <c:pt idx="5377">
                  <c:v>15.546735</c:v>
                </c:pt>
                <c:pt idx="5378">
                  <c:v>15.712403</c:v>
                </c:pt>
                <c:pt idx="5379">
                  <c:v>15.546735</c:v>
                </c:pt>
                <c:pt idx="5380">
                  <c:v>15.546735</c:v>
                </c:pt>
                <c:pt idx="5381">
                  <c:v>15.546735</c:v>
                </c:pt>
                <c:pt idx="5382">
                  <c:v>15.712403</c:v>
                </c:pt>
                <c:pt idx="5383">
                  <c:v>15.712403</c:v>
                </c:pt>
                <c:pt idx="5384">
                  <c:v>15.546735</c:v>
                </c:pt>
                <c:pt idx="5385">
                  <c:v>15.546735</c:v>
                </c:pt>
                <c:pt idx="5386">
                  <c:v>15.712403</c:v>
                </c:pt>
                <c:pt idx="5387">
                  <c:v>15.546735</c:v>
                </c:pt>
                <c:pt idx="5388">
                  <c:v>15.712403</c:v>
                </c:pt>
                <c:pt idx="5389">
                  <c:v>15.712403</c:v>
                </c:pt>
                <c:pt idx="5390">
                  <c:v>15.546735</c:v>
                </c:pt>
                <c:pt idx="5391">
                  <c:v>15.712403</c:v>
                </c:pt>
                <c:pt idx="5392">
                  <c:v>15.546735</c:v>
                </c:pt>
                <c:pt idx="5393">
                  <c:v>15.546735</c:v>
                </c:pt>
                <c:pt idx="5394">
                  <c:v>15.546735</c:v>
                </c:pt>
                <c:pt idx="5395">
                  <c:v>15.712403</c:v>
                </c:pt>
                <c:pt idx="5396">
                  <c:v>15.712403</c:v>
                </c:pt>
                <c:pt idx="5397">
                  <c:v>15.712403</c:v>
                </c:pt>
                <c:pt idx="5398">
                  <c:v>15.546735</c:v>
                </c:pt>
                <c:pt idx="5399">
                  <c:v>15.546735</c:v>
                </c:pt>
                <c:pt idx="5400">
                  <c:v>15.712403</c:v>
                </c:pt>
                <c:pt idx="5401">
                  <c:v>15.546735</c:v>
                </c:pt>
                <c:pt idx="5402">
                  <c:v>15.546735</c:v>
                </c:pt>
                <c:pt idx="5403">
                  <c:v>15.546735</c:v>
                </c:pt>
                <c:pt idx="5404">
                  <c:v>15.546735</c:v>
                </c:pt>
                <c:pt idx="5405">
                  <c:v>15.546735</c:v>
                </c:pt>
                <c:pt idx="5406">
                  <c:v>15.712403</c:v>
                </c:pt>
                <c:pt idx="5407">
                  <c:v>15.712403</c:v>
                </c:pt>
                <c:pt idx="5408">
                  <c:v>15.546735</c:v>
                </c:pt>
                <c:pt idx="5409">
                  <c:v>15.712403</c:v>
                </c:pt>
                <c:pt idx="5410">
                  <c:v>15.546735</c:v>
                </c:pt>
                <c:pt idx="5411">
                  <c:v>15.546735</c:v>
                </c:pt>
                <c:pt idx="5412">
                  <c:v>15.381068000000001</c:v>
                </c:pt>
                <c:pt idx="5413">
                  <c:v>15.546735</c:v>
                </c:pt>
                <c:pt idx="5414">
                  <c:v>15.712403</c:v>
                </c:pt>
                <c:pt idx="5415">
                  <c:v>15.712403</c:v>
                </c:pt>
                <c:pt idx="5416">
                  <c:v>15.712403</c:v>
                </c:pt>
                <c:pt idx="5417">
                  <c:v>15.546735</c:v>
                </c:pt>
                <c:pt idx="5418">
                  <c:v>15.546735</c:v>
                </c:pt>
                <c:pt idx="5419">
                  <c:v>15.712403</c:v>
                </c:pt>
                <c:pt idx="5420">
                  <c:v>15.546735</c:v>
                </c:pt>
                <c:pt idx="5421">
                  <c:v>15.546735</c:v>
                </c:pt>
                <c:pt idx="5422">
                  <c:v>15.546735</c:v>
                </c:pt>
                <c:pt idx="5423">
                  <c:v>15.712403</c:v>
                </c:pt>
                <c:pt idx="5424">
                  <c:v>15.712403</c:v>
                </c:pt>
                <c:pt idx="5425">
                  <c:v>15.546735</c:v>
                </c:pt>
                <c:pt idx="5426">
                  <c:v>15.546735</c:v>
                </c:pt>
                <c:pt idx="5427">
                  <c:v>15.712403</c:v>
                </c:pt>
                <c:pt idx="5428">
                  <c:v>15.712403</c:v>
                </c:pt>
                <c:pt idx="5429">
                  <c:v>15.546735</c:v>
                </c:pt>
                <c:pt idx="5430">
                  <c:v>15.546735</c:v>
                </c:pt>
                <c:pt idx="5431">
                  <c:v>15.546735</c:v>
                </c:pt>
                <c:pt idx="5432">
                  <c:v>15.546735</c:v>
                </c:pt>
                <c:pt idx="5433">
                  <c:v>15.712403</c:v>
                </c:pt>
                <c:pt idx="5434">
                  <c:v>15.546735</c:v>
                </c:pt>
                <c:pt idx="5435">
                  <c:v>15.546735</c:v>
                </c:pt>
                <c:pt idx="5436">
                  <c:v>15.712403</c:v>
                </c:pt>
                <c:pt idx="5437">
                  <c:v>15.546735</c:v>
                </c:pt>
                <c:pt idx="5438">
                  <c:v>15.712403</c:v>
                </c:pt>
                <c:pt idx="5439">
                  <c:v>15.712403</c:v>
                </c:pt>
                <c:pt idx="5440">
                  <c:v>15.546735</c:v>
                </c:pt>
                <c:pt idx="5441">
                  <c:v>15.546735</c:v>
                </c:pt>
                <c:pt idx="5442">
                  <c:v>15.712403</c:v>
                </c:pt>
                <c:pt idx="5443">
                  <c:v>15.712403</c:v>
                </c:pt>
                <c:pt idx="5444">
                  <c:v>15.546735</c:v>
                </c:pt>
                <c:pt idx="5445">
                  <c:v>15.712403</c:v>
                </c:pt>
                <c:pt idx="5446">
                  <c:v>15.546735</c:v>
                </c:pt>
                <c:pt idx="5447">
                  <c:v>15.546735</c:v>
                </c:pt>
                <c:pt idx="5448">
                  <c:v>15.712403</c:v>
                </c:pt>
                <c:pt idx="5449">
                  <c:v>15.546735</c:v>
                </c:pt>
                <c:pt idx="5450">
                  <c:v>15.546735</c:v>
                </c:pt>
                <c:pt idx="5451">
                  <c:v>15.712403</c:v>
                </c:pt>
                <c:pt idx="5452">
                  <c:v>15.712403</c:v>
                </c:pt>
                <c:pt idx="5453">
                  <c:v>15.712403</c:v>
                </c:pt>
                <c:pt idx="5454">
                  <c:v>15.546735</c:v>
                </c:pt>
                <c:pt idx="5455">
                  <c:v>15.546735</c:v>
                </c:pt>
                <c:pt idx="5456">
                  <c:v>15.712403</c:v>
                </c:pt>
                <c:pt idx="5457">
                  <c:v>15.712403</c:v>
                </c:pt>
                <c:pt idx="5458">
                  <c:v>15.546735</c:v>
                </c:pt>
                <c:pt idx="5459">
                  <c:v>15.546735</c:v>
                </c:pt>
                <c:pt idx="5460">
                  <c:v>15.878069999999999</c:v>
                </c:pt>
                <c:pt idx="5461">
                  <c:v>15.546735</c:v>
                </c:pt>
                <c:pt idx="5462">
                  <c:v>15.712403</c:v>
                </c:pt>
                <c:pt idx="5463">
                  <c:v>15.712403</c:v>
                </c:pt>
                <c:pt idx="5464">
                  <c:v>15.546735</c:v>
                </c:pt>
                <c:pt idx="5465">
                  <c:v>15.712403</c:v>
                </c:pt>
                <c:pt idx="5466">
                  <c:v>15.546735</c:v>
                </c:pt>
                <c:pt idx="5467">
                  <c:v>15.546735</c:v>
                </c:pt>
                <c:pt idx="5468">
                  <c:v>15.712403</c:v>
                </c:pt>
                <c:pt idx="5469">
                  <c:v>15.546735</c:v>
                </c:pt>
                <c:pt idx="5470">
                  <c:v>15.546735</c:v>
                </c:pt>
                <c:pt idx="5471">
                  <c:v>15.712403</c:v>
                </c:pt>
                <c:pt idx="5472">
                  <c:v>15.712403</c:v>
                </c:pt>
                <c:pt idx="5473">
                  <c:v>15.712403</c:v>
                </c:pt>
                <c:pt idx="5474">
                  <c:v>15.546735</c:v>
                </c:pt>
                <c:pt idx="5475">
                  <c:v>15.546735</c:v>
                </c:pt>
                <c:pt idx="5476">
                  <c:v>15.712403</c:v>
                </c:pt>
                <c:pt idx="5477">
                  <c:v>15.546735</c:v>
                </c:pt>
                <c:pt idx="5478">
                  <c:v>15.712403</c:v>
                </c:pt>
                <c:pt idx="5479">
                  <c:v>15.712403</c:v>
                </c:pt>
                <c:pt idx="5480">
                  <c:v>15.546735</c:v>
                </c:pt>
                <c:pt idx="5481">
                  <c:v>15.546735</c:v>
                </c:pt>
                <c:pt idx="5482">
                  <c:v>15.712403</c:v>
                </c:pt>
                <c:pt idx="5483">
                  <c:v>15.546735</c:v>
                </c:pt>
                <c:pt idx="5484">
                  <c:v>15.546735</c:v>
                </c:pt>
                <c:pt idx="5485">
                  <c:v>15.546735</c:v>
                </c:pt>
                <c:pt idx="5486">
                  <c:v>15.546735</c:v>
                </c:pt>
                <c:pt idx="5487">
                  <c:v>15.712403</c:v>
                </c:pt>
                <c:pt idx="5488">
                  <c:v>15.712403</c:v>
                </c:pt>
                <c:pt idx="5489">
                  <c:v>15.712403</c:v>
                </c:pt>
                <c:pt idx="5490">
                  <c:v>15.546735</c:v>
                </c:pt>
                <c:pt idx="5491">
                  <c:v>15.546735</c:v>
                </c:pt>
                <c:pt idx="5492">
                  <c:v>15.712403</c:v>
                </c:pt>
                <c:pt idx="5493">
                  <c:v>15.712403</c:v>
                </c:pt>
                <c:pt idx="5494">
                  <c:v>15.712403</c:v>
                </c:pt>
                <c:pt idx="5495">
                  <c:v>15.712403</c:v>
                </c:pt>
                <c:pt idx="5496">
                  <c:v>15.712403</c:v>
                </c:pt>
                <c:pt idx="5497">
                  <c:v>15.712403</c:v>
                </c:pt>
                <c:pt idx="5498">
                  <c:v>15.546735</c:v>
                </c:pt>
                <c:pt idx="5499">
                  <c:v>15.546735</c:v>
                </c:pt>
                <c:pt idx="5500">
                  <c:v>15.546735</c:v>
                </c:pt>
                <c:pt idx="5501">
                  <c:v>15.546735</c:v>
                </c:pt>
                <c:pt idx="5502">
                  <c:v>15.712403</c:v>
                </c:pt>
                <c:pt idx="5503">
                  <c:v>15.712403</c:v>
                </c:pt>
                <c:pt idx="5504">
                  <c:v>15.546735</c:v>
                </c:pt>
                <c:pt idx="5505">
                  <c:v>15.712403</c:v>
                </c:pt>
                <c:pt idx="5506">
                  <c:v>15.546735</c:v>
                </c:pt>
                <c:pt idx="5507">
                  <c:v>15.546735</c:v>
                </c:pt>
                <c:pt idx="5508">
                  <c:v>15.546735</c:v>
                </c:pt>
                <c:pt idx="5509">
                  <c:v>15.546735</c:v>
                </c:pt>
                <c:pt idx="5510">
                  <c:v>15.546735</c:v>
                </c:pt>
                <c:pt idx="5511">
                  <c:v>15.546735</c:v>
                </c:pt>
                <c:pt idx="5512">
                  <c:v>15.712403</c:v>
                </c:pt>
                <c:pt idx="5513">
                  <c:v>15.546735</c:v>
                </c:pt>
                <c:pt idx="5514">
                  <c:v>15.546735</c:v>
                </c:pt>
                <c:pt idx="5515">
                  <c:v>15.546735</c:v>
                </c:pt>
                <c:pt idx="5516">
                  <c:v>15.546735</c:v>
                </c:pt>
                <c:pt idx="5517">
                  <c:v>15.712403</c:v>
                </c:pt>
                <c:pt idx="5518">
                  <c:v>15.546735</c:v>
                </c:pt>
                <c:pt idx="5519">
                  <c:v>15.712403</c:v>
                </c:pt>
                <c:pt idx="5520">
                  <c:v>15.546735</c:v>
                </c:pt>
                <c:pt idx="5521">
                  <c:v>15.546735</c:v>
                </c:pt>
                <c:pt idx="5522">
                  <c:v>15.546735</c:v>
                </c:pt>
                <c:pt idx="5523">
                  <c:v>15.546735</c:v>
                </c:pt>
                <c:pt idx="5524">
                  <c:v>15.712403</c:v>
                </c:pt>
                <c:pt idx="5525">
                  <c:v>15.712403</c:v>
                </c:pt>
                <c:pt idx="5526">
                  <c:v>15.546735</c:v>
                </c:pt>
                <c:pt idx="5527">
                  <c:v>15.712403</c:v>
                </c:pt>
                <c:pt idx="5528">
                  <c:v>15.546735</c:v>
                </c:pt>
                <c:pt idx="5529">
                  <c:v>15.546735</c:v>
                </c:pt>
                <c:pt idx="5530">
                  <c:v>15.546735</c:v>
                </c:pt>
                <c:pt idx="5531">
                  <c:v>15.546735</c:v>
                </c:pt>
                <c:pt idx="5532">
                  <c:v>15.546735</c:v>
                </c:pt>
                <c:pt idx="5533">
                  <c:v>15.546735</c:v>
                </c:pt>
                <c:pt idx="5534">
                  <c:v>15.546735</c:v>
                </c:pt>
                <c:pt idx="5535">
                  <c:v>15.712403</c:v>
                </c:pt>
                <c:pt idx="5536">
                  <c:v>15.546735</c:v>
                </c:pt>
                <c:pt idx="5537">
                  <c:v>15.546735</c:v>
                </c:pt>
                <c:pt idx="5538">
                  <c:v>15.546735</c:v>
                </c:pt>
                <c:pt idx="5539">
                  <c:v>15.546735</c:v>
                </c:pt>
                <c:pt idx="5540">
                  <c:v>15.546735</c:v>
                </c:pt>
                <c:pt idx="5541">
                  <c:v>15.712403</c:v>
                </c:pt>
                <c:pt idx="5542">
                  <c:v>15.546735</c:v>
                </c:pt>
                <c:pt idx="5543">
                  <c:v>15.546735</c:v>
                </c:pt>
                <c:pt idx="5544">
                  <c:v>15.712403</c:v>
                </c:pt>
                <c:pt idx="5545">
                  <c:v>15.546735</c:v>
                </c:pt>
                <c:pt idx="5546">
                  <c:v>15.546735</c:v>
                </c:pt>
                <c:pt idx="5547">
                  <c:v>15.712403</c:v>
                </c:pt>
                <c:pt idx="5548">
                  <c:v>15.712403</c:v>
                </c:pt>
                <c:pt idx="5549">
                  <c:v>15.546735</c:v>
                </c:pt>
                <c:pt idx="5550">
                  <c:v>15.546735</c:v>
                </c:pt>
                <c:pt idx="5551">
                  <c:v>15.546735</c:v>
                </c:pt>
                <c:pt idx="5552">
                  <c:v>15.546735</c:v>
                </c:pt>
                <c:pt idx="5553">
                  <c:v>15.712403</c:v>
                </c:pt>
                <c:pt idx="5554">
                  <c:v>15.712403</c:v>
                </c:pt>
                <c:pt idx="5555">
                  <c:v>15.546735</c:v>
                </c:pt>
                <c:pt idx="5556">
                  <c:v>15.712403</c:v>
                </c:pt>
                <c:pt idx="5557">
                  <c:v>15.712403</c:v>
                </c:pt>
                <c:pt idx="5558">
                  <c:v>15.546735</c:v>
                </c:pt>
                <c:pt idx="5559">
                  <c:v>15.712403</c:v>
                </c:pt>
                <c:pt idx="5560">
                  <c:v>15.712403</c:v>
                </c:pt>
                <c:pt idx="5561">
                  <c:v>15.712403</c:v>
                </c:pt>
                <c:pt idx="5562">
                  <c:v>15.712403</c:v>
                </c:pt>
                <c:pt idx="5563">
                  <c:v>15.712403</c:v>
                </c:pt>
                <c:pt idx="5564">
                  <c:v>15.712403</c:v>
                </c:pt>
                <c:pt idx="5565">
                  <c:v>15.712403</c:v>
                </c:pt>
                <c:pt idx="5566">
                  <c:v>15.712403</c:v>
                </c:pt>
                <c:pt idx="5567">
                  <c:v>15.712403</c:v>
                </c:pt>
                <c:pt idx="5568">
                  <c:v>15.712403</c:v>
                </c:pt>
                <c:pt idx="5569">
                  <c:v>15.546735</c:v>
                </c:pt>
                <c:pt idx="5570">
                  <c:v>15.546735</c:v>
                </c:pt>
                <c:pt idx="5571">
                  <c:v>15.712403</c:v>
                </c:pt>
                <c:pt idx="5572">
                  <c:v>15.712403</c:v>
                </c:pt>
                <c:pt idx="5573">
                  <c:v>15.712403</c:v>
                </c:pt>
                <c:pt idx="5574">
                  <c:v>15.712403</c:v>
                </c:pt>
                <c:pt idx="5575">
                  <c:v>15.712403</c:v>
                </c:pt>
                <c:pt idx="5576">
                  <c:v>15.712403</c:v>
                </c:pt>
                <c:pt idx="5577">
                  <c:v>15.712403</c:v>
                </c:pt>
                <c:pt idx="5578">
                  <c:v>15.712403</c:v>
                </c:pt>
                <c:pt idx="5579">
                  <c:v>15.546735</c:v>
                </c:pt>
                <c:pt idx="5580">
                  <c:v>15.712403</c:v>
                </c:pt>
                <c:pt idx="5581">
                  <c:v>15.546735</c:v>
                </c:pt>
                <c:pt idx="5582">
                  <c:v>15.712403</c:v>
                </c:pt>
                <c:pt idx="5583">
                  <c:v>15.712403</c:v>
                </c:pt>
                <c:pt idx="5584">
                  <c:v>15.712403</c:v>
                </c:pt>
                <c:pt idx="5585">
                  <c:v>15.546735</c:v>
                </c:pt>
                <c:pt idx="5586">
                  <c:v>15.712403</c:v>
                </c:pt>
                <c:pt idx="5587">
                  <c:v>15.546735</c:v>
                </c:pt>
                <c:pt idx="5588">
                  <c:v>15.712403</c:v>
                </c:pt>
                <c:pt idx="5589">
                  <c:v>15.712403</c:v>
                </c:pt>
                <c:pt idx="5590">
                  <c:v>15.546735</c:v>
                </c:pt>
                <c:pt idx="5591">
                  <c:v>15.712403</c:v>
                </c:pt>
                <c:pt idx="5592">
                  <c:v>15.712403</c:v>
                </c:pt>
                <c:pt idx="5593">
                  <c:v>15.712403</c:v>
                </c:pt>
                <c:pt idx="5594">
                  <c:v>15.712403</c:v>
                </c:pt>
                <c:pt idx="5595">
                  <c:v>15.712403</c:v>
                </c:pt>
                <c:pt idx="5596">
                  <c:v>15.546735</c:v>
                </c:pt>
                <c:pt idx="5597">
                  <c:v>15.712403</c:v>
                </c:pt>
                <c:pt idx="5598">
                  <c:v>15.546735</c:v>
                </c:pt>
                <c:pt idx="5599">
                  <c:v>15.712403</c:v>
                </c:pt>
                <c:pt idx="5600">
                  <c:v>15.546735</c:v>
                </c:pt>
                <c:pt idx="5601">
                  <c:v>15.712403</c:v>
                </c:pt>
                <c:pt idx="5602">
                  <c:v>15.546735</c:v>
                </c:pt>
                <c:pt idx="5603">
                  <c:v>15.712403</c:v>
                </c:pt>
                <c:pt idx="5604">
                  <c:v>15.546735</c:v>
                </c:pt>
                <c:pt idx="5605">
                  <c:v>15.878069999999999</c:v>
                </c:pt>
                <c:pt idx="5606">
                  <c:v>15.546735</c:v>
                </c:pt>
                <c:pt idx="5607">
                  <c:v>15.712403</c:v>
                </c:pt>
                <c:pt idx="5608">
                  <c:v>15.878069999999999</c:v>
                </c:pt>
                <c:pt idx="5609">
                  <c:v>15.712403</c:v>
                </c:pt>
                <c:pt idx="5610">
                  <c:v>15.712403</c:v>
                </c:pt>
                <c:pt idx="5611">
                  <c:v>15.546735</c:v>
                </c:pt>
                <c:pt idx="5612">
                  <c:v>15.878069999999999</c:v>
                </c:pt>
                <c:pt idx="5613">
                  <c:v>15.546735</c:v>
                </c:pt>
                <c:pt idx="5614">
                  <c:v>15.546735</c:v>
                </c:pt>
                <c:pt idx="5615">
                  <c:v>15.712403</c:v>
                </c:pt>
                <c:pt idx="5616">
                  <c:v>15.546735</c:v>
                </c:pt>
                <c:pt idx="5617">
                  <c:v>15.546735</c:v>
                </c:pt>
                <c:pt idx="5618">
                  <c:v>15.546735</c:v>
                </c:pt>
                <c:pt idx="5619">
                  <c:v>15.546735</c:v>
                </c:pt>
                <c:pt idx="5620">
                  <c:v>15.878069999999999</c:v>
                </c:pt>
                <c:pt idx="5621">
                  <c:v>15.712403</c:v>
                </c:pt>
                <c:pt idx="5622">
                  <c:v>15.712403</c:v>
                </c:pt>
                <c:pt idx="5623">
                  <c:v>15.546735</c:v>
                </c:pt>
                <c:pt idx="5624">
                  <c:v>15.546735</c:v>
                </c:pt>
                <c:pt idx="5625">
                  <c:v>15.546735</c:v>
                </c:pt>
                <c:pt idx="5626">
                  <c:v>15.546735</c:v>
                </c:pt>
                <c:pt idx="5627">
                  <c:v>15.546735</c:v>
                </c:pt>
                <c:pt idx="5628">
                  <c:v>15.546735</c:v>
                </c:pt>
                <c:pt idx="5629">
                  <c:v>15.546735</c:v>
                </c:pt>
                <c:pt idx="5630">
                  <c:v>15.546735</c:v>
                </c:pt>
                <c:pt idx="5631">
                  <c:v>15.712403</c:v>
                </c:pt>
                <c:pt idx="5632">
                  <c:v>15.546735</c:v>
                </c:pt>
                <c:pt idx="5633">
                  <c:v>15.712403</c:v>
                </c:pt>
                <c:pt idx="5634">
                  <c:v>15.712403</c:v>
                </c:pt>
                <c:pt idx="5635">
                  <c:v>15.546735</c:v>
                </c:pt>
                <c:pt idx="5636">
                  <c:v>15.546735</c:v>
                </c:pt>
                <c:pt idx="5637">
                  <c:v>15.712403</c:v>
                </c:pt>
                <c:pt idx="5638">
                  <c:v>15.712403</c:v>
                </c:pt>
                <c:pt idx="5639">
                  <c:v>15.712403</c:v>
                </c:pt>
                <c:pt idx="5640">
                  <c:v>15.878069999999999</c:v>
                </c:pt>
                <c:pt idx="5641">
                  <c:v>15.546735</c:v>
                </c:pt>
                <c:pt idx="5642">
                  <c:v>15.712403</c:v>
                </c:pt>
                <c:pt idx="5643">
                  <c:v>15.546735</c:v>
                </c:pt>
                <c:pt idx="5644">
                  <c:v>15.546735</c:v>
                </c:pt>
                <c:pt idx="5645">
                  <c:v>15.712403</c:v>
                </c:pt>
                <c:pt idx="5646">
                  <c:v>15.712403</c:v>
                </c:pt>
                <c:pt idx="5647">
                  <c:v>15.546735</c:v>
                </c:pt>
                <c:pt idx="5648">
                  <c:v>15.546735</c:v>
                </c:pt>
                <c:pt idx="5649">
                  <c:v>15.712403</c:v>
                </c:pt>
                <c:pt idx="5650">
                  <c:v>15.712403</c:v>
                </c:pt>
                <c:pt idx="5651">
                  <c:v>15.712403</c:v>
                </c:pt>
                <c:pt idx="5652">
                  <c:v>15.712403</c:v>
                </c:pt>
                <c:pt idx="5653">
                  <c:v>15.546735</c:v>
                </c:pt>
                <c:pt idx="5654">
                  <c:v>15.712403</c:v>
                </c:pt>
                <c:pt idx="5655">
                  <c:v>15.546735</c:v>
                </c:pt>
                <c:pt idx="5656">
                  <c:v>15.712403</c:v>
                </c:pt>
                <c:pt idx="5657">
                  <c:v>15.712403</c:v>
                </c:pt>
                <c:pt idx="5658">
                  <c:v>15.712403</c:v>
                </c:pt>
                <c:pt idx="5659">
                  <c:v>15.546735</c:v>
                </c:pt>
                <c:pt idx="5660">
                  <c:v>15.546735</c:v>
                </c:pt>
                <c:pt idx="5661">
                  <c:v>15.546735</c:v>
                </c:pt>
                <c:pt idx="5662">
                  <c:v>15.546735</c:v>
                </c:pt>
                <c:pt idx="5663">
                  <c:v>15.546735</c:v>
                </c:pt>
                <c:pt idx="5664">
                  <c:v>15.546735</c:v>
                </c:pt>
                <c:pt idx="5665">
                  <c:v>15.546735</c:v>
                </c:pt>
                <c:pt idx="5666">
                  <c:v>15.546735</c:v>
                </c:pt>
                <c:pt idx="5667">
                  <c:v>15.712403</c:v>
                </c:pt>
                <c:pt idx="5668">
                  <c:v>15.546735</c:v>
                </c:pt>
                <c:pt idx="5669">
                  <c:v>15.546735</c:v>
                </c:pt>
                <c:pt idx="5670">
                  <c:v>15.546735</c:v>
                </c:pt>
                <c:pt idx="5671">
                  <c:v>15.712403</c:v>
                </c:pt>
                <c:pt idx="5672">
                  <c:v>15.712403</c:v>
                </c:pt>
                <c:pt idx="5673">
                  <c:v>15.712403</c:v>
                </c:pt>
                <c:pt idx="5674">
                  <c:v>15.712403</c:v>
                </c:pt>
                <c:pt idx="5675">
                  <c:v>15.546735</c:v>
                </c:pt>
                <c:pt idx="5676">
                  <c:v>15.546735</c:v>
                </c:pt>
                <c:pt idx="5677">
                  <c:v>15.712403</c:v>
                </c:pt>
                <c:pt idx="5678">
                  <c:v>15.546735</c:v>
                </c:pt>
                <c:pt idx="5679">
                  <c:v>15.546735</c:v>
                </c:pt>
                <c:pt idx="5680">
                  <c:v>15.546735</c:v>
                </c:pt>
                <c:pt idx="5681">
                  <c:v>15.546735</c:v>
                </c:pt>
                <c:pt idx="5682">
                  <c:v>15.712403</c:v>
                </c:pt>
                <c:pt idx="5683">
                  <c:v>15.546735</c:v>
                </c:pt>
                <c:pt idx="5684">
                  <c:v>15.546735</c:v>
                </c:pt>
                <c:pt idx="5685">
                  <c:v>15.546735</c:v>
                </c:pt>
                <c:pt idx="5686">
                  <c:v>15.712403</c:v>
                </c:pt>
                <c:pt idx="5687">
                  <c:v>15.546735</c:v>
                </c:pt>
                <c:pt idx="5688">
                  <c:v>15.712403</c:v>
                </c:pt>
                <c:pt idx="5689">
                  <c:v>15.546735</c:v>
                </c:pt>
                <c:pt idx="5690">
                  <c:v>15.546735</c:v>
                </c:pt>
                <c:pt idx="5691">
                  <c:v>15.546735</c:v>
                </c:pt>
                <c:pt idx="5692">
                  <c:v>15.546735</c:v>
                </c:pt>
                <c:pt idx="5693">
                  <c:v>15.546735</c:v>
                </c:pt>
                <c:pt idx="5694">
                  <c:v>15.712403</c:v>
                </c:pt>
                <c:pt idx="5695">
                  <c:v>15.546735</c:v>
                </c:pt>
                <c:pt idx="5696">
                  <c:v>15.546735</c:v>
                </c:pt>
                <c:pt idx="5697">
                  <c:v>15.546735</c:v>
                </c:pt>
                <c:pt idx="5698">
                  <c:v>15.546735</c:v>
                </c:pt>
                <c:pt idx="5699">
                  <c:v>15.546735</c:v>
                </c:pt>
                <c:pt idx="5700">
                  <c:v>15.546735</c:v>
                </c:pt>
                <c:pt idx="5701">
                  <c:v>15.546735</c:v>
                </c:pt>
                <c:pt idx="5702">
                  <c:v>15.546735</c:v>
                </c:pt>
                <c:pt idx="5703">
                  <c:v>15.712403</c:v>
                </c:pt>
                <c:pt idx="5704">
                  <c:v>15.546735</c:v>
                </c:pt>
                <c:pt idx="5705">
                  <c:v>15.546735</c:v>
                </c:pt>
                <c:pt idx="5706">
                  <c:v>15.546735</c:v>
                </c:pt>
                <c:pt idx="5707">
                  <c:v>15.712403</c:v>
                </c:pt>
                <c:pt idx="5708">
                  <c:v>15.546735</c:v>
                </c:pt>
                <c:pt idx="5709">
                  <c:v>15.546735</c:v>
                </c:pt>
                <c:pt idx="5710">
                  <c:v>15.546735</c:v>
                </c:pt>
                <c:pt idx="5711">
                  <c:v>15.546735</c:v>
                </c:pt>
                <c:pt idx="5712">
                  <c:v>15.546735</c:v>
                </c:pt>
                <c:pt idx="5713">
                  <c:v>15.546735</c:v>
                </c:pt>
                <c:pt idx="5714">
                  <c:v>15.546735</c:v>
                </c:pt>
                <c:pt idx="5715">
                  <c:v>15.712403</c:v>
                </c:pt>
                <c:pt idx="5716">
                  <c:v>15.546735</c:v>
                </c:pt>
                <c:pt idx="5717">
                  <c:v>15.546735</c:v>
                </c:pt>
                <c:pt idx="5718">
                  <c:v>15.712403</c:v>
                </c:pt>
                <c:pt idx="5719">
                  <c:v>15.546735</c:v>
                </c:pt>
                <c:pt idx="5720">
                  <c:v>15.546735</c:v>
                </c:pt>
                <c:pt idx="5721">
                  <c:v>15.712403</c:v>
                </c:pt>
                <c:pt idx="5722">
                  <c:v>15.712403</c:v>
                </c:pt>
                <c:pt idx="5723">
                  <c:v>15.546735</c:v>
                </c:pt>
                <c:pt idx="5724">
                  <c:v>15.712403</c:v>
                </c:pt>
                <c:pt idx="5725">
                  <c:v>15.546735</c:v>
                </c:pt>
                <c:pt idx="5726">
                  <c:v>15.546735</c:v>
                </c:pt>
                <c:pt idx="5727">
                  <c:v>15.546735</c:v>
                </c:pt>
                <c:pt idx="5728">
                  <c:v>15.546735</c:v>
                </c:pt>
                <c:pt idx="5729">
                  <c:v>15.546735</c:v>
                </c:pt>
                <c:pt idx="5730">
                  <c:v>15.546735</c:v>
                </c:pt>
                <c:pt idx="5731">
                  <c:v>15.712403</c:v>
                </c:pt>
                <c:pt idx="5732">
                  <c:v>15.712403</c:v>
                </c:pt>
                <c:pt idx="5733">
                  <c:v>15.712403</c:v>
                </c:pt>
                <c:pt idx="5734">
                  <c:v>15.546735</c:v>
                </c:pt>
                <c:pt idx="5735">
                  <c:v>15.546735</c:v>
                </c:pt>
                <c:pt idx="5736">
                  <c:v>15.546735</c:v>
                </c:pt>
                <c:pt idx="5737">
                  <c:v>15.546735</c:v>
                </c:pt>
                <c:pt idx="5738">
                  <c:v>15.712403</c:v>
                </c:pt>
                <c:pt idx="5739">
                  <c:v>15.546735</c:v>
                </c:pt>
                <c:pt idx="5740">
                  <c:v>15.546735</c:v>
                </c:pt>
                <c:pt idx="5741">
                  <c:v>15.546735</c:v>
                </c:pt>
                <c:pt idx="5742">
                  <c:v>15.546735</c:v>
                </c:pt>
                <c:pt idx="5743">
                  <c:v>15.546735</c:v>
                </c:pt>
                <c:pt idx="5744">
                  <c:v>15.546735</c:v>
                </c:pt>
                <c:pt idx="5745">
                  <c:v>15.546735</c:v>
                </c:pt>
                <c:pt idx="5746">
                  <c:v>15.546735</c:v>
                </c:pt>
                <c:pt idx="5747">
                  <c:v>15.546735</c:v>
                </c:pt>
                <c:pt idx="5748">
                  <c:v>15.546735</c:v>
                </c:pt>
                <c:pt idx="5749">
                  <c:v>15.546735</c:v>
                </c:pt>
                <c:pt idx="5750">
                  <c:v>15.546735</c:v>
                </c:pt>
                <c:pt idx="5751">
                  <c:v>15.712403</c:v>
                </c:pt>
                <c:pt idx="5752">
                  <c:v>15.712403</c:v>
                </c:pt>
                <c:pt idx="5753">
                  <c:v>15.546735</c:v>
                </c:pt>
                <c:pt idx="5754">
                  <c:v>15.546735</c:v>
                </c:pt>
                <c:pt idx="5755">
                  <c:v>15.546735</c:v>
                </c:pt>
                <c:pt idx="5756">
                  <c:v>15.546735</c:v>
                </c:pt>
                <c:pt idx="5757">
                  <c:v>15.712403</c:v>
                </c:pt>
                <c:pt idx="5758">
                  <c:v>15.712403</c:v>
                </c:pt>
                <c:pt idx="5759">
                  <c:v>15.546735</c:v>
                </c:pt>
                <c:pt idx="5760">
                  <c:v>15.546735</c:v>
                </c:pt>
                <c:pt idx="5761">
                  <c:v>15.546735</c:v>
                </c:pt>
                <c:pt idx="5762">
                  <c:v>15.546735</c:v>
                </c:pt>
                <c:pt idx="5763">
                  <c:v>15.546735</c:v>
                </c:pt>
                <c:pt idx="5764">
                  <c:v>15.546735</c:v>
                </c:pt>
                <c:pt idx="5765">
                  <c:v>15.712403</c:v>
                </c:pt>
                <c:pt idx="5766">
                  <c:v>15.546735</c:v>
                </c:pt>
                <c:pt idx="5767">
                  <c:v>15.546735</c:v>
                </c:pt>
                <c:pt idx="5768">
                  <c:v>15.712403</c:v>
                </c:pt>
                <c:pt idx="5769">
                  <c:v>15.546735</c:v>
                </c:pt>
                <c:pt idx="5770">
                  <c:v>15.712403</c:v>
                </c:pt>
                <c:pt idx="5771">
                  <c:v>15.712403</c:v>
                </c:pt>
                <c:pt idx="5772">
                  <c:v>15.546735</c:v>
                </c:pt>
                <c:pt idx="5773">
                  <c:v>15.546735</c:v>
                </c:pt>
                <c:pt idx="5774">
                  <c:v>15.546735</c:v>
                </c:pt>
                <c:pt idx="5775">
                  <c:v>15.546735</c:v>
                </c:pt>
                <c:pt idx="5776">
                  <c:v>15.546735</c:v>
                </c:pt>
                <c:pt idx="5777">
                  <c:v>15.546735</c:v>
                </c:pt>
                <c:pt idx="5778">
                  <c:v>15.712403</c:v>
                </c:pt>
                <c:pt idx="5779">
                  <c:v>15.546735</c:v>
                </c:pt>
                <c:pt idx="5780">
                  <c:v>15.546735</c:v>
                </c:pt>
                <c:pt idx="5781">
                  <c:v>15.546735</c:v>
                </c:pt>
                <c:pt idx="5782">
                  <c:v>15.546735</c:v>
                </c:pt>
                <c:pt idx="5783">
                  <c:v>15.546735</c:v>
                </c:pt>
                <c:pt idx="5784">
                  <c:v>15.546735</c:v>
                </c:pt>
                <c:pt idx="5785">
                  <c:v>15.712403</c:v>
                </c:pt>
                <c:pt idx="5786">
                  <c:v>15.546735</c:v>
                </c:pt>
                <c:pt idx="5787">
                  <c:v>15.546735</c:v>
                </c:pt>
                <c:pt idx="5788">
                  <c:v>15.546735</c:v>
                </c:pt>
                <c:pt idx="5789">
                  <c:v>15.712403</c:v>
                </c:pt>
                <c:pt idx="5790">
                  <c:v>15.546735</c:v>
                </c:pt>
                <c:pt idx="5791">
                  <c:v>15.546735</c:v>
                </c:pt>
                <c:pt idx="5792">
                  <c:v>15.546735</c:v>
                </c:pt>
                <c:pt idx="5793">
                  <c:v>15.546735</c:v>
                </c:pt>
                <c:pt idx="5794">
                  <c:v>15.546735</c:v>
                </c:pt>
                <c:pt idx="5795">
                  <c:v>15.546735</c:v>
                </c:pt>
                <c:pt idx="5796">
                  <c:v>15.546735</c:v>
                </c:pt>
                <c:pt idx="5797">
                  <c:v>15.712403</c:v>
                </c:pt>
                <c:pt idx="5798">
                  <c:v>15.712403</c:v>
                </c:pt>
                <c:pt idx="5799">
                  <c:v>15.381068000000001</c:v>
                </c:pt>
                <c:pt idx="5800">
                  <c:v>15.546735</c:v>
                </c:pt>
                <c:pt idx="5801">
                  <c:v>15.712403</c:v>
                </c:pt>
                <c:pt idx="5802">
                  <c:v>15.546735</c:v>
                </c:pt>
                <c:pt idx="5803">
                  <c:v>15.546735</c:v>
                </c:pt>
                <c:pt idx="5804">
                  <c:v>15.546735</c:v>
                </c:pt>
                <c:pt idx="5805">
                  <c:v>15.712403</c:v>
                </c:pt>
                <c:pt idx="5806">
                  <c:v>15.546735</c:v>
                </c:pt>
                <c:pt idx="5807">
                  <c:v>15.546735</c:v>
                </c:pt>
                <c:pt idx="5808">
                  <c:v>15.546735</c:v>
                </c:pt>
                <c:pt idx="5809">
                  <c:v>15.712403</c:v>
                </c:pt>
                <c:pt idx="5810">
                  <c:v>15.546735</c:v>
                </c:pt>
                <c:pt idx="5811">
                  <c:v>15.546735</c:v>
                </c:pt>
                <c:pt idx="5812">
                  <c:v>15.546735</c:v>
                </c:pt>
                <c:pt idx="5813">
                  <c:v>15.712403</c:v>
                </c:pt>
                <c:pt idx="5814">
                  <c:v>15.546735</c:v>
                </c:pt>
                <c:pt idx="5815">
                  <c:v>15.546735</c:v>
                </c:pt>
                <c:pt idx="5816">
                  <c:v>15.546735</c:v>
                </c:pt>
                <c:pt idx="5817">
                  <c:v>15.546735</c:v>
                </c:pt>
                <c:pt idx="5818">
                  <c:v>15.712403</c:v>
                </c:pt>
                <c:pt idx="5819">
                  <c:v>15.712403</c:v>
                </c:pt>
                <c:pt idx="5820">
                  <c:v>15.546735</c:v>
                </c:pt>
                <c:pt idx="5821">
                  <c:v>15.546735</c:v>
                </c:pt>
                <c:pt idx="5822">
                  <c:v>15.546735</c:v>
                </c:pt>
                <c:pt idx="5823">
                  <c:v>15.546735</c:v>
                </c:pt>
                <c:pt idx="5824">
                  <c:v>15.712403</c:v>
                </c:pt>
                <c:pt idx="5825">
                  <c:v>15.546735</c:v>
                </c:pt>
                <c:pt idx="5826">
                  <c:v>15.546735</c:v>
                </c:pt>
                <c:pt idx="5827">
                  <c:v>15.712403</c:v>
                </c:pt>
                <c:pt idx="5828">
                  <c:v>15.546735</c:v>
                </c:pt>
                <c:pt idx="5829">
                  <c:v>15.546735</c:v>
                </c:pt>
                <c:pt idx="5830">
                  <c:v>15.546735</c:v>
                </c:pt>
                <c:pt idx="5831">
                  <c:v>15.546735</c:v>
                </c:pt>
                <c:pt idx="5832">
                  <c:v>15.546735</c:v>
                </c:pt>
                <c:pt idx="5833">
                  <c:v>15.546735</c:v>
                </c:pt>
                <c:pt idx="5834">
                  <c:v>15.546735</c:v>
                </c:pt>
                <c:pt idx="5835">
                  <c:v>15.546735</c:v>
                </c:pt>
                <c:pt idx="5836">
                  <c:v>15.712403</c:v>
                </c:pt>
                <c:pt idx="5837">
                  <c:v>15.546735</c:v>
                </c:pt>
                <c:pt idx="5838">
                  <c:v>15.712403</c:v>
                </c:pt>
                <c:pt idx="5839">
                  <c:v>15.712403</c:v>
                </c:pt>
                <c:pt idx="5840">
                  <c:v>15.712403</c:v>
                </c:pt>
                <c:pt idx="5841">
                  <c:v>15.546735</c:v>
                </c:pt>
                <c:pt idx="5842">
                  <c:v>15.546735</c:v>
                </c:pt>
                <c:pt idx="5843">
                  <c:v>15.546735</c:v>
                </c:pt>
                <c:pt idx="5844">
                  <c:v>15.546735</c:v>
                </c:pt>
                <c:pt idx="5845">
                  <c:v>15.712403</c:v>
                </c:pt>
                <c:pt idx="5846">
                  <c:v>15.546735</c:v>
                </c:pt>
                <c:pt idx="5847">
                  <c:v>15.546735</c:v>
                </c:pt>
                <c:pt idx="5848">
                  <c:v>15.712403</c:v>
                </c:pt>
                <c:pt idx="5849">
                  <c:v>15.712403</c:v>
                </c:pt>
                <c:pt idx="5850">
                  <c:v>15.546735</c:v>
                </c:pt>
                <c:pt idx="5851">
                  <c:v>15.546735</c:v>
                </c:pt>
                <c:pt idx="5852">
                  <c:v>15.712403</c:v>
                </c:pt>
                <c:pt idx="5853">
                  <c:v>15.546735</c:v>
                </c:pt>
                <c:pt idx="5854">
                  <c:v>15.712403</c:v>
                </c:pt>
                <c:pt idx="5855">
                  <c:v>15.712403</c:v>
                </c:pt>
                <c:pt idx="5856">
                  <c:v>15.546735</c:v>
                </c:pt>
                <c:pt idx="5857">
                  <c:v>15.712403</c:v>
                </c:pt>
                <c:pt idx="5858">
                  <c:v>15.712403</c:v>
                </c:pt>
                <c:pt idx="5859">
                  <c:v>15.546735</c:v>
                </c:pt>
                <c:pt idx="5860">
                  <c:v>15.712403</c:v>
                </c:pt>
                <c:pt idx="5861">
                  <c:v>15.712403</c:v>
                </c:pt>
                <c:pt idx="5862">
                  <c:v>15.546735</c:v>
                </c:pt>
                <c:pt idx="5863">
                  <c:v>15.546735</c:v>
                </c:pt>
                <c:pt idx="5864">
                  <c:v>15.546735</c:v>
                </c:pt>
                <c:pt idx="5865">
                  <c:v>15.712403</c:v>
                </c:pt>
                <c:pt idx="5866">
                  <c:v>15.712403</c:v>
                </c:pt>
                <c:pt idx="5867">
                  <c:v>15.546735</c:v>
                </c:pt>
                <c:pt idx="5868">
                  <c:v>15.878069999999999</c:v>
                </c:pt>
                <c:pt idx="5869">
                  <c:v>15.712403</c:v>
                </c:pt>
                <c:pt idx="5870">
                  <c:v>15.712403</c:v>
                </c:pt>
                <c:pt idx="5871">
                  <c:v>15.546735</c:v>
                </c:pt>
                <c:pt idx="5872">
                  <c:v>15.546735</c:v>
                </c:pt>
                <c:pt idx="5873">
                  <c:v>15.712403</c:v>
                </c:pt>
                <c:pt idx="5874">
                  <c:v>15.546735</c:v>
                </c:pt>
                <c:pt idx="5875">
                  <c:v>15.546735</c:v>
                </c:pt>
                <c:pt idx="5876">
                  <c:v>15.546735</c:v>
                </c:pt>
                <c:pt idx="5877">
                  <c:v>15.546735</c:v>
                </c:pt>
                <c:pt idx="5878">
                  <c:v>15.546735</c:v>
                </c:pt>
                <c:pt idx="5879">
                  <c:v>15.712403</c:v>
                </c:pt>
                <c:pt idx="5880">
                  <c:v>15.546735</c:v>
                </c:pt>
                <c:pt idx="5881">
                  <c:v>15.712403</c:v>
                </c:pt>
                <c:pt idx="5882">
                  <c:v>15.546735</c:v>
                </c:pt>
                <c:pt idx="5883">
                  <c:v>15.546735</c:v>
                </c:pt>
                <c:pt idx="5884">
                  <c:v>15.712403</c:v>
                </c:pt>
                <c:pt idx="5885">
                  <c:v>15.546735</c:v>
                </c:pt>
                <c:pt idx="5886">
                  <c:v>15.546735</c:v>
                </c:pt>
                <c:pt idx="5887">
                  <c:v>15.546735</c:v>
                </c:pt>
                <c:pt idx="5888">
                  <c:v>15.546735</c:v>
                </c:pt>
                <c:pt idx="5889">
                  <c:v>15.546735</c:v>
                </c:pt>
                <c:pt idx="5890">
                  <c:v>15.712403</c:v>
                </c:pt>
                <c:pt idx="5891">
                  <c:v>15.546735</c:v>
                </c:pt>
                <c:pt idx="5892">
                  <c:v>15.546735</c:v>
                </c:pt>
                <c:pt idx="5893">
                  <c:v>15.546735</c:v>
                </c:pt>
                <c:pt idx="5894">
                  <c:v>15.712403</c:v>
                </c:pt>
                <c:pt idx="5895">
                  <c:v>15.546735</c:v>
                </c:pt>
                <c:pt idx="5896">
                  <c:v>15.546735</c:v>
                </c:pt>
                <c:pt idx="5897">
                  <c:v>15.546735</c:v>
                </c:pt>
                <c:pt idx="5898">
                  <c:v>15.712403</c:v>
                </c:pt>
                <c:pt idx="5899">
                  <c:v>15.546735</c:v>
                </c:pt>
                <c:pt idx="5900">
                  <c:v>15.546735</c:v>
                </c:pt>
                <c:pt idx="5901">
                  <c:v>15.546735</c:v>
                </c:pt>
                <c:pt idx="5902">
                  <c:v>15.712403</c:v>
                </c:pt>
                <c:pt idx="5903">
                  <c:v>15.546735</c:v>
                </c:pt>
                <c:pt idx="5904">
                  <c:v>15.546735</c:v>
                </c:pt>
                <c:pt idx="5905">
                  <c:v>15.546735</c:v>
                </c:pt>
                <c:pt idx="5906">
                  <c:v>15.712403</c:v>
                </c:pt>
                <c:pt idx="5907">
                  <c:v>15.546735</c:v>
                </c:pt>
                <c:pt idx="5908">
                  <c:v>15.546735</c:v>
                </c:pt>
                <c:pt idx="5909">
                  <c:v>15.712403</c:v>
                </c:pt>
                <c:pt idx="5910">
                  <c:v>15.546735</c:v>
                </c:pt>
                <c:pt idx="5911">
                  <c:v>15.546735</c:v>
                </c:pt>
                <c:pt idx="5912">
                  <c:v>15.546735</c:v>
                </c:pt>
                <c:pt idx="5913">
                  <c:v>15.546735</c:v>
                </c:pt>
                <c:pt idx="5914">
                  <c:v>15.712403</c:v>
                </c:pt>
                <c:pt idx="5915">
                  <c:v>15.546735</c:v>
                </c:pt>
                <c:pt idx="5916">
                  <c:v>15.546735</c:v>
                </c:pt>
                <c:pt idx="5917">
                  <c:v>15.546735</c:v>
                </c:pt>
                <c:pt idx="5918">
                  <c:v>15.712403</c:v>
                </c:pt>
                <c:pt idx="5919">
                  <c:v>15.712403</c:v>
                </c:pt>
                <c:pt idx="5920">
                  <c:v>15.546735</c:v>
                </c:pt>
                <c:pt idx="5921">
                  <c:v>15.546735</c:v>
                </c:pt>
                <c:pt idx="5922">
                  <c:v>15.712403</c:v>
                </c:pt>
                <c:pt idx="5923">
                  <c:v>15.712403</c:v>
                </c:pt>
                <c:pt idx="5924">
                  <c:v>15.712403</c:v>
                </c:pt>
                <c:pt idx="5925">
                  <c:v>15.712403</c:v>
                </c:pt>
                <c:pt idx="5926">
                  <c:v>15.546735</c:v>
                </c:pt>
                <c:pt idx="5927">
                  <c:v>15.546735</c:v>
                </c:pt>
                <c:pt idx="5928">
                  <c:v>15.712403</c:v>
                </c:pt>
                <c:pt idx="5929">
                  <c:v>15.546735</c:v>
                </c:pt>
                <c:pt idx="5930">
                  <c:v>15.546735</c:v>
                </c:pt>
                <c:pt idx="5931">
                  <c:v>15.546735</c:v>
                </c:pt>
                <c:pt idx="5932">
                  <c:v>15.546735</c:v>
                </c:pt>
                <c:pt idx="5933">
                  <c:v>15.546735</c:v>
                </c:pt>
                <c:pt idx="5934">
                  <c:v>15.546735</c:v>
                </c:pt>
                <c:pt idx="5935">
                  <c:v>15.546735</c:v>
                </c:pt>
                <c:pt idx="5936">
                  <c:v>15.546735</c:v>
                </c:pt>
                <c:pt idx="5937">
                  <c:v>15.546735</c:v>
                </c:pt>
                <c:pt idx="5938">
                  <c:v>15.546735</c:v>
                </c:pt>
                <c:pt idx="5939">
                  <c:v>15.546735</c:v>
                </c:pt>
                <c:pt idx="5940">
                  <c:v>15.546735</c:v>
                </c:pt>
                <c:pt idx="5941">
                  <c:v>15.712403</c:v>
                </c:pt>
                <c:pt idx="5942">
                  <c:v>15.546735</c:v>
                </c:pt>
                <c:pt idx="5943">
                  <c:v>15.712403</c:v>
                </c:pt>
                <c:pt idx="5944">
                  <c:v>15.546735</c:v>
                </c:pt>
                <c:pt idx="5945">
                  <c:v>15.546735</c:v>
                </c:pt>
                <c:pt idx="5946">
                  <c:v>15.546735</c:v>
                </c:pt>
                <c:pt idx="5947">
                  <c:v>15.546735</c:v>
                </c:pt>
                <c:pt idx="5948">
                  <c:v>15.546735</c:v>
                </c:pt>
                <c:pt idx="5949">
                  <c:v>15.546735</c:v>
                </c:pt>
                <c:pt idx="5950">
                  <c:v>15.546735</c:v>
                </c:pt>
                <c:pt idx="5951">
                  <c:v>15.546735</c:v>
                </c:pt>
                <c:pt idx="5952">
                  <c:v>15.712403</c:v>
                </c:pt>
                <c:pt idx="5953">
                  <c:v>15.546735</c:v>
                </c:pt>
                <c:pt idx="5954">
                  <c:v>15.546735</c:v>
                </c:pt>
                <c:pt idx="5955">
                  <c:v>15.546735</c:v>
                </c:pt>
                <c:pt idx="5956">
                  <c:v>15.712403</c:v>
                </c:pt>
                <c:pt idx="5957">
                  <c:v>15.546735</c:v>
                </c:pt>
                <c:pt idx="5958">
                  <c:v>15.546735</c:v>
                </c:pt>
                <c:pt idx="5959">
                  <c:v>15.546735</c:v>
                </c:pt>
                <c:pt idx="5960">
                  <c:v>15.878069999999999</c:v>
                </c:pt>
                <c:pt idx="5961">
                  <c:v>15.546735</c:v>
                </c:pt>
                <c:pt idx="5962">
                  <c:v>15.546735</c:v>
                </c:pt>
                <c:pt idx="5963">
                  <c:v>15.712403</c:v>
                </c:pt>
                <c:pt idx="5964">
                  <c:v>15.546735</c:v>
                </c:pt>
                <c:pt idx="5965">
                  <c:v>15.546735</c:v>
                </c:pt>
                <c:pt idx="5966">
                  <c:v>15.546735</c:v>
                </c:pt>
                <c:pt idx="5967">
                  <c:v>15.546735</c:v>
                </c:pt>
                <c:pt idx="5968">
                  <c:v>15.546735</c:v>
                </c:pt>
                <c:pt idx="5969">
                  <c:v>15.712403</c:v>
                </c:pt>
                <c:pt idx="5970">
                  <c:v>15.546735</c:v>
                </c:pt>
                <c:pt idx="5971">
                  <c:v>15.546735</c:v>
                </c:pt>
                <c:pt idx="5972">
                  <c:v>15.546735</c:v>
                </c:pt>
                <c:pt idx="5973">
                  <c:v>15.546735</c:v>
                </c:pt>
                <c:pt idx="5974">
                  <c:v>15.546735</c:v>
                </c:pt>
                <c:pt idx="5975">
                  <c:v>15.546735</c:v>
                </c:pt>
                <c:pt idx="5976">
                  <c:v>15.546735</c:v>
                </c:pt>
                <c:pt idx="5977">
                  <c:v>15.546735</c:v>
                </c:pt>
                <c:pt idx="5978">
                  <c:v>15.546735</c:v>
                </c:pt>
                <c:pt idx="5979">
                  <c:v>15.546735</c:v>
                </c:pt>
                <c:pt idx="5980">
                  <c:v>15.546735</c:v>
                </c:pt>
                <c:pt idx="5981">
                  <c:v>15.546735</c:v>
                </c:pt>
                <c:pt idx="5982">
                  <c:v>15.546735</c:v>
                </c:pt>
                <c:pt idx="5983">
                  <c:v>15.546735</c:v>
                </c:pt>
                <c:pt idx="5984">
                  <c:v>15.546735</c:v>
                </c:pt>
                <c:pt idx="5985">
                  <c:v>15.546735</c:v>
                </c:pt>
                <c:pt idx="5986">
                  <c:v>15.546735</c:v>
                </c:pt>
                <c:pt idx="5987">
                  <c:v>15.546735</c:v>
                </c:pt>
                <c:pt idx="5988">
                  <c:v>15.712403</c:v>
                </c:pt>
                <c:pt idx="5989">
                  <c:v>15.712403</c:v>
                </c:pt>
                <c:pt idx="5990">
                  <c:v>15.546735</c:v>
                </c:pt>
                <c:pt idx="5991">
                  <c:v>15.546735</c:v>
                </c:pt>
                <c:pt idx="5992">
                  <c:v>15.546735</c:v>
                </c:pt>
                <c:pt idx="5993">
                  <c:v>15.546735</c:v>
                </c:pt>
                <c:pt idx="5994">
                  <c:v>15.546735</c:v>
                </c:pt>
                <c:pt idx="5995">
                  <c:v>15.546735</c:v>
                </c:pt>
                <c:pt idx="5996">
                  <c:v>15.546735</c:v>
                </c:pt>
                <c:pt idx="5997">
                  <c:v>15.546735</c:v>
                </c:pt>
                <c:pt idx="5998">
                  <c:v>15.546735</c:v>
                </c:pt>
                <c:pt idx="5999">
                  <c:v>15.546735</c:v>
                </c:pt>
                <c:pt idx="6000">
                  <c:v>15.546735</c:v>
                </c:pt>
                <c:pt idx="6001">
                  <c:v>15.546735</c:v>
                </c:pt>
                <c:pt idx="6002">
                  <c:v>15.546735</c:v>
                </c:pt>
                <c:pt idx="6003">
                  <c:v>15.546735</c:v>
                </c:pt>
                <c:pt idx="6004">
                  <c:v>15.546735</c:v>
                </c:pt>
                <c:pt idx="6005">
                  <c:v>15.546735</c:v>
                </c:pt>
                <c:pt idx="6006">
                  <c:v>15.712403</c:v>
                </c:pt>
                <c:pt idx="6007">
                  <c:v>15.712403</c:v>
                </c:pt>
                <c:pt idx="6008">
                  <c:v>15.546735</c:v>
                </c:pt>
                <c:pt idx="6009">
                  <c:v>15.712403</c:v>
                </c:pt>
                <c:pt idx="6010">
                  <c:v>15.546735</c:v>
                </c:pt>
                <c:pt idx="6011">
                  <c:v>15.712403</c:v>
                </c:pt>
                <c:pt idx="6012">
                  <c:v>15.546735</c:v>
                </c:pt>
                <c:pt idx="6013">
                  <c:v>15.546735</c:v>
                </c:pt>
                <c:pt idx="6014">
                  <c:v>15.546735</c:v>
                </c:pt>
                <c:pt idx="6015">
                  <c:v>15.712403</c:v>
                </c:pt>
                <c:pt idx="6016">
                  <c:v>15.712403</c:v>
                </c:pt>
                <c:pt idx="6017">
                  <c:v>15.546735</c:v>
                </c:pt>
                <c:pt idx="6018">
                  <c:v>15.712403</c:v>
                </c:pt>
                <c:pt idx="6019">
                  <c:v>15.546735</c:v>
                </c:pt>
                <c:pt idx="6020">
                  <c:v>15.712403</c:v>
                </c:pt>
                <c:pt idx="6021">
                  <c:v>15.546735</c:v>
                </c:pt>
                <c:pt idx="6022">
                  <c:v>15.546735</c:v>
                </c:pt>
                <c:pt idx="6023">
                  <c:v>15.546735</c:v>
                </c:pt>
                <c:pt idx="6024">
                  <c:v>15.546735</c:v>
                </c:pt>
                <c:pt idx="6025">
                  <c:v>15.546735</c:v>
                </c:pt>
                <c:pt idx="6026">
                  <c:v>15.546735</c:v>
                </c:pt>
                <c:pt idx="6027">
                  <c:v>15.546735</c:v>
                </c:pt>
                <c:pt idx="6028">
                  <c:v>15.546735</c:v>
                </c:pt>
                <c:pt idx="6029">
                  <c:v>15.546735</c:v>
                </c:pt>
                <c:pt idx="6030">
                  <c:v>15.546735</c:v>
                </c:pt>
                <c:pt idx="6031">
                  <c:v>15.712403</c:v>
                </c:pt>
                <c:pt idx="6032">
                  <c:v>15.546735</c:v>
                </c:pt>
                <c:pt idx="6033">
                  <c:v>15.546735</c:v>
                </c:pt>
                <c:pt idx="6034">
                  <c:v>15.712403</c:v>
                </c:pt>
                <c:pt idx="6035">
                  <c:v>15.546735</c:v>
                </c:pt>
                <c:pt idx="6036">
                  <c:v>15.546735</c:v>
                </c:pt>
                <c:pt idx="6037">
                  <c:v>15.546735</c:v>
                </c:pt>
                <c:pt idx="6038">
                  <c:v>15.546735</c:v>
                </c:pt>
                <c:pt idx="6039">
                  <c:v>15.546735</c:v>
                </c:pt>
                <c:pt idx="6040">
                  <c:v>15.381068000000001</c:v>
                </c:pt>
                <c:pt idx="6041">
                  <c:v>15.546735</c:v>
                </c:pt>
                <c:pt idx="6042">
                  <c:v>15.546735</c:v>
                </c:pt>
                <c:pt idx="6043">
                  <c:v>15.546735</c:v>
                </c:pt>
                <c:pt idx="6044">
                  <c:v>15.546735</c:v>
                </c:pt>
                <c:pt idx="6045">
                  <c:v>15.546735</c:v>
                </c:pt>
                <c:pt idx="6046">
                  <c:v>15.546735</c:v>
                </c:pt>
                <c:pt idx="6047">
                  <c:v>15.546735</c:v>
                </c:pt>
                <c:pt idx="6048">
                  <c:v>15.712403</c:v>
                </c:pt>
                <c:pt idx="6049">
                  <c:v>15.712403</c:v>
                </c:pt>
                <c:pt idx="6050">
                  <c:v>15.712403</c:v>
                </c:pt>
                <c:pt idx="6051">
                  <c:v>15.712403</c:v>
                </c:pt>
                <c:pt idx="6052">
                  <c:v>15.546735</c:v>
                </c:pt>
                <c:pt idx="6053">
                  <c:v>15.546735</c:v>
                </c:pt>
                <c:pt idx="6054">
                  <c:v>15.546735</c:v>
                </c:pt>
                <c:pt idx="6055">
                  <c:v>15.712403</c:v>
                </c:pt>
                <c:pt idx="6056">
                  <c:v>15.546735</c:v>
                </c:pt>
                <c:pt idx="6057">
                  <c:v>15.546735</c:v>
                </c:pt>
                <c:pt idx="6058">
                  <c:v>15.546735</c:v>
                </c:pt>
                <c:pt idx="6059">
                  <c:v>15.546735</c:v>
                </c:pt>
                <c:pt idx="6060">
                  <c:v>15.712403</c:v>
                </c:pt>
                <c:pt idx="6061">
                  <c:v>15.546735</c:v>
                </c:pt>
                <c:pt idx="6062">
                  <c:v>15.712403</c:v>
                </c:pt>
                <c:pt idx="6063">
                  <c:v>15.712403</c:v>
                </c:pt>
                <c:pt idx="6064">
                  <c:v>15.712403</c:v>
                </c:pt>
                <c:pt idx="6065">
                  <c:v>15.546735</c:v>
                </c:pt>
                <c:pt idx="6066">
                  <c:v>15.546735</c:v>
                </c:pt>
                <c:pt idx="6067">
                  <c:v>15.712403</c:v>
                </c:pt>
                <c:pt idx="6068">
                  <c:v>15.546735</c:v>
                </c:pt>
                <c:pt idx="6069">
                  <c:v>15.712403</c:v>
                </c:pt>
                <c:pt idx="6070">
                  <c:v>15.546735</c:v>
                </c:pt>
                <c:pt idx="6071">
                  <c:v>15.546735</c:v>
                </c:pt>
                <c:pt idx="6072">
                  <c:v>15.712403</c:v>
                </c:pt>
                <c:pt idx="6073">
                  <c:v>15.712403</c:v>
                </c:pt>
                <c:pt idx="6074">
                  <c:v>15.546735</c:v>
                </c:pt>
                <c:pt idx="6075">
                  <c:v>15.712403</c:v>
                </c:pt>
                <c:pt idx="6076">
                  <c:v>15.546735</c:v>
                </c:pt>
                <c:pt idx="6077">
                  <c:v>15.546735</c:v>
                </c:pt>
                <c:pt idx="6078">
                  <c:v>15.712403</c:v>
                </c:pt>
                <c:pt idx="6079">
                  <c:v>15.712403</c:v>
                </c:pt>
                <c:pt idx="6080">
                  <c:v>15.546735</c:v>
                </c:pt>
                <c:pt idx="6081">
                  <c:v>15.546735</c:v>
                </c:pt>
                <c:pt idx="6082">
                  <c:v>15.712403</c:v>
                </c:pt>
                <c:pt idx="6083">
                  <c:v>15.546735</c:v>
                </c:pt>
                <c:pt idx="6084">
                  <c:v>15.546735</c:v>
                </c:pt>
                <c:pt idx="6085">
                  <c:v>15.546735</c:v>
                </c:pt>
                <c:pt idx="6086">
                  <c:v>15.546735</c:v>
                </c:pt>
                <c:pt idx="6087">
                  <c:v>15.546735</c:v>
                </c:pt>
                <c:pt idx="6088">
                  <c:v>15.712403</c:v>
                </c:pt>
                <c:pt idx="6089">
                  <c:v>15.546735</c:v>
                </c:pt>
                <c:pt idx="6090">
                  <c:v>15.712403</c:v>
                </c:pt>
                <c:pt idx="6091">
                  <c:v>15.546735</c:v>
                </c:pt>
                <c:pt idx="6092">
                  <c:v>15.546735</c:v>
                </c:pt>
                <c:pt idx="6093">
                  <c:v>15.712403</c:v>
                </c:pt>
                <c:pt idx="6094">
                  <c:v>15.712403</c:v>
                </c:pt>
                <c:pt idx="6095">
                  <c:v>15.546735</c:v>
                </c:pt>
                <c:pt idx="6096">
                  <c:v>15.546735</c:v>
                </c:pt>
                <c:pt idx="6097">
                  <c:v>15.546735</c:v>
                </c:pt>
                <c:pt idx="6098">
                  <c:v>15.712403</c:v>
                </c:pt>
                <c:pt idx="6099">
                  <c:v>15.546735</c:v>
                </c:pt>
                <c:pt idx="6100">
                  <c:v>15.712403</c:v>
                </c:pt>
                <c:pt idx="6101">
                  <c:v>15.712403</c:v>
                </c:pt>
                <c:pt idx="6102">
                  <c:v>15.546735</c:v>
                </c:pt>
                <c:pt idx="6103">
                  <c:v>15.546735</c:v>
                </c:pt>
                <c:pt idx="6104">
                  <c:v>15.712403</c:v>
                </c:pt>
                <c:pt idx="6105">
                  <c:v>15.546735</c:v>
                </c:pt>
                <c:pt idx="6106">
                  <c:v>15.712403</c:v>
                </c:pt>
                <c:pt idx="6107">
                  <c:v>15.546735</c:v>
                </c:pt>
                <c:pt idx="6108">
                  <c:v>15.712403</c:v>
                </c:pt>
                <c:pt idx="6109">
                  <c:v>15.712403</c:v>
                </c:pt>
                <c:pt idx="6110">
                  <c:v>15.712403</c:v>
                </c:pt>
                <c:pt idx="6111">
                  <c:v>15.712403</c:v>
                </c:pt>
                <c:pt idx="6112">
                  <c:v>15.712403</c:v>
                </c:pt>
                <c:pt idx="6113">
                  <c:v>15.546735</c:v>
                </c:pt>
                <c:pt idx="6114">
                  <c:v>15.712403</c:v>
                </c:pt>
                <c:pt idx="6115">
                  <c:v>15.712403</c:v>
                </c:pt>
                <c:pt idx="6116">
                  <c:v>15.546735</c:v>
                </c:pt>
                <c:pt idx="6117">
                  <c:v>15.546735</c:v>
                </c:pt>
                <c:pt idx="6118">
                  <c:v>15.712403</c:v>
                </c:pt>
                <c:pt idx="6119">
                  <c:v>15.712403</c:v>
                </c:pt>
                <c:pt idx="6120">
                  <c:v>15.712403</c:v>
                </c:pt>
                <c:pt idx="6121">
                  <c:v>15.546735</c:v>
                </c:pt>
                <c:pt idx="6122">
                  <c:v>15.546735</c:v>
                </c:pt>
                <c:pt idx="6123">
                  <c:v>15.546735</c:v>
                </c:pt>
                <c:pt idx="6124">
                  <c:v>15.546735</c:v>
                </c:pt>
                <c:pt idx="6125">
                  <c:v>15.712403</c:v>
                </c:pt>
                <c:pt idx="6126">
                  <c:v>15.712403</c:v>
                </c:pt>
                <c:pt idx="6127">
                  <c:v>15.712403</c:v>
                </c:pt>
                <c:pt idx="6128">
                  <c:v>15.546735</c:v>
                </c:pt>
                <c:pt idx="6129">
                  <c:v>15.712403</c:v>
                </c:pt>
                <c:pt idx="6130">
                  <c:v>15.546735</c:v>
                </c:pt>
                <c:pt idx="6131">
                  <c:v>15.712403</c:v>
                </c:pt>
                <c:pt idx="6132">
                  <c:v>15.712403</c:v>
                </c:pt>
                <c:pt idx="6133">
                  <c:v>15.712403</c:v>
                </c:pt>
                <c:pt idx="6134">
                  <c:v>15.546735</c:v>
                </c:pt>
                <c:pt idx="6135">
                  <c:v>15.546735</c:v>
                </c:pt>
                <c:pt idx="6136">
                  <c:v>15.712403</c:v>
                </c:pt>
                <c:pt idx="6137">
                  <c:v>15.712403</c:v>
                </c:pt>
                <c:pt idx="6138">
                  <c:v>15.546735</c:v>
                </c:pt>
                <c:pt idx="6139">
                  <c:v>15.546735</c:v>
                </c:pt>
                <c:pt idx="6140">
                  <c:v>15.712403</c:v>
                </c:pt>
                <c:pt idx="6141">
                  <c:v>15.546735</c:v>
                </c:pt>
                <c:pt idx="6142">
                  <c:v>15.546735</c:v>
                </c:pt>
                <c:pt idx="6143">
                  <c:v>15.712403</c:v>
                </c:pt>
                <c:pt idx="6144">
                  <c:v>15.546735</c:v>
                </c:pt>
                <c:pt idx="6145">
                  <c:v>15.546735</c:v>
                </c:pt>
                <c:pt idx="6146">
                  <c:v>15.712403</c:v>
                </c:pt>
                <c:pt idx="6147">
                  <c:v>15.546735</c:v>
                </c:pt>
                <c:pt idx="6148">
                  <c:v>15.712403</c:v>
                </c:pt>
                <c:pt idx="6149">
                  <c:v>15.712403</c:v>
                </c:pt>
                <c:pt idx="6150">
                  <c:v>15.546735</c:v>
                </c:pt>
                <c:pt idx="6151">
                  <c:v>15.712403</c:v>
                </c:pt>
                <c:pt idx="6152">
                  <c:v>15.712403</c:v>
                </c:pt>
                <c:pt idx="6153">
                  <c:v>15.546735</c:v>
                </c:pt>
                <c:pt idx="6154">
                  <c:v>15.546735</c:v>
                </c:pt>
                <c:pt idx="6155">
                  <c:v>15.546735</c:v>
                </c:pt>
                <c:pt idx="6156">
                  <c:v>15.546735</c:v>
                </c:pt>
                <c:pt idx="6157">
                  <c:v>15.546735</c:v>
                </c:pt>
                <c:pt idx="6158">
                  <c:v>15.712403</c:v>
                </c:pt>
                <c:pt idx="6159">
                  <c:v>15.546735</c:v>
                </c:pt>
                <c:pt idx="6160">
                  <c:v>15.546735</c:v>
                </c:pt>
                <c:pt idx="6161">
                  <c:v>15.546735</c:v>
                </c:pt>
                <c:pt idx="6162">
                  <c:v>15.546735</c:v>
                </c:pt>
                <c:pt idx="6163">
                  <c:v>15.546735</c:v>
                </c:pt>
                <c:pt idx="6164">
                  <c:v>15.712403</c:v>
                </c:pt>
                <c:pt idx="6165">
                  <c:v>15.878069999999999</c:v>
                </c:pt>
                <c:pt idx="6166">
                  <c:v>15.546735</c:v>
                </c:pt>
                <c:pt idx="6167">
                  <c:v>15.546735</c:v>
                </c:pt>
                <c:pt idx="6168">
                  <c:v>15.878069999999999</c:v>
                </c:pt>
                <c:pt idx="6169">
                  <c:v>15.712403</c:v>
                </c:pt>
                <c:pt idx="6170">
                  <c:v>15.712403</c:v>
                </c:pt>
                <c:pt idx="6171">
                  <c:v>15.712403</c:v>
                </c:pt>
                <c:pt idx="6172">
                  <c:v>15.546735</c:v>
                </c:pt>
                <c:pt idx="6173">
                  <c:v>15.546735</c:v>
                </c:pt>
                <c:pt idx="6174">
                  <c:v>15.712403</c:v>
                </c:pt>
                <c:pt idx="6175">
                  <c:v>15.546735</c:v>
                </c:pt>
                <c:pt idx="6176">
                  <c:v>15.546735</c:v>
                </c:pt>
                <c:pt idx="6177">
                  <c:v>15.546735</c:v>
                </c:pt>
                <c:pt idx="6178">
                  <c:v>15.712403</c:v>
                </c:pt>
                <c:pt idx="6179">
                  <c:v>15.712403</c:v>
                </c:pt>
                <c:pt idx="6180">
                  <c:v>15.546735</c:v>
                </c:pt>
                <c:pt idx="6181">
                  <c:v>15.546735</c:v>
                </c:pt>
                <c:pt idx="6182">
                  <c:v>15.546735</c:v>
                </c:pt>
                <c:pt idx="6183">
                  <c:v>15.546735</c:v>
                </c:pt>
                <c:pt idx="6184">
                  <c:v>15.546735</c:v>
                </c:pt>
                <c:pt idx="6185">
                  <c:v>15.546735</c:v>
                </c:pt>
                <c:pt idx="6186">
                  <c:v>15.712403</c:v>
                </c:pt>
                <c:pt idx="6187">
                  <c:v>15.712403</c:v>
                </c:pt>
                <c:pt idx="6188">
                  <c:v>15.546735</c:v>
                </c:pt>
                <c:pt idx="6189">
                  <c:v>15.712403</c:v>
                </c:pt>
                <c:pt idx="6190">
                  <c:v>15.546735</c:v>
                </c:pt>
                <c:pt idx="6191">
                  <c:v>15.546735</c:v>
                </c:pt>
                <c:pt idx="6192">
                  <c:v>15.712403</c:v>
                </c:pt>
                <c:pt idx="6193">
                  <c:v>15.712403</c:v>
                </c:pt>
                <c:pt idx="6194">
                  <c:v>15.712403</c:v>
                </c:pt>
                <c:pt idx="6195">
                  <c:v>15.712403</c:v>
                </c:pt>
                <c:pt idx="6196">
                  <c:v>15.546735</c:v>
                </c:pt>
                <c:pt idx="6197">
                  <c:v>15.546735</c:v>
                </c:pt>
                <c:pt idx="6198">
                  <c:v>15.546735</c:v>
                </c:pt>
                <c:pt idx="6199">
                  <c:v>15.546735</c:v>
                </c:pt>
                <c:pt idx="6200">
                  <c:v>15.546735</c:v>
                </c:pt>
                <c:pt idx="6201">
                  <c:v>15.712403</c:v>
                </c:pt>
                <c:pt idx="6202">
                  <c:v>15.546735</c:v>
                </c:pt>
                <c:pt idx="6203">
                  <c:v>15.712403</c:v>
                </c:pt>
                <c:pt idx="6204">
                  <c:v>15.712403</c:v>
                </c:pt>
                <c:pt idx="6205">
                  <c:v>15.712403</c:v>
                </c:pt>
                <c:pt idx="6206">
                  <c:v>15.712403</c:v>
                </c:pt>
                <c:pt idx="6207">
                  <c:v>15.546735</c:v>
                </c:pt>
                <c:pt idx="6208">
                  <c:v>15.712403</c:v>
                </c:pt>
                <c:pt idx="6209">
                  <c:v>15.546735</c:v>
                </c:pt>
                <c:pt idx="6210">
                  <c:v>15.878069999999999</c:v>
                </c:pt>
                <c:pt idx="6211">
                  <c:v>15.712403</c:v>
                </c:pt>
                <c:pt idx="6212">
                  <c:v>15.712403</c:v>
                </c:pt>
                <c:pt idx="6213">
                  <c:v>15.712403</c:v>
                </c:pt>
                <c:pt idx="6214">
                  <c:v>15.546735</c:v>
                </c:pt>
                <c:pt idx="6215">
                  <c:v>15.546735</c:v>
                </c:pt>
                <c:pt idx="6216">
                  <c:v>15.712403</c:v>
                </c:pt>
                <c:pt idx="6217">
                  <c:v>15.546735</c:v>
                </c:pt>
                <c:pt idx="6218">
                  <c:v>15.712403</c:v>
                </c:pt>
                <c:pt idx="6219">
                  <c:v>15.712403</c:v>
                </c:pt>
                <c:pt idx="6220">
                  <c:v>15.712403</c:v>
                </c:pt>
                <c:pt idx="6221">
                  <c:v>15.546735</c:v>
                </c:pt>
                <c:pt idx="6222">
                  <c:v>15.712403</c:v>
                </c:pt>
                <c:pt idx="6223">
                  <c:v>15.546735</c:v>
                </c:pt>
                <c:pt idx="6224">
                  <c:v>15.546735</c:v>
                </c:pt>
                <c:pt idx="6225">
                  <c:v>15.546735</c:v>
                </c:pt>
                <c:pt idx="6226">
                  <c:v>15.546735</c:v>
                </c:pt>
                <c:pt idx="6227">
                  <c:v>15.546735</c:v>
                </c:pt>
                <c:pt idx="6228">
                  <c:v>15.546735</c:v>
                </c:pt>
                <c:pt idx="6229">
                  <c:v>15.546735</c:v>
                </c:pt>
                <c:pt idx="6230">
                  <c:v>15.712403</c:v>
                </c:pt>
                <c:pt idx="6231">
                  <c:v>15.546735</c:v>
                </c:pt>
                <c:pt idx="6232">
                  <c:v>15.546735</c:v>
                </c:pt>
                <c:pt idx="6233">
                  <c:v>15.712403</c:v>
                </c:pt>
                <c:pt idx="6234">
                  <c:v>15.546735</c:v>
                </c:pt>
                <c:pt idx="6235">
                  <c:v>15.546735</c:v>
                </c:pt>
                <c:pt idx="6236">
                  <c:v>15.546735</c:v>
                </c:pt>
                <c:pt idx="6237">
                  <c:v>15.546735</c:v>
                </c:pt>
                <c:pt idx="6238">
                  <c:v>15.712403</c:v>
                </c:pt>
                <c:pt idx="6239">
                  <c:v>15.546735</c:v>
                </c:pt>
                <c:pt idx="6240">
                  <c:v>15.546735</c:v>
                </c:pt>
                <c:pt idx="6241">
                  <c:v>15.546735</c:v>
                </c:pt>
                <c:pt idx="6242">
                  <c:v>15.712403</c:v>
                </c:pt>
                <c:pt idx="6243">
                  <c:v>15.712403</c:v>
                </c:pt>
                <c:pt idx="6244">
                  <c:v>15.712403</c:v>
                </c:pt>
                <c:pt idx="6245">
                  <c:v>15.712403</c:v>
                </c:pt>
                <c:pt idx="6246">
                  <c:v>15.546735</c:v>
                </c:pt>
                <c:pt idx="6247">
                  <c:v>15.712403</c:v>
                </c:pt>
                <c:pt idx="6248">
                  <c:v>15.712403</c:v>
                </c:pt>
                <c:pt idx="6249">
                  <c:v>15.712403</c:v>
                </c:pt>
                <c:pt idx="6250">
                  <c:v>15.546735</c:v>
                </c:pt>
                <c:pt idx="6251">
                  <c:v>15.546735</c:v>
                </c:pt>
                <c:pt idx="6252">
                  <c:v>15.712403</c:v>
                </c:pt>
                <c:pt idx="6253">
                  <c:v>15.546735</c:v>
                </c:pt>
                <c:pt idx="6254">
                  <c:v>15.546735</c:v>
                </c:pt>
                <c:pt idx="6255">
                  <c:v>15.712403</c:v>
                </c:pt>
                <c:pt idx="6256">
                  <c:v>15.712403</c:v>
                </c:pt>
                <c:pt idx="6257">
                  <c:v>15.546735</c:v>
                </c:pt>
                <c:pt idx="6258">
                  <c:v>15.712403</c:v>
                </c:pt>
                <c:pt idx="6259">
                  <c:v>15.546735</c:v>
                </c:pt>
                <c:pt idx="6260">
                  <c:v>15.712403</c:v>
                </c:pt>
                <c:pt idx="6261">
                  <c:v>15.546735</c:v>
                </c:pt>
                <c:pt idx="6262">
                  <c:v>15.546735</c:v>
                </c:pt>
                <c:pt idx="6263">
                  <c:v>15.546735</c:v>
                </c:pt>
                <c:pt idx="6264">
                  <c:v>15.546735</c:v>
                </c:pt>
                <c:pt idx="6265">
                  <c:v>15.546735</c:v>
                </c:pt>
                <c:pt idx="6266">
                  <c:v>15.712403</c:v>
                </c:pt>
                <c:pt idx="6267">
                  <c:v>15.712403</c:v>
                </c:pt>
                <c:pt idx="6268">
                  <c:v>15.712403</c:v>
                </c:pt>
                <c:pt idx="6269">
                  <c:v>15.546735</c:v>
                </c:pt>
                <c:pt idx="6270">
                  <c:v>15.712403</c:v>
                </c:pt>
                <c:pt idx="6271">
                  <c:v>15.712403</c:v>
                </c:pt>
                <c:pt idx="6272">
                  <c:v>15.546735</c:v>
                </c:pt>
                <c:pt idx="6273">
                  <c:v>15.546735</c:v>
                </c:pt>
                <c:pt idx="6274">
                  <c:v>15.546735</c:v>
                </c:pt>
                <c:pt idx="6275">
                  <c:v>15.546735</c:v>
                </c:pt>
                <c:pt idx="6276">
                  <c:v>15.546735</c:v>
                </c:pt>
                <c:pt idx="6277">
                  <c:v>15.712403</c:v>
                </c:pt>
                <c:pt idx="6278">
                  <c:v>15.546735</c:v>
                </c:pt>
                <c:pt idx="6279">
                  <c:v>15.712403</c:v>
                </c:pt>
                <c:pt idx="6280">
                  <c:v>15.712403</c:v>
                </c:pt>
                <c:pt idx="6281">
                  <c:v>15.546735</c:v>
                </c:pt>
                <c:pt idx="6282">
                  <c:v>15.546735</c:v>
                </c:pt>
                <c:pt idx="6283">
                  <c:v>15.712403</c:v>
                </c:pt>
                <c:pt idx="6284">
                  <c:v>15.712403</c:v>
                </c:pt>
                <c:pt idx="6285">
                  <c:v>15.546735</c:v>
                </c:pt>
                <c:pt idx="6286">
                  <c:v>15.546735</c:v>
                </c:pt>
                <c:pt idx="6287">
                  <c:v>15.712403</c:v>
                </c:pt>
                <c:pt idx="6288">
                  <c:v>15.546735</c:v>
                </c:pt>
                <c:pt idx="6289">
                  <c:v>15.546735</c:v>
                </c:pt>
                <c:pt idx="6290">
                  <c:v>15.712403</c:v>
                </c:pt>
                <c:pt idx="6291">
                  <c:v>15.712403</c:v>
                </c:pt>
                <c:pt idx="6292">
                  <c:v>15.712403</c:v>
                </c:pt>
                <c:pt idx="6293">
                  <c:v>15.546735</c:v>
                </c:pt>
                <c:pt idx="6294">
                  <c:v>15.712403</c:v>
                </c:pt>
                <c:pt idx="6295">
                  <c:v>15.712403</c:v>
                </c:pt>
                <c:pt idx="6296">
                  <c:v>15.712403</c:v>
                </c:pt>
                <c:pt idx="6297">
                  <c:v>15.546735</c:v>
                </c:pt>
                <c:pt idx="6298">
                  <c:v>15.712403</c:v>
                </c:pt>
                <c:pt idx="6299">
                  <c:v>15.546735</c:v>
                </c:pt>
                <c:pt idx="6300">
                  <c:v>15.712403</c:v>
                </c:pt>
                <c:pt idx="6301">
                  <c:v>15.546735</c:v>
                </c:pt>
                <c:pt idx="6302">
                  <c:v>15.546735</c:v>
                </c:pt>
                <c:pt idx="6303">
                  <c:v>15.546735</c:v>
                </c:pt>
                <c:pt idx="6304">
                  <c:v>15.712403</c:v>
                </c:pt>
                <c:pt idx="6305">
                  <c:v>15.712403</c:v>
                </c:pt>
                <c:pt idx="6306">
                  <c:v>15.546735</c:v>
                </c:pt>
                <c:pt idx="6307">
                  <c:v>15.546735</c:v>
                </c:pt>
                <c:pt idx="6308">
                  <c:v>15.546735</c:v>
                </c:pt>
                <c:pt idx="6309">
                  <c:v>15.712403</c:v>
                </c:pt>
                <c:pt idx="6310">
                  <c:v>15.546735</c:v>
                </c:pt>
                <c:pt idx="6311">
                  <c:v>15.712403</c:v>
                </c:pt>
                <c:pt idx="6312">
                  <c:v>15.712403</c:v>
                </c:pt>
                <c:pt idx="6313">
                  <c:v>15.546735</c:v>
                </c:pt>
                <c:pt idx="6314">
                  <c:v>15.712403</c:v>
                </c:pt>
                <c:pt idx="6315">
                  <c:v>15.546735</c:v>
                </c:pt>
                <c:pt idx="6316">
                  <c:v>15.712403</c:v>
                </c:pt>
                <c:pt idx="6317">
                  <c:v>15.712403</c:v>
                </c:pt>
                <c:pt idx="6318">
                  <c:v>15.712403</c:v>
                </c:pt>
                <c:pt idx="6319">
                  <c:v>15.546735</c:v>
                </c:pt>
                <c:pt idx="6320">
                  <c:v>15.546735</c:v>
                </c:pt>
                <c:pt idx="6321">
                  <c:v>15.712403</c:v>
                </c:pt>
                <c:pt idx="6322">
                  <c:v>15.546735</c:v>
                </c:pt>
                <c:pt idx="6323">
                  <c:v>15.546735</c:v>
                </c:pt>
                <c:pt idx="6324">
                  <c:v>15.546735</c:v>
                </c:pt>
                <c:pt idx="6325">
                  <c:v>15.546735</c:v>
                </c:pt>
                <c:pt idx="6326">
                  <c:v>15.712403</c:v>
                </c:pt>
                <c:pt idx="6327">
                  <c:v>15.546735</c:v>
                </c:pt>
                <c:pt idx="6328">
                  <c:v>15.712403</c:v>
                </c:pt>
                <c:pt idx="6329">
                  <c:v>15.712403</c:v>
                </c:pt>
                <c:pt idx="6330">
                  <c:v>15.546735</c:v>
                </c:pt>
                <c:pt idx="6331">
                  <c:v>15.712403</c:v>
                </c:pt>
                <c:pt idx="6332">
                  <c:v>15.546735</c:v>
                </c:pt>
                <c:pt idx="6333">
                  <c:v>15.712403</c:v>
                </c:pt>
                <c:pt idx="6334">
                  <c:v>15.712403</c:v>
                </c:pt>
                <c:pt idx="6335">
                  <c:v>15.712403</c:v>
                </c:pt>
                <c:pt idx="6336">
                  <c:v>15.546735</c:v>
                </c:pt>
                <c:pt idx="6337">
                  <c:v>15.546735</c:v>
                </c:pt>
                <c:pt idx="6338">
                  <c:v>15.546735</c:v>
                </c:pt>
                <c:pt idx="6339">
                  <c:v>15.546735</c:v>
                </c:pt>
                <c:pt idx="6340">
                  <c:v>15.546735</c:v>
                </c:pt>
                <c:pt idx="6341">
                  <c:v>15.712403</c:v>
                </c:pt>
                <c:pt idx="6342">
                  <c:v>15.546735</c:v>
                </c:pt>
                <c:pt idx="6343">
                  <c:v>15.546735</c:v>
                </c:pt>
                <c:pt idx="6344">
                  <c:v>15.546735</c:v>
                </c:pt>
                <c:pt idx="6345">
                  <c:v>15.712403</c:v>
                </c:pt>
                <c:pt idx="6346">
                  <c:v>15.712403</c:v>
                </c:pt>
                <c:pt idx="6347">
                  <c:v>15.546735</c:v>
                </c:pt>
                <c:pt idx="6348">
                  <c:v>15.546735</c:v>
                </c:pt>
                <c:pt idx="6349">
                  <c:v>15.712403</c:v>
                </c:pt>
                <c:pt idx="6350">
                  <c:v>15.712403</c:v>
                </c:pt>
                <c:pt idx="6351">
                  <c:v>15.712403</c:v>
                </c:pt>
                <c:pt idx="6352">
                  <c:v>15.712403</c:v>
                </c:pt>
                <c:pt idx="6353">
                  <c:v>15.546735</c:v>
                </c:pt>
                <c:pt idx="6354">
                  <c:v>15.546735</c:v>
                </c:pt>
                <c:pt idx="6355">
                  <c:v>15.712403</c:v>
                </c:pt>
                <c:pt idx="6356">
                  <c:v>15.712403</c:v>
                </c:pt>
                <c:pt idx="6357">
                  <c:v>15.712403</c:v>
                </c:pt>
                <c:pt idx="6358">
                  <c:v>15.712403</c:v>
                </c:pt>
                <c:pt idx="6359">
                  <c:v>15.546735</c:v>
                </c:pt>
                <c:pt idx="6360">
                  <c:v>15.712403</c:v>
                </c:pt>
                <c:pt idx="6361">
                  <c:v>15.712403</c:v>
                </c:pt>
                <c:pt idx="6362">
                  <c:v>15.712403</c:v>
                </c:pt>
                <c:pt idx="6363">
                  <c:v>15.712403</c:v>
                </c:pt>
                <c:pt idx="6364">
                  <c:v>15.546735</c:v>
                </c:pt>
                <c:pt idx="6365">
                  <c:v>15.546735</c:v>
                </c:pt>
                <c:pt idx="6366">
                  <c:v>15.546735</c:v>
                </c:pt>
                <c:pt idx="6367">
                  <c:v>15.712403</c:v>
                </c:pt>
                <c:pt idx="6368">
                  <c:v>15.546735</c:v>
                </c:pt>
                <c:pt idx="6369">
                  <c:v>15.546735</c:v>
                </c:pt>
                <c:pt idx="6370">
                  <c:v>15.546735</c:v>
                </c:pt>
                <c:pt idx="6371">
                  <c:v>15.712403</c:v>
                </c:pt>
                <c:pt idx="6372">
                  <c:v>15.546735</c:v>
                </c:pt>
                <c:pt idx="6373">
                  <c:v>15.546735</c:v>
                </c:pt>
                <c:pt idx="6374">
                  <c:v>15.712403</c:v>
                </c:pt>
                <c:pt idx="6375">
                  <c:v>15.546735</c:v>
                </c:pt>
                <c:pt idx="6376">
                  <c:v>15.546735</c:v>
                </c:pt>
                <c:pt idx="6377">
                  <c:v>15.546735</c:v>
                </c:pt>
                <c:pt idx="6378">
                  <c:v>15.546735</c:v>
                </c:pt>
                <c:pt idx="6379">
                  <c:v>15.712403</c:v>
                </c:pt>
                <c:pt idx="6380">
                  <c:v>15.546735</c:v>
                </c:pt>
                <c:pt idx="6381">
                  <c:v>15.546735</c:v>
                </c:pt>
                <c:pt idx="6382">
                  <c:v>15.546735</c:v>
                </c:pt>
                <c:pt idx="6383">
                  <c:v>15.546735</c:v>
                </c:pt>
                <c:pt idx="6384">
                  <c:v>15.546735</c:v>
                </c:pt>
                <c:pt idx="6385">
                  <c:v>15.546735</c:v>
                </c:pt>
                <c:pt idx="6386">
                  <c:v>15.546735</c:v>
                </c:pt>
                <c:pt idx="6387">
                  <c:v>15.712403</c:v>
                </c:pt>
                <c:pt idx="6388">
                  <c:v>15.712403</c:v>
                </c:pt>
                <c:pt idx="6389">
                  <c:v>15.712403</c:v>
                </c:pt>
                <c:pt idx="6390">
                  <c:v>15.546735</c:v>
                </c:pt>
                <c:pt idx="6391">
                  <c:v>15.712403</c:v>
                </c:pt>
                <c:pt idx="6392">
                  <c:v>15.712403</c:v>
                </c:pt>
                <c:pt idx="6393">
                  <c:v>15.712403</c:v>
                </c:pt>
                <c:pt idx="6394">
                  <c:v>15.712403</c:v>
                </c:pt>
                <c:pt idx="6395">
                  <c:v>15.546735</c:v>
                </c:pt>
                <c:pt idx="6396">
                  <c:v>15.712403</c:v>
                </c:pt>
                <c:pt idx="6397">
                  <c:v>15.546735</c:v>
                </c:pt>
                <c:pt idx="6398">
                  <c:v>15.712403</c:v>
                </c:pt>
                <c:pt idx="6399">
                  <c:v>15.712403</c:v>
                </c:pt>
                <c:pt idx="6400">
                  <c:v>15.546735</c:v>
                </c:pt>
                <c:pt idx="6401">
                  <c:v>15.712403</c:v>
                </c:pt>
                <c:pt idx="6402">
                  <c:v>15.546735</c:v>
                </c:pt>
                <c:pt idx="6403">
                  <c:v>15.712403</c:v>
                </c:pt>
                <c:pt idx="6404">
                  <c:v>15.712403</c:v>
                </c:pt>
                <c:pt idx="6405">
                  <c:v>15.712403</c:v>
                </c:pt>
                <c:pt idx="6406">
                  <c:v>15.712403</c:v>
                </c:pt>
                <c:pt idx="6407">
                  <c:v>15.546735</c:v>
                </c:pt>
                <c:pt idx="6408">
                  <c:v>15.712403</c:v>
                </c:pt>
                <c:pt idx="6409">
                  <c:v>15.546735</c:v>
                </c:pt>
                <c:pt idx="6410">
                  <c:v>15.712403</c:v>
                </c:pt>
                <c:pt idx="6411">
                  <c:v>15.712403</c:v>
                </c:pt>
                <c:pt idx="6412">
                  <c:v>15.712403</c:v>
                </c:pt>
                <c:pt idx="6413">
                  <c:v>15.712403</c:v>
                </c:pt>
                <c:pt idx="6414">
                  <c:v>15.546735</c:v>
                </c:pt>
                <c:pt idx="6415">
                  <c:v>15.546735</c:v>
                </c:pt>
                <c:pt idx="6416">
                  <c:v>15.546735</c:v>
                </c:pt>
                <c:pt idx="6417">
                  <c:v>15.712403</c:v>
                </c:pt>
                <c:pt idx="6418">
                  <c:v>15.546735</c:v>
                </c:pt>
                <c:pt idx="6419">
                  <c:v>15.546735</c:v>
                </c:pt>
                <c:pt idx="6420">
                  <c:v>15.546735</c:v>
                </c:pt>
                <c:pt idx="6421">
                  <c:v>15.712403</c:v>
                </c:pt>
                <c:pt idx="6422">
                  <c:v>15.546735</c:v>
                </c:pt>
                <c:pt idx="6423">
                  <c:v>15.712403</c:v>
                </c:pt>
                <c:pt idx="6424">
                  <c:v>15.546735</c:v>
                </c:pt>
                <c:pt idx="6425">
                  <c:v>15.546735</c:v>
                </c:pt>
                <c:pt idx="6426">
                  <c:v>15.546735</c:v>
                </c:pt>
                <c:pt idx="6427">
                  <c:v>15.546735</c:v>
                </c:pt>
                <c:pt idx="6428">
                  <c:v>15.712403</c:v>
                </c:pt>
                <c:pt idx="6429">
                  <c:v>15.712403</c:v>
                </c:pt>
                <c:pt idx="6430">
                  <c:v>15.712403</c:v>
                </c:pt>
                <c:pt idx="6431">
                  <c:v>15.712403</c:v>
                </c:pt>
                <c:pt idx="6432">
                  <c:v>15.712403</c:v>
                </c:pt>
                <c:pt idx="6433">
                  <c:v>15.712403</c:v>
                </c:pt>
                <c:pt idx="6434">
                  <c:v>15.878069999999999</c:v>
                </c:pt>
                <c:pt idx="6435">
                  <c:v>15.546735</c:v>
                </c:pt>
                <c:pt idx="6436">
                  <c:v>15.546735</c:v>
                </c:pt>
                <c:pt idx="6437">
                  <c:v>15.712403</c:v>
                </c:pt>
                <c:pt idx="6438">
                  <c:v>15.712403</c:v>
                </c:pt>
                <c:pt idx="6439">
                  <c:v>15.712403</c:v>
                </c:pt>
                <c:pt idx="6440">
                  <c:v>15.546735</c:v>
                </c:pt>
                <c:pt idx="6441">
                  <c:v>15.546735</c:v>
                </c:pt>
                <c:pt idx="6442">
                  <c:v>15.712403</c:v>
                </c:pt>
                <c:pt idx="6443">
                  <c:v>15.712403</c:v>
                </c:pt>
                <c:pt idx="6444">
                  <c:v>15.712403</c:v>
                </c:pt>
                <c:pt idx="6445">
                  <c:v>15.546735</c:v>
                </c:pt>
                <c:pt idx="6446">
                  <c:v>15.546735</c:v>
                </c:pt>
                <c:pt idx="6447">
                  <c:v>15.546735</c:v>
                </c:pt>
                <c:pt idx="6448">
                  <c:v>15.712403</c:v>
                </c:pt>
                <c:pt idx="6449">
                  <c:v>15.546735</c:v>
                </c:pt>
                <c:pt idx="6450">
                  <c:v>15.712403</c:v>
                </c:pt>
                <c:pt idx="6451">
                  <c:v>15.712403</c:v>
                </c:pt>
                <c:pt idx="6452">
                  <c:v>15.546735</c:v>
                </c:pt>
                <c:pt idx="6453">
                  <c:v>15.546735</c:v>
                </c:pt>
                <c:pt idx="6454">
                  <c:v>15.546735</c:v>
                </c:pt>
                <c:pt idx="6455">
                  <c:v>15.546735</c:v>
                </c:pt>
                <c:pt idx="6456">
                  <c:v>15.712403</c:v>
                </c:pt>
                <c:pt idx="6457">
                  <c:v>15.546735</c:v>
                </c:pt>
                <c:pt idx="6458">
                  <c:v>15.712403</c:v>
                </c:pt>
                <c:pt idx="6459">
                  <c:v>15.712403</c:v>
                </c:pt>
                <c:pt idx="6460">
                  <c:v>15.712403</c:v>
                </c:pt>
                <c:pt idx="6461">
                  <c:v>15.546735</c:v>
                </c:pt>
                <c:pt idx="6462">
                  <c:v>15.546735</c:v>
                </c:pt>
                <c:pt idx="6463">
                  <c:v>15.712403</c:v>
                </c:pt>
                <c:pt idx="6464">
                  <c:v>15.546735</c:v>
                </c:pt>
                <c:pt idx="6465">
                  <c:v>15.712403</c:v>
                </c:pt>
                <c:pt idx="6466">
                  <c:v>15.546735</c:v>
                </c:pt>
                <c:pt idx="6467">
                  <c:v>15.546735</c:v>
                </c:pt>
                <c:pt idx="6468">
                  <c:v>15.546735</c:v>
                </c:pt>
                <c:pt idx="6469">
                  <c:v>15.712403</c:v>
                </c:pt>
                <c:pt idx="6470">
                  <c:v>15.878069999999999</c:v>
                </c:pt>
                <c:pt idx="6471">
                  <c:v>15.546735</c:v>
                </c:pt>
                <c:pt idx="6472">
                  <c:v>15.712403</c:v>
                </c:pt>
                <c:pt idx="6473">
                  <c:v>15.546735</c:v>
                </c:pt>
                <c:pt idx="6474">
                  <c:v>15.546735</c:v>
                </c:pt>
                <c:pt idx="6475">
                  <c:v>15.546735</c:v>
                </c:pt>
                <c:pt idx="6476">
                  <c:v>15.712403</c:v>
                </c:pt>
                <c:pt idx="6477">
                  <c:v>15.546735</c:v>
                </c:pt>
                <c:pt idx="6478">
                  <c:v>15.546735</c:v>
                </c:pt>
                <c:pt idx="6479">
                  <c:v>15.546735</c:v>
                </c:pt>
                <c:pt idx="6480">
                  <c:v>15.546735</c:v>
                </c:pt>
                <c:pt idx="6481">
                  <c:v>15.546735</c:v>
                </c:pt>
                <c:pt idx="6482">
                  <c:v>15.712403</c:v>
                </c:pt>
                <c:pt idx="6483">
                  <c:v>15.546735</c:v>
                </c:pt>
                <c:pt idx="6484">
                  <c:v>15.546735</c:v>
                </c:pt>
                <c:pt idx="6485">
                  <c:v>15.546735</c:v>
                </c:pt>
                <c:pt idx="6486">
                  <c:v>15.546735</c:v>
                </c:pt>
                <c:pt idx="6487">
                  <c:v>15.546735</c:v>
                </c:pt>
                <c:pt idx="6488">
                  <c:v>15.546735</c:v>
                </c:pt>
                <c:pt idx="6489">
                  <c:v>15.546735</c:v>
                </c:pt>
                <c:pt idx="6490">
                  <c:v>15.546735</c:v>
                </c:pt>
                <c:pt idx="6491">
                  <c:v>15.712403</c:v>
                </c:pt>
                <c:pt idx="6492">
                  <c:v>15.546735</c:v>
                </c:pt>
                <c:pt idx="6493">
                  <c:v>15.712403</c:v>
                </c:pt>
                <c:pt idx="6494">
                  <c:v>15.546735</c:v>
                </c:pt>
                <c:pt idx="6495">
                  <c:v>15.546735</c:v>
                </c:pt>
                <c:pt idx="6496">
                  <c:v>15.546735</c:v>
                </c:pt>
                <c:pt idx="6497">
                  <c:v>15.546735</c:v>
                </c:pt>
                <c:pt idx="6498">
                  <c:v>15.712403</c:v>
                </c:pt>
                <c:pt idx="6499">
                  <c:v>15.546735</c:v>
                </c:pt>
                <c:pt idx="6500">
                  <c:v>15.712403</c:v>
                </c:pt>
                <c:pt idx="6501">
                  <c:v>15.712403</c:v>
                </c:pt>
                <c:pt idx="6502">
                  <c:v>15.546735</c:v>
                </c:pt>
                <c:pt idx="6503">
                  <c:v>15.546735</c:v>
                </c:pt>
                <c:pt idx="6504">
                  <c:v>15.546735</c:v>
                </c:pt>
                <c:pt idx="6505">
                  <c:v>15.546735</c:v>
                </c:pt>
                <c:pt idx="6506">
                  <c:v>15.712403</c:v>
                </c:pt>
                <c:pt idx="6507">
                  <c:v>15.546735</c:v>
                </c:pt>
                <c:pt idx="6508">
                  <c:v>15.546735</c:v>
                </c:pt>
                <c:pt idx="6509">
                  <c:v>15.546735</c:v>
                </c:pt>
                <c:pt idx="6510">
                  <c:v>15.546735</c:v>
                </c:pt>
                <c:pt idx="6511">
                  <c:v>15.546735</c:v>
                </c:pt>
                <c:pt idx="6512">
                  <c:v>15.712403</c:v>
                </c:pt>
                <c:pt idx="6513">
                  <c:v>15.546735</c:v>
                </c:pt>
                <c:pt idx="6514">
                  <c:v>15.546735</c:v>
                </c:pt>
                <c:pt idx="6515">
                  <c:v>15.546735</c:v>
                </c:pt>
                <c:pt idx="6516">
                  <c:v>15.546735</c:v>
                </c:pt>
                <c:pt idx="6517">
                  <c:v>15.546735</c:v>
                </c:pt>
                <c:pt idx="6518">
                  <c:v>15.546735</c:v>
                </c:pt>
                <c:pt idx="6519">
                  <c:v>15.546735</c:v>
                </c:pt>
                <c:pt idx="6520">
                  <c:v>15.546735</c:v>
                </c:pt>
                <c:pt idx="6521">
                  <c:v>15.546735</c:v>
                </c:pt>
                <c:pt idx="6522">
                  <c:v>15.546735</c:v>
                </c:pt>
                <c:pt idx="6523">
                  <c:v>15.546735</c:v>
                </c:pt>
                <c:pt idx="6524">
                  <c:v>15.546735</c:v>
                </c:pt>
                <c:pt idx="6525">
                  <c:v>15.546735</c:v>
                </c:pt>
                <c:pt idx="6526">
                  <c:v>15.546735</c:v>
                </c:pt>
                <c:pt idx="6527">
                  <c:v>15.546735</c:v>
                </c:pt>
                <c:pt idx="6528">
                  <c:v>15.546735</c:v>
                </c:pt>
                <c:pt idx="6529">
                  <c:v>15.712403</c:v>
                </c:pt>
                <c:pt idx="6530">
                  <c:v>15.546735</c:v>
                </c:pt>
                <c:pt idx="6531">
                  <c:v>15.546735</c:v>
                </c:pt>
                <c:pt idx="6532">
                  <c:v>15.546735</c:v>
                </c:pt>
                <c:pt idx="6533">
                  <c:v>15.712403</c:v>
                </c:pt>
                <c:pt idx="6534">
                  <c:v>15.546735</c:v>
                </c:pt>
                <c:pt idx="6535">
                  <c:v>15.712403</c:v>
                </c:pt>
                <c:pt idx="6536">
                  <c:v>15.546735</c:v>
                </c:pt>
                <c:pt idx="6537">
                  <c:v>15.712403</c:v>
                </c:pt>
                <c:pt idx="6538">
                  <c:v>15.546735</c:v>
                </c:pt>
                <c:pt idx="6539">
                  <c:v>15.546735</c:v>
                </c:pt>
                <c:pt idx="6540">
                  <c:v>15.712403</c:v>
                </c:pt>
                <c:pt idx="6541">
                  <c:v>15.712403</c:v>
                </c:pt>
                <c:pt idx="6542">
                  <c:v>15.546735</c:v>
                </c:pt>
                <c:pt idx="6543">
                  <c:v>15.546735</c:v>
                </c:pt>
                <c:pt idx="6544">
                  <c:v>15.546735</c:v>
                </c:pt>
                <c:pt idx="6545">
                  <c:v>15.712403</c:v>
                </c:pt>
                <c:pt idx="6546">
                  <c:v>15.546735</c:v>
                </c:pt>
                <c:pt idx="6547">
                  <c:v>15.712403</c:v>
                </c:pt>
                <c:pt idx="6548">
                  <c:v>15.712403</c:v>
                </c:pt>
                <c:pt idx="6549">
                  <c:v>15.712403</c:v>
                </c:pt>
                <c:pt idx="6550">
                  <c:v>15.546735</c:v>
                </c:pt>
                <c:pt idx="6551">
                  <c:v>15.546735</c:v>
                </c:pt>
                <c:pt idx="6552">
                  <c:v>15.712403</c:v>
                </c:pt>
                <c:pt idx="6553">
                  <c:v>15.712403</c:v>
                </c:pt>
                <c:pt idx="6554">
                  <c:v>15.546735</c:v>
                </c:pt>
                <c:pt idx="6555">
                  <c:v>15.712403</c:v>
                </c:pt>
                <c:pt idx="6556">
                  <c:v>15.546735</c:v>
                </c:pt>
                <c:pt idx="6557">
                  <c:v>15.546735</c:v>
                </c:pt>
                <c:pt idx="6558">
                  <c:v>15.712403</c:v>
                </c:pt>
                <c:pt idx="6559">
                  <c:v>15.546735</c:v>
                </c:pt>
                <c:pt idx="6560">
                  <c:v>15.546735</c:v>
                </c:pt>
                <c:pt idx="6561">
                  <c:v>15.546735</c:v>
                </c:pt>
                <c:pt idx="6562">
                  <c:v>15.546735</c:v>
                </c:pt>
                <c:pt idx="6563">
                  <c:v>15.546735</c:v>
                </c:pt>
                <c:pt idx="6564">
                  <c:v>15.712403</c:v>
                </c:pt>
                <c:pt idx="6565">
                  <c:v>15.712403</c:v>
                </c:pt>
                <c:pt idx="6566">
                  <c:v>15.712403</c:v>
                </c:pt>
                <c:pt idx="6567">
                  <c:v>15.546735</c:v>
                </c:pt>
                <c:pt idx="6568">
                  <c:v>15.712403</c:v>
                </c:pt>
                <c:pt idx="6569">
                  <c:v>15.712403</c:v>
                </c:pt>
                <c:pt idx="6570">
                  <c:v>15.546735</c:v>
                </c:pt>
                <c:pt idx="6571">
                  <c:v>15.546735</c:v>
                </c:pt>
                <c:pt idx="6572">
                  <c:v>15.546735</c:v>
                </c:pt>
                <c:pt idx="6573">
                  <c:v>15.546735</c:v>
                </c:pt>
                <c:pt idx="6574">
                  <c:v>15.546735</c:v>
                </c:pt>
                <c:pt idx="6575">
                  <c:v>15.546735</c:v>
                </c:pt>
                <c:pt idx="6576">
                  <c:v>15.712403</c:v>
                </c:pt>
                <c:pt idx="6577">
                  <c:v>15.546735</c:v>
                </c:pt>
                <c:pt idx="6578">
                  <c:v>15.712403</c:v>
                </c:pt>
                <c:pt idx="6579">
                  <c:v>15.712403</c:v>
                </c:pt>
                <c:pt idx="6580">
                  <c:v>15.546735</c:v>
                </c:pt>
                <c:pt idx="6581">
                  <c:v>15.712403</c:v>
                </c:pt>
                <c:pt idx="6582">
                  <c:v>15.712403</c:v>
                </c:pt>
                <c:pt idx="6583">
                  <c:v>15.546735</c:v>
                </c:pt>
                <c:pt idx="6584">
                  <c:v>15.546735</c:v>
                </c:pt>
                <c:pt idx="6585">
                  <c:v>15.546735</c:v>
                </c:pt>
                <c:pt idx="6586">
                  <c:v>15.712403</c:v>
                </c:pt>
                <c:pt idx="6587">
                  <c:v>15.546735</c:v>
                </c:pt>
                <c:pt idx="6588">
                  <c:v>15.546735</c:v>
                </c:pt>
                <c:pt idx="6589">
                  <c:v>15.546735</c:v>
                </c:pt>
                <c:pt idx="6590">
                  <c:v>15.546735</c:v>
                </c:pt>
                <c:pt idx="6591">
                  <c:v>15.546735</c:v>
                </c:pt>
                <c:pt idx="6592">
                  <c:v>15.546735</c:v>
                </c:pt>
                <c:pt idx="6593">
                  <c:v>15.712403</c:v>
                </c:pt>
                <c:pt idx="6594">
                  <c:v>15.546735</c:v>
                </c:pt>
                <c:pt idx="6595">
                  <c:v>15.546735</c:v>
                </c:pt>
                <c:pt idx="6596">
                  <c:v>15.546735</c:v>
                </c:pt>
                <c:pt idx="6597">
                  <c:v>15.546735</c:v>
                </c:pt>
                <c:pt idx="6598">
                  <c:v>15.546735</c:v>
                </c:pt>
                <c:pt idx="6599">
                  <c:v>15.546735</c:v>
                </c:pt>
                <c:pt idx="6600">
                  <c:v>15.712403</c:v>
                </c:pt>
                <c:pt idx="6601">
                  <c:v>15.546735</c:v>
                </c:pt>
                <c:pt idx="6602">
                  <c:v>15.712403</c:v>
                </c:pt>
                <c:pt idx="6603">
                  <c:v>15.546735</c:v>
                </c:pt>
                <c:pt idx="6604">
                  <c:v>15.712403</c:v>
                </c:pt>
                <c:pt idx="6605">
                  <c:v>15.878069999999999</c:v>
                </c:pt>
                <c:pt idx="6606">
                  <c:v>15.546735</c:v>
                </c:pt>
                <c:pt idx="6607">
                  <c:v>15.712403</c:v>
                </c:pt>
                <c:pt idx="6608">
                  <c:v>15.546735</c:v>
                </c:pt>
                <c:pt idx="6609">
                  <c:v>15.546735</c:v>
                </c:pt>
                <c:pt idx="6610">
                  <c:v>15.546735</c:v>
                </c:pt>
                <c:pt idx="6611">
                  <c:v>15.546735</c:v>
                </c:pt>
                <c:pt idx="6612">
                  <c:v>15.546735</c:v>
                </c:pt>
                <c:pt idx="6613">
                  <c:v>15.546735</c:v>
                </c:pt>
                <c:pt idx="6614">
                  <c:v>15.546735</c:v>
                </c:pt>
                <c:pt idx="6615">
                  <c:v>15.546735</c:v>
                </c:pt>
                <c:pt idx="6616">
                  <c:v>15.546735</c:v>
                </c:pt>
                <c:pt idx="6617">
                  <c:v>15.546735</c:v>
                </c:pt>
                <c:pt idx="6618">
                  <c:v>15.381068000000001</c:v>
                </c:pt>
                <c:pt idx="6619">
                  <c:v>15.712403</c:v>
                </c:pt>
                <c:pt idx="6620">
                  <c:v>15.546735</c:v>
                </c:pt>
                <c:pt idx="6621">
                  <c:v>15.546735</c:v>
                </c:pt>
                <c:pt idx="6622">
                  <c:v>15.546735</c:v>
                </c:pt>
                <c:pt idx="6623">
                  <c:v>15.546735</c:v>
                </c:pt>
                <c:pt idx="6624">
                  <c:v>15.546735</c:v>
                </c:pt>
                <c:pt idx="6625">
                  <c:v>15.712403</c:v>
                </c:pt>
                <c:pt idx="6626">
                  <c:v>15.546735</c:v>
                </c:pt>
                <c:pt idx="6627">
                  <c:v>15.546735</c:v>
                </c:pt>
                <c:pt idx="6628">
                  <c:v>15.546735</c:v>
                </c:pt>
                <c:pt idx="6629">
                  <c:v>15.712403</c:v>
                </c:pt>
                <c:pt idx="6630">
                  <c:v>15.546735</c:v>
                </c:pt>
                <c:pt idx="6631">
                  <c:v>15.546735</c:v>
                </c:pt>
                <c:pt idx="6632">
                  <c:v>15.546735</c:v>
                </c:pt>
                <c:pt idx="6633">
                  <c:v>15.546735</c:v>
                </c:pt>
                <c:pt idx="6634">
                  <c:v>15.546735</c:v>
                </c:pt>
                <c:pt idx="6635">
                  <c:v>15.546735</c:v>
                </c:pt>
                <c:pt idx="6636">
                  <c:v>15.712403</c:v>
                </c:pt>
                <c:pt idx="6637">
                  <c:v>15.712403</c:v>
                </c:pt>
                <c:pt idx="6638">
                  <c:v>15.546735</c:v>
                </c:pt>
                <c:pt idx="6639">
                  <c:v>15.546735</c:v>
                </c:pt>
                <c:pt idx="6640">
                  <c:v>15.712403</c:v>
                </c:pt>
                <c:pt idx="6641">
                  <c:v>15.712403</c:v>
                </c:pt>
                <c:pt idx="6642">
                  <c:v>15.712403</c:v>
                </c:pt>
                <c:pt idx="6643">
                  <c:v>15.546735</c:v>
                </c:pt>
                <c:pt idx="6644">
                  <c:v>15.546735</c:v>
                </c:pt>
                <c:pt idx="6645">
                  <c:v>15.546735</c:v>
                </c:pt>
                <c:pt idx="6646">
                  <c:v>15.546735</c:v>
                </c:pt>
                <c:pt idx="6647">
                  <c:v>15.546735</c:v>
                </c:pt>
                <c:pt idx="6648">
                  <c:v>15.546735</c:v>
                </c:pt>
                <c:pt idx="6649">
                  <c:v>15.546735</c:v>
                </c:pt>
                <c:pt idx="6650">
                  <c:v>15.546735</c:v>
                </c:pt>
                <c:pt idx="6651">
                  <c:v>15.546735</c:v>
                </c:pt>
                <c:pt idx="6652">
                  <c:v>15.546735</c:v>
                </c:pt>
                <c:pt idx="6653">
                  <c:v>15.546735</c:v>
                </c:pt>
                <c:pt idx="6654">
                  <c:v>15.546735</c:v>
                </c:pt>
                <c:pt idx="6655">
                  <c:v>15.546735</c:v>
                </c:pt>
                <c:pt idx="6656">
                  <c:v>15.546735</c:v>
                </c:pt>
                <c:pt idx="6657">
                  <c:v>15.546735</c:v>
                </c:pt>
                <c:pt idx="6658">
                  <c:v>15.546735</c:v>
                </c:pt>
                <c:pt idx="6659">
                  <c:v>15.546735</c:v>
                </c:pt>
                <c:pt idx="6660">
                  <c:v>15.712403</c:v>
                </c:pt>
                <c:pt idx="6661">
                  <c:v>15.546735</c:v>
                </c:pt>
                <c:pt idx="6662">
                  <c:v>15.546735</c:v>
                </c:pt>
                <c:pt idx="6663">
                  <c:v>15.546735</c:v>
                </c:pt>
                <c:pt idx="6664">
                  <c:v>15.546735</c:v>
                </c:pt>
                <c:pt idx="6665">
                  <c:v>15.546735</c:v>
                </c:pt>
                <c:pt idx="6666">
                  <c:v>15.546735</c:v>
                </c:pt>
                <c:pt idx="6667">
                  <c:v>15.546735</c:v>
                </c:pt>
                <c:pt idx="6668">
                  <c:v>15.712403</c:v>
                </c:pt>
                <c:pt idx="6669">
                  <c:v>15.546735</c:v>
                </c:pt>
                <c:pt idx="6670">
                  <c:v>15.546735</c:v>
                </c:pt>
                <c:pt idx="6671">
                  <c:v>15.546735</c:v>
                </c:pt>
                <c:pt idx="6672">
                  <c:v>15.546735</c:v>
                </c:pt>
                <c:pt idx="6673">
                  <c:v>15.546735</c:v>
                </c:pt>
                <c:pt idx="6674">
                  <c:v>15.546735</c:v>
                </c:pt>
                <c:pt idx="6675">
                  <c:v>15.546735</c:v>
                </c:pt>
                <c:pt idx="6676">
                  <c:v>15.546735</c:v>
                </c:pt>
                <c:pt idx="6677">
                  <c:v>15.546735</c:v>
                </c:pt>
                <c:pt idx="6678">
                  <c:v>15.546735</c:v>
                </c:pt>
                <c:pt idx="6679">
                  <c:v>15.546735</c:v>
                </c:pt>
                <c:pt idx="6680">
                  <c:v>15.546735</c:v>
                </c:pt>
                <c:pt idx="6681">
                  <c:v>15.546735</c:v>
                </c:pt>
                <c:pt idx="6682">
                  <c:v>15.546735</c:v>
                </c:pt>
                <c:pt idx="6683">
                  <c:v>15.546735</c:v>
                </c:pt>
                <c:pt idx="6684">
                  <c:v>15.546735</c:v>
                </c:pt>
                <c:pt idx="6685">
                  <c:v>15.546735</c:v>
                </c:pt>
                <c:pt idx="6686">
                  <c:v>15.546735</c:v>
                </c:pt>
                <c:pt idx="6687">
                  <c:v>15.546735</c:v>
                </c:pt>
                <c:pt idx="6688">
                  <c:v>15.546735</c:v>
                </c:pt>
                <c:pt idx="6689">
                  <c:v>15.546735</c:v>
                </c:pt>
                <c:pt idx="6690">
                  <c:v>15.546735</c:v>
                </c:pt>
                <c:pt idx="6691">
                  <c:v>15.546735</c:v>
                </c:pt>
                <c:pt idx="6692">
                  <c:v>15.546735</c:v>
                </c:pt>
                <c:pt idx="6693">
                  <c:v>15.546735</c:v>
                </c:pt>
                <c:pt idx="6694">
                  <c:v>15.546735</c:v>
                </c:pt>
                <c:pt idx="6695">
                  <c:v>15.546735</c:v>
                </c:pt>
                <c:pt idx="6696">
                  <c:v>15.546735</c:v>
                </c:pt>
                <c:pt idx="6697">
                  <c:v>15.546735</c:v>
                </c:pt>
                <c:pt idx="6698">
                  <c:v>15.712403</c:v>
                </c:pt>
                <c:pt idx="6699">
                  <c:v>15.546735</c:v>
                </c:pt>
                <c:pt idx="6700">
                  <c:v>15.546735</c:v>
                </c:pt>
                <c:pt idx="6701">
                  <c:v>15.546735</c:v>
                </c:pt>
                <c:pt idx="6702">
                  <c:v>15.546735</c:v>
                </c:pt>
                <c:pt idx="6703">
                  <c:v>15.546735</c:v>
                </c:pt>
                <c:pt idx="6704">
                  <c:v>15.712403</c:v>
                </c:pt>
                <c:pt idx="6705">
                  <c:v>15.546735</c:v>
                </c:pt>
                <c:pt idx="6706">
                  <c:v>15.546735</c:v>
                </c:pt>
                <c:pt idx="6707">
                  <c:v>15.712403</c:v>
                </c:pt>
                <c:pt idx="6708">
                  <c:v>15.712403</c:v>
                </c:pt>
                <c:pt idx="6709">
                  <c:v>15.546735</c:v>
                </c:pt>
                <c:pt idx="6710">
                  <c:v>15.712403</c:v>
                </c:pt>
                <c:pt idx="6711">
                  <c:v>15.878069999999999</c:v>
                </c:pt>
                <c:pt idx="6712">
                  <c:v>15.546735</c:v>
                </c:pt>
                <c:pt idx="6713">
                  <c:v>15.546735</c:v>
                </c:pt>
                <c:pt idx="6714">
                  <c:v>15.546735</c:v>
                </c:pt>
                <c:pt idx="6715">
                  <c:v>15.712403</c:v>
                </c:pt>
                <c:pt idx="6716">
                  <c:v>15.712403</c:v>
                </c:pt>
                <c:pt idx="6717">
                  <c:v>15.712403</c:v>
                </c:pt>
                <c:pt idx="6718">
                  <c:v>15.546735</c:v>
                </c:pt>
                <c:pt idx="6719">
                  <c:v>15.546735</c:v>
                </c:pt>
                <c:pt idx="6720">
                  <c:v>15.712403</c:v>
                </c:pt>
                <c:pt idx="6721">
                  <c:v>15.546735</c:v>
                </c:pt>
                <c:pt idx="6722">
                  <c:v>15.546735</c:v>
                </c:pt>
                <c:pt idx="6723">
                  <c:v>15.546735</c:v>
                </c:pt>
                <c:pt idx="6724">
                  <c:v>15.546735</c:v>
                </c:pt>
                <c:pt idx="6725">
                  <c:v>15.712403</c:v>
                </c:pt>
                <c:pt idx="6726">
                  <c:v>15.546735</c:v>
                </c:pt>
                <c:pt idx="6727">
                  <c:v>15.546735</c:v>
                </c:pt>
                <c:pt idx="6728">
                  <c:v>15.546735</c:v>
                </c:pt>
                <c:pt idx="6729">
                  <c:v>15.546735</c:v>
                </c:pt>
                <c:pt idx="6730">
                  <c:v>15.546735</c:v>
                </c:pt>
                <c:pt idx="6731">
                  <c:v>15.546735</c:v>
                </c:pt>
                <c:pt idx="6732">
                  <c:v>15.546735</c:v>
                </c:pt>
                <c:pt idx="6733">
                  <c:v>15.712403</c:v>
                </c:pt>
                <c:pt idx="6734">
                  <c:v>15.546735</c:v>
                </c:pt>
                <c:pt idx="6735">
                  <c:v>15.546735</c:v>
                </c:pt>
                <c:pt idx="6736">
                  <c:v>15.546735</c:v>
                </c:pt>
                <c:pt idx="6737">
                  <c:v>15.546735</c:v>
                </c:pt>
                <c:pt idx="6738">
                  <c:v>15.546735</c:v>
                </c:pt>
                <c:pt idx="6739">
                  <c:v>15.712403</c:v>
                </c:pt>
                <c:pt idx="6740">
                  <c:v>15.546735</c:v>
                </c:pt>
                <c:pt idx="6741">
                  <c:v>15.546735</c:v>
                </c:pt>
                <c:pt idx="6742">
                  <c:v>15.546735</c:v>
                </c:pt>
                <c:pt idx="6743">
                  <c:v>15.546735</c:v>
                </c:pt>
                <c:pt idx="6744">
                  <c:v>15.546735</c:v>
                </c:pt>
                <c:pt idx="6745">
                  <c:v>15.546735</c:v>
                </c:pt>
                <c:pt idx="6746">
                  <c:v>15.546735</c:v>
                </c:pt>
                <c:pt idx="6747">
                  <c:v>15.712403</c:v>
                </c:pt>
                <c:pt idx="6748">
                  <c:v>15.546735</c:v>
                </c:pt>
                <c:pt idx="6749">
                  <c:v>15.712403</c:v>
                </c:pt>
                <c:pt idx="6750">
                  <c:v>15.546735</c:v>
                </c:pt>
                <c:pt idx="6751">
                  <c:v>15.546735</c:v>
                </c:pt>
                <c:pt idx="6752">
                  <c:v>15.712403</c:v>
                </c:pt>
                <c:pt idx="6753">
                  <c:v>15.546735</c:v>
                </c:pt>
                <c:pt idx="6754">
                  <c:v>15.712403</c:v>
                </c:pt>
                <c:pt idx="6755">
                  <c:v>15.546735</c:v>
                </c:pt>
                <c:pt idx="6756">
                  <c:v>15.546735</c:v>
                </c:pt>
                <c:pt idx="6757">
                  <c:v>15.546735</c:v>
                </c:pt>
                <c:pt idx="6758">
                  <c:v>15.546735</c:v>
                </c:pt>
                <c:pt idx="6759">
                  <c:v>15.546735</c:v>
                </c:pt>
                <c:pt idx="6760">
                  <c:v>15.546735</c:v>
                </c:pt>
                <c:pt idx="6761">
                  <c:v>15.546735</c:v>
                </c:pt>
                <c:pt idx="6762">
                  <c:v>15.546735</c:v>
                </c:pt>
                <c:pt idx="6763">
                  <c:v>15.546735</c:v>
                </c:pt>
                <c:pt idx="6764">
                  <c:v>15.546735</c:v>
                </c:pt>
                <c:pt idx="6765">
                  <c:v>15.546735</c:v>
                </c:pt>
                <c:pt idx="6766">
                  <c:v>15.712403</c:v>
                </c:pt>
                <c:pt idx="6767">
                  <c:v>15.712403</c:v>
                </c:pt>
                <c:pt idx="6768">
                  <c:v>15.712403</c:v>
                </c:pt>
                <c:pt idx="6769">
                  <c:v>15.546735</c:v>
                </c:pt>
                <c:pt idx="6770">
                  <c:v>15.712403</c:v>
                </c:pt>
                <c:pt idx="6771">
                  <c:v>15.546735</c:v>
                </c:pt>
                <c:pt idx="6772">
                  <c:v>15.712403</c:v>
                </c:pt>
                <c:pt idx="6773">
                  <c:v>15.546735</c:v>
                </c:pt>
                <c:pt idx="6774">
                  <c:v>15.546735</c:v>
                </c:pt>
                <c:pt idx="6775">
                  <c:v>15.712403</c:v>
                </c:pt>
                <c:pt idx="6776">
                  <c:v>15.712403</c:v>
                </c:pt>
                <c:pt idx="6777">
                  <c:v>15.546735</c:v>
                </c:pt>
                <c:pt idx="6778">
                  <c:v>15.546735</c:v>
                </c:pt>
                <c:pt idx="6779">
                  <c:v>15.546735</c:v>
                </c:pt>
                <c:pt idx="6780">
                  <c:v>15.546735</c:v>
                </c:pt>
                <c:pt idx="6781">
                  <c:v>15.546735</c:v>
                </c:pt>
                <c:pt idx="6782">
                  <c:v>15.546735</c:v>
                </c:pt>
                <c:pt idx="6783">
                  <c:v>15.546735</c:v>
                </c:pt>
                <c:pt idx="6784">
                  <c:v>15.546735</c:v>
                </c:pt>
                <c:pt idx="6785">
                  <c:v>15.712403</c:v>
                </c:pt>
                <c:pt idx="6786">
                  <c:v>15.546735</c:v>
                </c:pt>
                <c:pt idx="6787">
                  <c:v>15.546735</c:v>
                </c:pt>
                <c:pt idx="6788">
                  <c:v>15.546735</c:v>
                </c:pt>
                <c:pt idx="6789">
                  <c:v>15.546735</c:v>
                </c:pt>
                <c:pt idx="6790">
                  <c:v>15.546735</c:v>
                </c:pt>
                <c:pt idx="6791">
                  <c:v>15.712403</c:v>
                </c:pt>
                <c:pt idx="6792">
                  <c:v>15.712403</c:v>
                </c:pt>
                <c:pt idx="6793">
                  <c:v>15.712403</c:v>
                </c:pt>
                <c:pt idx="6794">
                  <c:v>15.712403</c:v>
                </c:pt>
                <c:pt idx="6795">
                  <c:v>15.546735</c:v>
                </c:pt>
                <c:pt idx="6796">
                  <c:v>15.546735</c:v>
                </c:pt>
                <c:pt idx="6797">
                  <c:v>15.546735</c:v>
                </c:pt>
                <c:pt idx="6798">
                  <c:v>15.546735</c:v>
                </c:pt>
                <c:pt idx="6799">
                  <c:v>15.712403</c:v>
                </c:pt>
                <c:pt idx="6800">
                  <c:v>15.546735</c:v>
                </c:pt>
                <c:pt idx="6801">
                  <c:v>15.712403</c:v>
                </c:pt>
                <c:pt idx="6802">
                  <c:v>15.546735</c:v>
                </c:pt>
                <c:pt idx="6803">
                  <c:v>15.546735</c:v>
                </c:pt>
                <c:pt idx="6804">
                  <c:v>15.381068000000001</c:v>
                </c:pt>
                <c:pt idx="6805">
                  <c:v>15.546735</c:v>
                </c:pt>
                <c:pt idx="6806">
                  <c:v>15.712403</c:v>
                </c:pt>
                <c:pt idx="6807">
                  <c:v>15.546735</c:v>
                </c:pt>
                <c:pt idx="6808">
                  <c:v>15.546735</c:v>
                </c:pt>
                <c:pt idx="6809">
                  <c:v>15.546735</c:v>
                </c:pt>
                <c:pt idx="6810">
                  <c:v>15.546735</c:v>
                </c:pt>
                <c:pt idx="6811">
                  <c:v>15.546735</c:v>
                </c:pt>
                <c:pt idx="6812">
                  <c:v>15.546735</c:v>
                </c:pt>
                <c:pt idx="6813">
                  <c:v>15.546735</c:v>
                </c:pt>
                <c:pt idx="6814">
                  <c:v>15.546735</c:v>
                </c:pt>
                <c:pt idx="6815">
                  <c:v>15.546735</c:v>
                </c:pt>
                <c:pt idx="6816">
                  <c:v>15.546735</c:v>
                </c:pt>
                <c:pt idx="6817">
                  <c:v>15.712403</c:v>
                </c:pt>
                <c:pt idx="6818">
                  <c:v>15.546735</c:v>
                </c:pt>
                <c:pt idx="6819">
                  <c:v>15.546735</c:v>
                </c:pt>
                <c:pt idx="6820">
                  <c:v>15.546735</c:v>
                </c:pt>
                <c:pt idx="6821">
                  <c:v>15.546735</c:v>
                </c:pt>
                <c:pt idx="6822">
                  <c:v>15.712403</c:v>
                </c:pt>
                <c:pt idx="6823">
                  <c:v>15.546735</c:v>
                </c:pt>
                <c:pt idx="6824">
                  <c:v>15.878069999999999</c:v>
                </c:pt>
                <c:pt idx="6825">
                  <c:v>15.712403</c:v>
                </c:pt>
                <c:pt idx="6826">
                  <c:v>15.546735</c:v>
                </c:pt>
                <c:pt idx="6827">
                  <c:v>15.546735</c:v>
                </c:pt>
                <c:pt idx="6828">
                  <c:v>15.546735</c:v>
                </c:pt>
                <c:pt idx="6829">
                  <c:v>15.712403</c:v>
                </c:pt>
                <c:pt idx="6830">
                  <c:v>15.546735</c:v>
                </c:pt>
                <c:pt idx="6831">
                  <c:v>15.546735</c:v>
                </c:pt>
                <c:pt idx="6832">
                  <c:v>15.546735</c:v>
                </c:pt>
                <c:pt idx="6833">
                  <c:v>15.546735</c:v>
                </c:pt>
                <c:pt idx="6834">
                  <c:v>15.712403</c:v>
                </c:pt>
                <c:pt idx="6835">
                  <c:v>15.546735</c:v>
                </c:pt>
                <c:pt idx="6836">
                  <c:v>15.712403</c:v>
                </c:pt>
                <c:pt idx="6837">
                  <c:v>15.712403</c:v>
                </c:pt>
                <c:pt idx="6838">
                  <c:v>15.712403</c:v>
                </c:pt>
                <c:pt idx="6839">
                  <c:v>15.546735</c:v>
                </c:pt>
                <c:pt idx="6840">
                  <c:v>15.546735</c:v>
                </c:pt>
                <c:pt idx="6841">
                  <c:v>15.546735</c:v>
                </c:pt>
                <c:pt idx="6842">
                  <c:v>15.546735</c:v>
                </c:pt>
                <c:pt idx="6843">
                  <c:v>15.546735</c:v>
                </c:pt>
                <c:pt idx="6844">
                  <c:v>15.546735</c:v>
                </c:pt>
                <c:pt idx="6845">
                  <c:v>15.546735</c:v>
                </c:pt>
                <c:pt idx="6846">
                  <c:v>15.546735</c:v>
                </c:pt>
                <c:pt idx="6847">
                  <c:v>15.712403</c:v>
                </c:pt>
                <c:pt idx="6848">
                  <c:v>15.546735</c:v>
                </c:pt>
                <c:pt idx="6849">
                  <c:v>15.546735</c:v>
                </c:pt>
                <c:pt idx="6850">
                  <c:v>15.712403</c:v>
                </c:pt>
                <c:pt idx="6851">
                  <c:v>15.712403</c:v>
                </c:pt>
                <c:pt idx="6852">
                  <c:v>15.546735</c:v>
                </c:pt>
                <c:pt idx="6853">
                  <c:v>15.381068000000001</c:v>
                </c:pt>
                <c:pt idx="6854">
                  <c:v>15.546735</c:v>
                </c:pt>
                <c:pt idx="6855">
                  <c:v>15.546735</c:v>
                </c:pt>
                <c:pt idx="6856">
                  <c:v>15.546735</c:v>
                </c:pt>
                <c:pt idx="6857">
                  <c:v>15.712403</c:v>
                </c:pt>
                <c:pt idx="6858">
                  <c:v>15.546735</c:v>
                </c:pt>
                <c:pt idx="6859">
                  <c:v>15.712403</c:v>
                </c:pt>
                <c:pt idx="6860">
                  <c:v>15.546735</c:v>
                </c:pt>
                <c:pt idx="6861">
                  <c:v>15.546735</c:v>
                </c:pt>
                <c:pt idx="6862">
                  <c:v>15.712403</c:v>
                </c:pt>
                <c:pt idx="6863">
                  <c:v>15.546735</c:v>
                </c:pt>
                <c:pt idx="6864">
                  <c:v>15.546735</c:v>
                </c:pt>
                <c:pt idx="6865">
                  <c:v>15.546735</c:v>
                </c:pt>
                <c:pt idx="6866">
                  <c:v>15.712403</c:v>
                </c:pt>
                <c:pt idx="6867">
                  <c:v>15.546735</c:v>
                </c:pt>
                <c:pt idx="6868">
                  <c:v>15.546735</c:v>
                </c:pt>
                <c:pt idx="6869">
                  <c:v>15.546735</c:v>
                </c:pt>
                <c:pt idx="6870">
                  <c:v>15.546735</c:v>
                </c:pt>
                <c:pt idx="6871">
                  <c:v>15.546735</c:v>
                </c:pt>
                <c:pt idx="6872">
                  <c:v>15.712403</c:v>
                </c:pt>
                <c:pt idx="6873">
                  <c:v>15.546735</c:v>
                </c:pt>
                <c:pt idx="6874">
                  <c:v>15.546735</c:v>
                </c:pt>
                <c:pt idx="6875">
                  <c:v>15.546735</c:v>
                </c:pt>
                <c:pt idx="6876">
                  <c:v>15.712403</c:v>
                </c:pt>
                <c:pt idx="6877">
                  <c:v>15.546735</c:v>
                </c:pt>
                <c:pt idx="6878">
                  <c:v>15.712403</c:v>
                </c:pt>
                <c:pt idx="6879">
                  <c:v>15.546735</c:v>
                </c:pt>
                <c:pt idx="6880">
                  <c:v>15.546735</c:v>
                </c:pt>
                <c:pt idx="6881">
                  <c:v>15.546735</c:v>
                </c:pt>
                <c:pt idx="6882">
                  <c:v>15.546735</c:v>
                </c:pt>
                <c:pt idx="6883">
                  <c:v>15.546735</c:v>
                </c:pt>
                <c:pt idx="6884">
                  <c:v>15.712403</c:v>
                </c:pt>
                <c:pt idx="6885">
                  <c:v>15.546735</c:v>
                </c:pt>
                <c:pt idx="6886">
                  <c:v>15.712403</c:v>
                </c:pt>
                <c:pt idx="6887">
                  <c:v>15.546735</c:v>
                </c:pt>
                <c:pt idx="6888">
                  <c:v>15.546735</c:v>
                </c:pt>
                <c:pt idx="6889">
                  <c:v>15.546735</c:v>
                </c:pt>
                <c:pt idx="6890">
                  <c:v>15.546735</c:v>
                </c:pt>
                <c:pt idx="6891">
                  <c:v>15.546735</c:v>
                </c:pt>
                <c:pt idx="6892">
                  <c:v>15.546735</c:v>
                </c:pt>
                <c:pt idx="6893">
                  <c:v>15.546735</c:v>
                </c:pt>
                <c:pt idx="6894">
                  <c:v>15.546735</c:v>
                </c:pt>
                <c:pt idx="6895">
                  <c:v>15.546735</c:v>
                </c:pt>
                <c:pt idx="6896">
                  <c:v>15.546735</c:v>
                </c:pt>
                <c:pt idx="6897">
                  <c:v>15.546735</c:v>
                </c:pt>
                <c:pt idx="6898">
                  <c:v>15.546735</c:v>
                </c:pt>
                <c:pt idx="6899">
                  <c:v>15.546735</c:v>
                </c:pt>
                <c:pt idx="6900">
                  <c:v>15.546735</c:v>
                </c:pt>
                <c:pt idx="6901">
                  <c:v>15.546735</c:v>
                </c:pt>
                <c:pt idx="6902">
                  <c:v>15.546735</c:v>
                </c:pt>
                <c:pt idx="6903">
                  <c:v>15.546735</c:v>
                </c:pt>
                <c:pt idx="6904">
                  <c:v>15.546735</c:v>
                </c:pt>
                <c:pt idx="6905">
                  <c:v>15.546735</c:v>
                </c:pt>
                <c:pt idx="6906">
                  <c:v>15.546735</c:v>
                </c:pt>
                <c:pt idx="6907">
                  <c:v>15.546735</c:v>
                </c:pt>
                <c:pt idx="6908">
                  <c:v>15.546735</c:v>
                </c:pt>
                <c:pt idx="6909">
                  <c:v>15.546735</c:v>
                </c:pt>
                <c:pt idx="6910">
                  <c:v>15.546735</c:v>
                </c:pt>
                <c:pt idx="6911">
                  <c:v>15.546735</c:v>
                </c:pt>
                <c:pt idx="6912">
                  <c:v>15.546735</c:v>
                </c:pt>
                <c:pt idx="6913">
                  <c:v>15.546735</c:v>
                </c:pt>
                <c:pt idx="6914">
                  <c:v>15.381068000000001</c:v>
                </c:pt>
                <c:pt idx="6915">
                  <c:v>15.546735</c:v>
                </c:pt>
                <c:pt idx="6916">
                  <c:v>15.546735</c:v>
                </c:pt>
                <c:pt idx="6917">
                  <c:v>15.546735</c:v>
                </c:pt>
                <c:pt idx="6918">
                  <c:v>15.546735</c:v>
                </c:pt>
                <c:pt idx="6919">
                  <c:v>15.546735</c:v>
                </c:pt>
                <c:pt idx="6920">
                  <c:v>15.546735</c:v>
                </c:pt>
                <c:pt idx="6921">
                  <c:v>15.546735</c:v>
                </c:pt>
                <c:pt idx="6922">
                  <c:v>15.546735</c:v>
                </c:pt>
                <c:pt idx="6923">
                  <c:v>15.546735</c:v>
                </c:pt>
                <c:pt idx="6924">
                  <c:v>15.381068000000001</c:v>
                </c:pt>
                <c:pt idx="6925">
                  <c:v>15.546735</c:v>
                </c:pt>
                <c:pt idx="6926">
                  <c:v>15.546735</c:v>
                </c:pt>
                <c:pt idx="6927">
                  <c:v>15.546735</c:v>
                </c:pt>
                <c:pt idx="6928">
                  <c:v>15.546735</c:v>
                </c:pt>
                <c:pt idx="6929">
                  <c:v>15.546735</c:v>
                </c:pt>
                <c:pt idx="6930">
                  <c:v>15.546735</c:v>
                </c:pt>
                <c:pt idx="6931">
                  <c:v>15.546735</c:v>
                </c:pt>
                <c:pt idx="6932">
                  <c:v>15.546735</c:v>
                </c:pt>
                <c:pt idx="6933">
                  <c:v>15.546735</c:v>
                </c:pt>
                <c:pt idx="6934">
                  <c:v>15.546735</c:v>
                </c:pt>
                <c:pt idx="6935">
                  <c:v>15.546735</c:v>
                </c:pt>
                <c:pt idx="6936">
                  <c:v>15.546735</c:v>
                </c:pt>
                <c:pt idx="6937">
                  <c:v>15.546735</c:v>
                </c:pt>
                <c:pt idx="6938">
                  <c:v>15.546735</c:v>
                </c:pt>
                <c:pt idx="6939">
                  <c:v>15.546735</c:v>
                </c:pt>
                <c:pt idx="6940">
                  <c:v>15.546735</c:v>
                </c:pt>
                <c:pt idx="6941">
                  <c:v>15.546735</c:v>
                </c:pt>
                <c:pt idx="6942">
                  <c:v>15.546735</c:v>
                </c:pt>
                <c:pt idx="6943">
                  <c:v>15.546735</c:v>
                </c:pt>
                <c:pt idx="6944">
                  <c:v>15.546735</c:v>
                </c:pt>
                <c:pt idx="6945">
                  <c:v>15.546735</c:v>
                </c:pt>
                <c:pt idx="6946">
                  <c:v>15.546735</c:v>
                </c:pt>
                <c:pt idx="6947">
                  <c:v>15.546735</c:v>
                </c:pt>
                <c:pt idx="6948">
                  <c:v>15.546735</c:v>
                </c:pt>
                <c:pt idx="6949">
                  <c:v>15.546735</c:v>
                </c:pt>
                <c:pt idx="6950">
                  <c:v>15.546735</c:v>
                </c:pt>
                <c:pt idx="6951">
                  <c:v>15.546735</c:v>
                </c:pt>
                <c:pt idx="6952">
                  <c:v>15.546735</c:v>
                </c:pt>
                <c:pt idx="6953">
                  <c:v>15.546735</c:v>
                </c:pt>
                <c:pt idx="6954">
                  <c:v>15.546735</c:v>
                </c:pt>
                <c:pt idx="6955">
                  <c:v>15.546735</c:v>
                </c:pt>
                <c:pt idx="6956">
                  <c:v>15.546735</c:v>
                </c:pt>
                <c:pt idx="6957">
                  <c:v>15.546735</c:v>
                </c:pt>
                <c:pt idx="6958">
                  <c:v>15.546735</c:v>
                </c:pt>
                <c:pt idx="6959">
                  <c:v>15.546735</c:v>
                </c:pt>
                <c:pt idx="6960">
                  <c:v>15.546735</c:v>
                </c:pt>
                <c:pt idx="6961">
                  <c:v>15.546735</c:v>
                </c:pt>
                <c:pt idx="6962">
                  <c:v>15.712403</c:v>
                </c:pt>
                <c:pt idx="6963">
                  <c:v>15.546735</c:v>
                </c:pt>
                <c:pt idx="6964">
                  <c:v>15.546735</c:v>
                </c:pt>
                <c:pt idx="6965">
                  <c:v>15.546735</c:v>
                </c:pt>
                <c:pt idx="6966">
                  <c:v>15.546735</c:v>
                </c:pt>
                <c:pt idx="6967">
                  <c:v>15.546735</c:v>
                </c:pt>
                <c:pt idx="6968">
                  <c:v>15.546735</c:v>
                </c:pt>
                <c:pt idx="6969">
                  <c:v>15.546735</c:v>
                </c:pt>
                <c:pt idx="6970">
                  <c:v>15.546735</c:v>
                </c:pt>
                <c:pt idx="6971">
                  <c:v>15.546735</c:v>
                </c:pt>
                <c:pt idx="6972">
                  <c:v>15.546735</c:v>
                </c:pt>
                <c:pt idx="6973">
                  <c:v>15.546735</c:v>
                </c:pt>
                <c:pt idx="6974">
                  <c:v>15.546735</c:v>
                </c:pt>
                <c:pt idx="6975">
                  <c:v>15.546735</c:v>
                </c:pt>
                <c:pt idx="6976">
                  <c:v>15.546735</c:v>
                </c:pt>
                <c:pt idx="6977">
                  <c:v>15.546735</c:v>
                </c:pt>
                <c:pt idx="6978">
                  <c:v>15.546735</c:v>
                </c:pt>
                <c:pt idx="6979">
                  <c:v>15.546735</c:v>
                </c:pt>
                <c:pt idx="6980">
                  <c:v>15.546735</c:v>
                </c:pt>
                <c:pt idx="6981">
                  <c:v>15.546735</c:v>
                </c:pt>
                <c:pt idx="6982">
                  <c:v>15.546735</c:v>
                </c:pt>
                <c:pt idx="6983">
                  <c:v>15.546735</c:v>
                </c:pt>
                <c:pt idx="6984">
                  <c:v>15.546735</c:v>
                </c:pt>
                <c:pt idx="6985">
                  <c:v>15.546735</c:v>
                </c:pt>
                <c:pt idx="6986">
                  <c:v>15.546735</c:v>
                </c:pt>
                <c:pt idx="6987">
                  <c:v>15.712403</c:v>
                </c:pt>
                <c:pt idx="6988">
                  <c:v>15.546735</c:v>
                </c:pt>
                <c:pt idx="6989">
                  <c:v>15.546735</c:v>
                </c:pt>
                <c:pt idx="6990">
                  <c:v>15.546735</c:v>
                </c:pt>
                <c:pt idx="6991">
                  <c:v>15.546735</c:v>
                </c:pt>
                <c:pt idx="6992">
                  <c:v>15.546735</c:v>
                </c:pt>
                <c:pt idx="6993">
                  <c:v>15.546735</c:v>
                </c:pt>
                <c:pt idx="6994">
                  <c:v>15.546735</c:v>
                </c:pt>
                <c:pt idx="6995">
                  <c:v>15.712403</c:v>
                </c:pt>
                <c:pt idx="6996">
                  <c:v>15.546735</c:v>
                </c:pt>
                <c:pt idx="6997">
                  <c:v>15.546735</c:v>
                </c:pt>
                <c:pt idx="6998">
                  <c:v>15.712403</c:v>
                </c:pt>
                <c:pt idx="6999">
                  <c:v>15.546735</c:v>
                </c:pt>
                <c:pt idx="7000">
                  <c:v>15.546735</c:v>
                </c:pt>
                <c:pt idx="7001">
                  <c:v>15.712403</c:v>
                </c:pt>
                <c:pt idx="7002">
                  <c:v>15.546735</c:v>
                </c:pt>
                <c:pt idx="7003">
                  <c:v>15.546735</c:v>
                </c:pt>
                <c:pt idx="7004">
                  <c:v>15.546735</c:v>
                </c:pt>
                <c:pt idx="7005">
                  <c:v>15.546735</c:v>
                </c:pt>
                <c:pt idx="7006">
                  <c:v>15.546735</c:v>
                </c:pt>
                <c:pt idx="7007">
                  <c:v>15.546735</c:v>
                </c:pt>
                <c:pt idx="7008">
                  <c:v>15.546735</c:v>
                </c:pt>
                <c:pt idx="7009">
                  <c:v>15.546735</c:v>
                </c:pt>
                <c:pt idx="7010">
                  <c:v>15.546735</c:v>
                </c:pt>
                <c:pt idx="7011">
                  <c:v>15.546735</c:v>
                </c:pt>
                <c:pt idx="7012">
                  <c:v>15.546735</c:v>
                </c:pt>
                <c:pt idx="7013">
                  <c:v>15.546735</c:v>
                </c:pt>
                <c:pt idx="7014">
                  <c:v>15.546735</c:v>
                </c:pt>
                <c:pt idx="7015">
                  <c:v>15.546735</c:v>
                </c:pt>
                <c:pt idx="7016">
                  <c:v>15.546735</c:v>
                </c:pt>
                <c:pt idx="7017">
                  <c:v>15.546735</c:v>
                </c:pt>
                <c:pt idx="7018">
                  <c:v>15.546735</c:v>
                </c:pt>
                <c:pt idx="7019">
                  <c:v>15.546735</c:v>
                </c:pt>
                <c:pt idx="7020">
                  <c:v>15.546735</c:v>
                </c:pt>
                <c:pt idx="7021">
                  <c:v>15.546735</c:v>
                </c:pt>
                <c:pt idx="7022">
                  <c:v>15.546735</c:v>
                </c:pt>
                <c:pt idx="7023">
                  <c:v>15.546735</c:v>
                </c:pt>
                <c:pt idx="7024">
                  <c:v>15.546735</c:v>
                </c:pt>
                <c:pt idx="7025">
                  <c:v>15.546735</c:v>
                </c:pt>
                <c:pt idx="7026">
                  <c:v>15.381068000000001</c:v>
                </c:pt>
                <c:pt idx="7027">
                  <c:v>15.546735</c:v>
                </c:pt>
                <c:pt idx="7028">
                  <c:v>15.546735</c:v>
                </c:pt>
                <c:pt idx="7029">
                  <c:v>15.546735</c:v>
                </c:pt>
                <c:pt idx="7030">
                  <c:v>15.381068000000001</c:v>
                </c:pt>
                <c:pt idx="7031">
                  <c:v>15.546735</c:v>
                </c:pt>
                <c:pt idx="7032">
                  <c:v>15.546735</c:v>
                </c:pt>
                <c:pt idx="7033">
                  <c:v>15.546735</c:v>
                </c:pt>
                <c:pt idx="7034">
                  <c:v>15.546735</c:v>
                </c:pt>
                <c:pt idx="7035">
                  <c:v>15.546735</c:v>
                </c:pt>
                <c:pt idx="7036">
                  <c:v>15.546735</c:v>
                </c:pt>
                <c:pt idx="7037">
                  <c:v>15.546735</c:v>
                </c:pt>
                <c:pt idx="7038">
                  <c:v>15.546735</c:v>
                </c:pt>
                <c:pt idx="7039">
                  <c:v>15.546735</c:v>
                </c:pt>
                <c:pt idx="7040">
                  <c:v>15.546735</c:v>
                </c:pt>
                <c:pt idx="7041">
                  <c:v>15.546735</c:v>
                </c:pt>
                <c:pt idx="7042">
                  <c:v>15.546735</c:v>
                </c:pt>
                <c:pt idx="7043">
                  <c:v>15.546735</c:v>
                </c:pt>
                <c:pt idx="7044">
                  <c:v>15.546735</c:v>
                </c:pt>
                <c:pt idx="7045">
                  <c:v>15.546735</c:v>
                </c:pt>
                <c:pt idx="7046">
                  <c:v>15.546735</c:v>
                </c:pt>
                <c:pt idx="7047">
                  <c:v>15.546735</c:v>
                </c:pt>
                <c:pt idx="7048">
                  <c:v>15.546735</c:v>
                </c:pt>
                <c:pt idx="7049">
                  <c:v>15.546735</c:v>
                </c:pt>
                <c:pt idx="7050">
                  <c:v>15.712403</c:v>
                </c:pt>
                <c:pt idx="7051">
                  <c:v>15.546735</c:v>
                </c:pt>
                <c:pt idx="7052">
                  <c:v>15.712403</c:v>
                </c:pt>
                <c:pt idx="7053">
                  <c:v>15.712403</c:v>
                </c:pt>
                <c:pt idx="7054">
                  <c:v>15.546735</c:v>
                </c:pt>
                <c:pt idx="7055">
                  <c:v>15.546735</c:v>
                </c:pt>
                <c:pt idx="7056">
                  <c:v>15.712403</c:v>
                </c:pt>
                <c:pt idx="7057">
                  <c:v>15.546735</c:v>
                </c:pt>
                <c:pt idx="7058">
                  <c:v>15.546735</c:v>
                </c:pt>
                <c:pt idx="7059">
                  <c:v>15.546735</c:v>
                </c:pt>
                <c:pt idx="7060">
                  <c:v>15.546735</c:v>
                </c:pt>
                <c:pt idx="7061">
                  <c:v>15.546735</c:v>
                </c:pt>
                <c:pt idx="7062">
                  <c:v>15.546735</c:v>
                </c:pt>
                <c:pt idx="7063">
                  <c:v>15.546735</c:v>
                </c:pt>
                <c:pt idx="7064">
                  <c:v>15.546735</c:v>
                </c:pt>
                <c:pt idx="7065">
                  <c:v>15.546735</c:v>
                </c:pt>
                <c:pt idx="7066">
                  <c:v>15.546735</c:v>
                </c:pt>
                <c:pt idx="7067">
                  <c:v>15.546735</c:v>
                </c:pt>
                <c:pt idx="7068">
                  <c:v>15.546735</c:v>
                </c:pt>
                <c:pt idx="7069">
                  <c:v>15.546735</c:v>
                </c:pt>
                <c:pt idx="7070">
                  <c:v>15.546735</c:v>
                </c:pt>
                <c:pt idx="7071">
                  <c:v>15.712403</c:v>
                </c:pt>
                <c:pt idx="7072">
                  <c:v>15.546735</c:v>
                </c:pt>
                <c:pt idx="7073">
                  <c:v>15.546735</c:v>
                </c:pt>
                <c:pt idx="7074">
                  <c:v>15.546735</c:v>
                </c:pt>
                <c:pt idx="7075">
                  <c:v>15.546735</c:v>
                </c:pt>
                <c:pt idx="7076">
                  <c:v>15.546735</c:v>
                </c:pt>
                <c:pt idx="7077">
                  <c:v>15.546735</c:v>
                </c:pt>
                <c:pt idx="7078">
                  <c:v>15.546735</c:v>
                </c:pt>
                <c:pt idx="7079">
                  <c:v>15.546735</c:v>
                </c:pt>
                <c:pt idx="7080">
                  <c:v>15.546735</c:v>
                </c:pt>
                <c:pt idx="7081">
                  <c:v>15.546735</c:v>
                </c:pt>
                <c:pt idx="7082">
                  <c:v>15.546735</c:v>
                </c:pt>
                <c:pt idx="7083">
                  <c:v>15.546735</c:v>
                </c:pt>
                <c:pt idx="7084">
                  <c:v>15.546735</c:v>
                </c:pt>
                <c:pt idx="7085">
                  <c:v>15.546735</c:v>
                </c:pt>
                <c:pt idx="7086">
                  <c:v>15.546735</c:v>
                </c:pt>
                <c:pt idx="7087">
                  <c:v>15.546735</c:v>
                </c:pt>
                <c:pt idx="7088">
                  <c:v>15.546735</c:v>
                </c:pt>
                <c:pt idx="7089">
                  <c:v>15.546735</c:v>
                </c:pt>
                <c:pt idx="7090">
                  <c:v>15.546735</c:v>
                </c:pt>
                <c:pt idx="7091">
                  <c:v>15.546735</c:v>
                </c:pt>
                <c:pt idx="7092">
                  <c:v>15.546735</c:v>
                </c:pt>
                <c:pt idx="7093">
                  <c:v>15.546735</c:v>
                </c:pt>
                <c:pt idx="7094">
                  <c:v>15.546735</c:v>
                </c:pt>
                <c:pt idx="7095">
                  <c:v>15.546735</c:v>
                </c:pt>
                <c:pt idx="7096">
                  <c:v>15.546735</c:v>
                </c:pt>
                <c:pt idx="7097">
                  <c:v>15.546735</c:v>
                </c:pt>
                <c:pt idx="7098">
                  <c:v>15.546735</c:v>
                </c:pt>
                <c:pt idx="7099">
                  <c:v>15.546735</c:v>
                </c:pt>
                <c:pt idx="7100">
                  <c:v>15.546735</c:v>
                </c:pt>
                <c:pt idx="7101">
                  <c:v>15.546735</c:v>
                </c:pt>
                <c:pt idx="7102">
                  <c:v>15.546735</c:v>
                </c:pt>
                <c:pt idx="7103">
                  <c:v>15.546735</c:v>
                </c:pt>
                <c:pt idx="7104">
                  <c:v>15.712403</c:v>
                </c:pt>
                <c:pt idx="7105">
                  <c:v>15.546735</c:v>
                </c:pt>
                <c:pt idx="7106">
                  <c:v>15.546735</c:v>
                </c:pt>
                <c:pt idx="7107">
                  <c:v>15.546735</c:v>
                </c:pt>
                <c:pt idx="7108">
                  <c:v>15.546735</c:v>
                </c:pt>
                <c:pt idx="7109">
                  <c:v>15.712403</c:v>
                </c:pt>
                <c:pt idx="7110">
                  <c:v>15.546735</c:v>
                </c:pt>
                <c:pt idx="7111">
                  <c:v>15.546735</c:v>
                </c:pt>
                <c:pt idx="7112">
                  <c:v>15.546735</c:v>
                </c:pt>
                <c:pt idx="7113">
                  <c:v>15.546735</c:v>
                </c:pt>
                <c:pt idx="7114">
                  <c:v>15.546735</c:v>
                </c:pt>
                <c:pt idx="7115">
                  <c:v>15.546735</c:v>
                </c:pt>
                <c:pt idx="7116">
                  <c:v>15.546735</c:v>
                </c:pt>
                <c:pt idx="7117">
                  <c:v>15.712403</c:v>
                </c:pt>
                <c:pt idx="7118">
                  <c:v>15.546735</c:v>
                </c:pt>
                <c:pt idx="7119">
                  <c:v>15.546735</c:v>
                </c:pt>
                <c:pt idx="7120">
                  <c:v>15.546735</c:v>
                </c:pt>
                <c:pt idx="7121">
                  <c:v>15.546735</c:v>
                </c:pt>
                <c:pt idx="7122">
                  <c:v>15.546735</c:v>
                </c:pt>
                <c:pt idx="7123">
                  <c:v>15.546735</c:v>
                </c:pt>
                <c:pt idx="7124">
                  <c:v>15.546735</c:v>
                </c:pt>
                <c:pt idx="7125">
                  <c:v>15.546735</c:v>
                </c:pt>
                <c:pt idx="7126">
                  <c:v>15.546735</c:v>
                </c:pt>
                <c:pt idx="7127">
                  <c:v>15.546735</c:v>
                </c:pt>
                <c:pt idx="7128">
                  <c:v>15.712403</c:v>
                </c:pt>
                <c:pt idx="7129">
                  <c:v>15.546735</c:v>
                </c:pt>
                <c:pt idx="7130">
                  <c:v>15.546735</c:v>
                </c:pt>
                <c:pt idx="7131">
                  <c:v>15.546735</c:v>
                </c:pt>
                <c:pt idx="7132">
                  <c:v>15.546735</c:v>
                </c:pt>
                <c:pt idx="7133">
                  <c:v>15.546735</c:v>
                </c:pt>
                <c:pt idx="7134">
                  <c:v>15.546735</c:v>
                </c:pt>
                <c:pt idx="7135">
                  <c:v>15.546735</c:v>
                </c:pt>
                <c:pt idx="7136">
                  <c:v>15.546735</c:v>
                </c:pt>
                <c:pt idx="7137">
                  <c:v>15.546735</c:v>
                </c:pt>
                <c:pt idx="7138">
                  <c:v>15.546735</c:v>
                </c:pt>
                <c:pt idx="7139">
                  <c:v>15.546735</c:v>
                </c:pt>
                <c:pt idx="7140">
                  <c:v>15.546735</c:v>
                </c:pt>
                <c:pt idx="7141">
                  <c:v>15.546735</c:v>
                </c:pt>
                <c:pt idx="7142">
                  <c:v>15.546735</c:v>
                </c:pt>
                <c:pt idx="7143">
                  <c:v>15.712403</c:v>
                </c:pt>
                <c:pt idx="7144">
                  <c:v>15.546735</c:v>
                </c:pt>
                <c:pt idx="7145">
                  <c:v>15.546735</c:v>
                </c:pt>
                <c:pt idx="7146">
                  <c:v>15.546735</c:v>
                </c:pt>
                <c:pt idx="7147">
                  <c:v>15.546735</c:v>
                </c:pt>
                <c:pt idx="7148">
                  <c:v>15.712403</c:v>
                </c:pt>
                <c:pt idx="7149">
                  <c:v>15.546735</c:v>
                </c:pt>
                <c:pt idx="7150">
                  <c:v>15.546735</c:v>
                </c:pt>
                <c:pt idx="7151">
                  <c:v>15.381068000000001</c:v>
                </c:pt>
                <c:pt idx="7152">
                  <c:v>15.546735</c:v>
                </c:pt>
                <c:pt idx="7153">
                  <c:v>15.546735</c:v>
                </c:pt>
                <c:pt idx="7154">
                  <c:v>15.546735</c:v>
                </c:pt>
                <c:pt idx="7155">
                  <c:v>15.546735</c:v>
                </c:pt>
                <c:pt idx="7156">
                  <c:v>15.546735</c:v>
                </c:pt>
                <c:pt idx="7157">
                  <c:v>15.712403</c:v>
                </c:pt>
                <c:pt idx="7158">
                  <c:v>15.546735</c:v>
                </c:pt>
                <c:pt idx="7159">
                  <c:v>15.546735</c:v>
                </c:pt>
                <c:pt idx="7160">
                  <c:v>15.546735</c:v>
                </c:pt>
                <c:pt idx="7161">
                  <c:v>15.712403</c:v>
                </c:pt>
                <c:pt idx="7162">
                  <c:v>15.546735</c:v>
                </c:pt>
                <c:pt idx="7163">
                  <c:v>15.546735</c:v>
                </c:pt>
                <c:pt idx="7164">
                  <c:v>15.546735</c:v>
                </c:pt>
                <c:pt idx="7165">
                  <c:v>15.381068000000001</c:v>
                </c:pt>
                <c:pt idx="7166">
                  <c:v>15.546735</c:v>
                </c:pt>
                <c:pt idx="7167">
                  <c:v>15.546735</c:v>
                </c:pt>
                <c:pt idx="7168">
                  <c:v>15.546735</c:v>
                </c:pt>
                <c:pt idx="7169">
                  <c:v>15.546735</c:v>
                </c:pt>
                <c:pt idx="7170">
                  <c:v>15.546735</c:v>
                </c:pt>
                <c:pt idx="7171">
                  <c:v>15.546735</c:v>
                </c:pt>
                <c:pt idx="7172">
                  <c:v>15.546735</c:v>
                </c:pt>
                <c:pt idx="7173">
                  <c:v>15.546735</c:v>
                </c:pt>
                <c:pt idx="7174">
                  <c:v>15.712403</c:v>
                </c:pt>
                <c:pt idx="7175">
                  <c:v>15.546735</c:v>
                </c:pt>
                <c:pt idx="7176">
                  <c:v>15.546735</c:v>
                </c:pt>
                <c:pt idx="7177">
                  <c:v>15.546735</c:v>
                </c:pt>
                <c:pt idx="7178">
                  <c:v>15.546735</c:v>
                </c:pt>
                <c:pt idx="7179">
                  <c:v>15.546735</c:v>
                </c:pt>
                <c:pt idx="7180">
                  <c:v>15.546735</c:v>
                </c:pt>
                <c:pt idx="7181">
                  <c:v>15.546735</c:v>
                </c:pt>
                <c:pt idx="7182">
                  <c:v>15.546735</c:v>
                </c:pt>
                <c:pt idx="7183">
                  <c:v>15.546735</c:v>
                </c:pt>
                <c:pt idx="7184">
                  <c:v>15.546735</c:v>
                </c:pt>
                <c:pt idx="7185">
                  <c:v>15.546735</c:v>
                </c:pt>
                <c:pt idx="7186">
                  <c:v>15.546735</c:v>
                </c:pt>
                <c:pt idx="7187">
                  <c:v>15.546735</c:v>
                </c:pt>
                <c:pt idx="7188">
                  <c:v>15.546735</c:v>
                </c:pt>
                <c:pt idx="7189">
                  <c:v>15.546735</c:v>
                </c:pt>
                <c:pt idx="7190">
                  <c:v>15.546735</c:v>
                </c:pt>
                <c:pt idx="7191">
                  <c:v>15.546735</c:v>
                </c:pt>
                <c:pt idx="7192">
                  <c:v>15.546735</c:v>
                </c:pt>
                <c:pt idx="7193">
                  <c:v>15.546735</c:v>
                </c:pt>
                <c:pt idx="7194">
                  <c:v>15.546735</c:v>
                </c:pt>
                <c:pt idx="7195">
                  <c:v>15.546735</c:v>
                </c:pt>
                <c:pt idx="7196">
                  <c:v>15.546735</c:v>
                </c:pt>
                <c:pt idx="7197">
                  <c:v>15.546735</c:v>
                </c:pt>
                <c:pt idx="7198">
                  <c:v>15.546735</c:v>
                </c:pt>
                <c:pt idx="7199">
                  <c:v>15.546735</c:v>
                </c:pt>
                <c:pt idx="7200">
                  <c:v>15.546735</c:v>
                </c:pt>
                <c:pt idx="7201">
                  <c:v>15.546735</c:v>
                </c:pt>
                <c:pt idx="7202">
                  <c:v>15.712403</c:v>
                </c:pt>
                <c:pt idx="7203">
                  <c:v>15.546735</c:v>
                </c:pt>
                <c:pt idx="7204">
                  <c:v>15.546735</c:v>
                </c:pt>
                <c:pt idx="7205">
                  <c:v>15.546735</c:v>
                </c:pt>
                <c:pt idx="7206">
                  <c:v>15.546735</c:v>
                </c:pt>
                <c:pt idx="7207">
                  <c:v>15.546735</c:v>
                </c:pt>
                <c:pt idx="7208">
                  <c:v>15.546735</c:v>
                </c:pt>
                <c:pt idx="7209">
                  <c:v>15.546735</c:v>
                </c:pt>
                <c:pt idx="7210">
                  <c:v>15.546735</c:v>
                </c:pt>
                <c:pt idx="7211">
                  <c:v>15.546735</c:v>
                </c:pt>
                <c:pt idx="7212">
                  <c:v>15.546735</c:v>
                </c:pt>
                <c:pt idx="7213">
                  <c:v>15.546735</c:v>
                </c:pt>
                <c:pt idx="7214">
                  <c:v>15.546735</c:v>
                </c:pt>
                <c:pt idx="7215">
                  <c:v>15.546735</c:v>
                </c:pt>
                <c:pt idx="7216">
                  <c:v>15.546735</c:v>
                </c:pt>
                <c:pt idx="7217">
                  <c:v>15.546735</c:v>
                </c:pt>
                <c:pt idx="7218">
                  <c:v>15.546735</c:v>
                </c:pt>
                <c:pt idx="7219">
                  <c:v>15.546735</c:v>
                </c:pt>
                <c:pt idx="7220">
                  <c:v>15.546735</c:v>
                </c:pt>
                <c:pt idx="7221">
                  <c:v>15.546735</c:v>
                </c:pt>
                <c:pt idx="7222">
                  <c:v>15.546735</c:v>
                </c:pt>
                <c:pt idx="7223">
                  <c:v>15.546735</c:v>
                </c:pt>
                <c:pt idx="7224">
                  <c:v>15.546735</c:v>
                </c:pt>
                <c:pt idx="7225">
                  <c:v>15.546735</c:v>
                </c:pt>
                <c:pt idx="7226">
                  <c:v>15.546735</c:v>
                </c:pt>
                <c:pt idx="7227">
                  <c:v>15.546735</c:v>
                </c:pt>
                <c:pt idx="7228">
                  <c:v>15.546735</c:v>
                </c:pt>
                <c:pt idx="7229">
                  <c:v>15.546735</c:v>
                </c:pt>
                <c:pt idx="7230">
                  <c:v>15.712403</c:v>
                </c:pt>
                <c:pt idx="7231">
                  <c:v>15.546735</c:v>
                </c:pt>
                <c:pt idx="7232">
                  <c:v>15.712403</c:v>
                </c:pt>
                <c:pt idx="7233">
                  <c:v>15.546735</c:v>
                </c:pt>
                <c:pt idx="7234">
                  <c:v>15.546735</c:v>
                </c:pt>
                <c:pt idx="7235">
                  <c:v>15.546735</c:v>
                </c:pt>
                <c:pt idx="7236">
                  <c:v>15.546735</c:v>
                </c:pt>
                <c:pt idx="7237">
                  <c:v>15.712403</c:v>
                </c:pt>
                <c:pt idx="7238">
                  <c:v>15.546735</c:v>
                </c:pt>
                <c:pt idx="7239">
                  <c:v>15.546735</c:v>
                </c:pt>
                <c:pt idx="7240">
                  <c:v>15.546735</c:v>
                </c:pt>
                <c:pt idx="7241">
                  <c:v>15.546735</c:v>
                </c:pt>
                <c:pt idx="7242">
                  <c:v>15.546735</c:v>
                </c:pt>
                <c:pt idx="7243">
                  <c:v>15.546735</c:v>
                </c:pt>
                <c:pt idx="7244">
                  <c:v>15.546735</c:v>
                </c:pt>
                <c:pt idx="7245">
                  <c:v>15.546735</c:v>
                </c:pt>
                <c:pt idx="7246">
                  <c:v>15.546735</c:v>
                </c:pt>
                <c:pt idx="7247">
                  <c:v>15.712403</c:v>
                </c:pt>
                <c:pt idx="7248">
                  <c:v>15.546735</c:v>
                </c:pt>
                <c:pt idx="7249">
                  <c:v>15.546735</c:v>
                </c:pt>
                <c:pt idx="7250">
                  <c:v>15.381068000000001</c:v>
                </c:pt>
                <c:pt idx="7251">
                  <c:v>15.546735</c:v>
                </c:pt>
                <c:pt idx="7252">
                  <c:v>15.712403</c:v>
                </c:pt>
                <c:pt idx="7253">
                  <c:v>15.381068000000001</c:v>
                </c:pt>
                <c:pt idx="7254">
                  <c:v>15.546735</c:v>
                </c:pt>
                <c:pt idx="7255">
                  <c:v>15.546735</c:v>
                </c:pt>
                <c:pt idx="7256">
                  <c:v>15.546735</c:v>
                </c:pt>
                <c:pt idx="7257">
                  <c:v>15.546735</c:v>
                </c:pt>
                <c:pt idx="7258">
                  <c:v>15.546735</c:v>
                </c:pt>
                <c:pt idx="7259">
                  <c:v>15.546735</c:v>
                </c:pt>
                <c:pt idx="7260">
                  <c:v>15.546735</c:v>
                </c:pt>
                <c:pt idx="7261">
                  <c:v>15.546735</c:v>
                </c:pt>
                <c:pt idx="7262">
                  <c:v>15.546735</c:v>
                </c:pt>
                <c:pt idx="7263">
                  <c:v>15.546735</c:v>
                </c:pt>
                <c:pt idx="7264">
                  <c:v>15.546735</c:v>
                </c:pt>
                <c:pt idx="7265">
                  <c:v>15.546735</c:v>
                </c:pt>
                <c:pt idx="7266">
                  <c:v>15.546735</c:v>
                </c:pt>
                <c:pt idx="7267">
                  <c:v>15.546735</c:v>
                </c:pt>
                <c:pt idx="7268">
                  <c:v>15.546735</c:v>
                </c:pt>
                <c:pt idx="7269">
                  <c:v>15.546735</c:v>
                </c:pt>
                <c:pt idx="7270">
                  <c:v>15.546735</c:v>
                </c:pt>
                <c:pt idx="7271">
                  <c:v>15.546735</c:v>
                </c:pt>
                <c:pt idx="7272">
                  <c:v>15.546735</c:v>
                </c:pt>
                <c:pt idx="7273">
                  <c:v>15.546735</c:v>
                </c:pt>
                <c:pt idx="7274">
                  <c:v>15.546735</c:v>
                </c:pt>
                <c:pt idx="7275">
                  <c:v>15.546735</c:v>
                </c:pt>
                <c:pt idx="7276">
                  <c:v>15.546735</c:v>
                </c:pt>
                <c:pt idx="7277">
                  <c:v>15.546735</c:v>
                </c:pt>
                <c:pt idx="7278">
                  <c:v>15.546735</c:v>
                </c:pt>
                <c:pt idx="7279">
                  <c:v>15.546735</c:v>
                </c:pt>
                <c:pt idx="7280">
                  <c:v>15.712403</c:v>
                </c:pt>
                <c:pt idx="7281">
                  <c:v>15.546735</c:v>
                </c:pt>
                <c:pt idx="7282">
                  <c:v>15.546735</c:v>
                </c:pt>
                <c:pt idx="7283">
                  <c:v>15.546735</c:v>
                </c:pt>
                <c:pt idx="7284">
                  <c:v>15.546735</c:v>
                </c:pt>
                <c:pt idx="7285">
                  <c:v>15.546735</c:v>
                </c:pt>
                <c:pt idx="7286">
                  <c:v>15.546735</c:v>
                </c:pt>
                <c:pt idx="7287">
                  <c:v>15.546735</c:v>
                </c:pt>
                <c:pt idx="7288">
                  <c:v>15.546735</c:v>
                </c:pt>
                <c:pt idx="7289">
                  <c:v>15.546735</c:v>
                </c:pt>
                <c:pt idx="7290">
                  <c:v>15.546735</c:v>
                </c:pt>
                <c:pt idx="7291">
                  <c:v>15.712403</c:v>
                </c:pt>
                <c:pt idx="7292">
                  <c:v>15.546735</c:v>
                </c:pt>
                <c:pt idx="7293">
                  <c:v>15.546735</c:v>
                </c:pt>
                <c:pt idx="7294">
                  <c:v>15.546735</c:v>
                </c:pt>
                <c:pt idx="7295">
                  <c:v>15.546735</c:v>
                </c:pt>
                <c:pt idx="7296">
                  <c:v>15.546735</c:v>
                </c:pt>
                <c:pt idx="7297">
                  <c:v>15.546735</c:v>
                </c:pt>
                <c:pt idx="7298">
                  <c:v>15.546735</c:v>
                </c:pt>
                <c:pt idx="7299">
                  <c:v>15.546735</c:v>
                </c:pt>
                <c:pt idx="7300">
                  <c:v>15.712403</c:v>
                </c:pt>
                <c:pt idx="7301">
                  <c:v>15.546735</c:v>
                </c:pt>
                <c:pt idx="7302">
                  <c:v>15.546735</c:v>
                </c:pt>
                <c:pt idx="7303">
                  <c:v>15.546735</c:v>
                </c:pt>
                <c:pt idx="7304">
                  <c:v>15.546735</c:v>
                </c:pt>
                <c:pt idx="7305">
                  <c:v>15.546735</c:v>
                </c:pt>
                <c:pt idx="7306">
                  <c:v>15.546735</c:v>
                </c:pt>
                <c:pt idx="7307">
                  <c:v>15.546735</c:v>
                </c:pt>
                <c:pt idx="7308">
                  <c:v>15.712403</c:v>
                </c:pt>
                <c:pt idx="7309">
                  <c:v>15.546735</c:v>
                </c:pt>
                <c:pt idx="7310">
                  <c:v>15.712403</c:v>
                </c:pt>
                <c:pt idx="7311">
                  <c:v>15.546735</c:v>
                </c:pt>
                <c:pt idx="7312">
                  <c:v>15.546735</c:v>
                </c:pt>
                <c:pt idx="7313">
                  <c:v>15.546735</c:v>
                </c:pt>
                <c:pt idx="7314">
                  <c:v>15.546735</c:v>
                </c:pt>
                <c:pt idx="7315">
                  <c:v>15.546735</c:v>
                </c:pt>
                <c:pt idx="7316">
                  <c:v>15.546735</c:v>
                </c:pt>
                <c:pt idx="7317">
                  <c:v>15.546735</c:v>
                </c:pt>
                <c:pt idx="7318">
                  <c:v>15.546735</c:v>
                </c:pt>
                <c:pt idx="7319">
                  <c:v>15.712403</c:v>
                </c:pt>
                <c:pt idx="7320">
                  <c:v>15.546735</c:v>
                </c:pt>
                <c:pt idx="7321">
                  <c:v>15.546735</c:v>
                </c:pt>
                <c:pt idx="7322">
                  <c:v>15.546735</c:v>
                </c:pt>
                <c:pt idx="7323">
                  <c:v>15.546735</c:v>
                </c:pt>
                <c:pt idx="7324">
                  <c:v>15.546735</c:v>
                </c:pt>
                <c:pt idx="7325">
                  <c:v>15.546735</c:v>
                </c:pt>
                <c:pt idx="7326">
                  <c:v>15.546735</c:v>
                </c:pt>
                <c:pt idx="7327">
                  <c:v>15.546735</c:v>
                </c:pt>
                <c:pt idx="7328">
                  <c:v>15.546735</c:v>
                </c:pt>
                <c:pt idx="7329">
                  <c:v>15.546735</c:v>
                </c:pt>
                <c:pt idx="7330">
                  <c:v>15.546735</c:v>
                </c:pt>
                <c:pt idx="7331">
                  <c:v>15.546735</c:v>
                </c:pt>
                <c:pt idx="7332">
                  <c:v>15.546735</c:v>
                </c:pt>
                <c:pt idx="7333">
                  <c:v>15.546735</c:v>
                </c:pt>
                <c:pt idx="7334">
                  <c:v>15.712403</c:v>
                </c:pt>
                <c:pt idx="7335">
                  <c:v>15.712403</c:v>
                </c:pt>
                <c:pt idx="7336">
                  <c:v>15.546735</c:v>
                </c:pt>
                <c:pt idx="7337">
                  <c:v>15.546735</c:v>
                </c:pt>
                <c:pt idx="7338">
                  <c:v>15.546735</c:v>
                </c:pt>
                <c:pt idx="7339">
                  <c:v>15.546735</c:v>
                </c:pt>
                <c:pt idx="7340">
                  <c:v>15.546735</c:v>
                </c:pt>
                <c:pt idx="7341">
                  <c:v>15.546735</c:v>
                </c:pt>
                <c:pt idx="7342">
                  <c:v>15.712403</c:v>
                </c:pt>
                <c:pt idx="7343">
                  <c:v>15.546735</c:v>
                </c:pt>
                <c:pt idx="7344">
                  <c:v>15.546735</c:v>
                </c:pt>
                <c:pt idx="7345">
                  <c:v>15.712403</c:v>
                </c:pt>
                <c:pt idx="7346">
                  <c:v>15.546735</c:v>
                </c:pt>
                <c:pt idx="7347">
                  <c:v>15.546735</c:v>
                </c:pt>
                <c:pt idx="7348">
                  <c:v>15.546735</c:v>
                </c:pt>
                <c:pt idx="7349">
                  <c:v>15.546735</c:v>
                </c:pt>
                <c:pt idx="7350">
                  <c:v>15.546735</c:v>
                </c:pt>
                <c:pt idx="7351">
                  <c:v>15.546735</c:v>
                </c:pt>
                <c:pt idx="7352">
                  <c:v>15.546735</c:v>
                </c:pt>
                <c:pt idx="7353">
                  <c:v>15.546735</c:v>
                </c:pt>
                <c:pt idx="7354">
                  <c:v>15.546735</c:v>
                </c:pt>
                <c:pt idx="7355">
                  <c:v>15.546735</c:v>
                </c:pt>
                <c:pt idx="7356">
                  <c:v>15.546735</c:v>
                </c:pt>
                <c:pt idx="7357">
                  <c:v>15.546735</c:v>
                </c:pt>
                <c:pt idx="7358">
                  <c:v>15.546735</c:v>
                </c:pt>
                <c:pt idx="7359">
                  <c:v>15.546735</c:v>
                </c:pt>
                <c:pt idx="7360">
                  <c:v>15.546735</c:v>
                </c:pt>
                <c:pt idx="7361">
                  <c:v>15.546735</c:v>
                </c:pt>
                <c:pt idx="7362">
                  <c:v>15.712403</c:v>
                </c:pt>
                <c:pt idx="7363">
                  <c:v>15.546735</c:v>
                </c:pt>
                <c:pt idx="7364">
                  <c:v>15.546735</c:v>
                </c:pt>
                <c:pt idx="7365">
                  <c:v>15.546735</c:v>
                </c:pt>
                <c:pt idx="7366">
                  <c:v>15.546735</c:v>
                </c:pt>
                <c:pt idx="7367">
                  <c:v>15.546735</c:v>
                </c:pt>
                <c:pt idx="7368">
                  <c:v>15.546735</c:v>
                </c:pt>
                <c:pt idx="7369">
                  <c:v>15.546735</c:v>
                </c:pt>
                <c:pt idx="7370">
                  <c:v>15.546735</c:v>
                </c:pt>
                <c:pt idx="7371">
                  <c:v>15.546735</c:v>
                </c:pt>
                <c:pt idx="7372">
                  <c:v>15.546735</c:v>
                </c:pt>
                <c:pt idx="7373">
                  <c:v>15.546735</c:v>
                </c:pt>
                <c:pt idx="7374">
                  <c:v>15.546735</c:v>
                </c:pt>
                <c:pt idx="7375">
                  <c:v>15.546735</c:v>
                </c:pt>
                <c:pt idx="7376">
                  <c:v>15.546735</c:v>
                </c:pt>
                <c:pt idx="7377">
                  <c:v>15.546735</c:v>
                </c:pt>
                <c:pt idx="7378">
                  <c:v>15.546735</c:v>
                </c:pt>
                <c:pt idx="7379">
                  <c:v>15.546735</c:v>
                </c:pt>
                <c:pt idx="7380">
                  <c:v>15.546735</c:v>
                </c:pt>
                <c:pt idx="7381">
                  <c:v>15.546735</c:v>
                </c:pt>
                <c:pt idx="7382">
                  <c:v>15.546735</c:v>
                </c:pt>
                <c:pt idx="7383">
                  <c:v>15.546735</c:v>
                </c:pt>
                <c:pt idx="7384">
                  <c:v>15.546735</c:v>
                </c:pt>
                <c:pt idx="7385">
                  <c:v>15.712403</c:v>
                </c:pt>
                <c:pt idx="7386">
                  <c:v>15.546735</c:v>
                </c:pt>
                <c:pt idx="7387">
                  <c:v>15.546735</c:v>
                </c:pt>
                <c:pt idx="7388">
                  <c:v>15.546735</c:v>
                </c:pt>
                <c:pt idx="7389">
                  <c:v>15.546735</c:v>
                </c:pt>
                <c:pt idx="7390">
                  <c:v>15.546735</c:v>
                </c:pt>
                <c:pt idx="7391">
                  <c:v>15.546735</c:v>
                </c:pt>
                <c:pt idx="7392">
                  <c:v>15.546735</c:v>
                </c:pt>
                <c:pt idx="7393">
                  <c:v>15.546735</c:v>
                </c:pt>
                <c:pt idx="7394">
                  <c:v>15.546735</c:v>
                </c:pt>
                <c:pt idx="7395">
                  <c:v>15.546735</c:v>
                </c:pt>
                <c:pt idx="7396">
                  <c:v>15.546735</c:v>
                </c:pt>
                <c:pt idx="7397">
                  <c:v>15.546735</c:v>
                </c:pt>
                <c:pt idx="7398">
                  <c:v>15.712403</c:v>
                </c:pt>
                <c:pt idx="7399">
                  <c:v>15.546735</c:v>
                </c:pt>
                <c:pt idx="7400">
                  <c:v>15.546735</c:v>
                </c:pt>
                <c:pt idx="7401">
                  <c:v>15.546735</c:v>
                </c:pt>
                <c:pt idx="7402">
                  <c:v>15.546735</c:v>
                </c:pt>
                <c:pt idx="7403">
                  <c:v>15.546735</c:v>
                </c:pt>
                <c:pt idx="7404">
                  <c:v>15.546735</c:v>
                </c:pt>
                <c:pt idx="7405">
                  <c:v>15.712403</c:v>
                </c:pt>
                <c:pt idx="7406">
                  <c:v>15.546735</c:v>
                </c:pt>
                <c:pt idx="7407">
                  <c:v>15.546735</c:v>
                </c:pt>
                <c:pt idx="7408">
                  <c:v>15.546735</c:v>
                </c:pt>
                <c:pt idx="7409">
                  <c:v>15.712403</c:v>
                </c:pt>
                <c:pt idx="7410">
                  <c:v>15.546735</c:v>
                </c:pt>
                <c:pt idx="7411">
                  <c:v>15.546735</c:v>
                </c:pt>
                <c:pt idx="7412">
                  <c:v>15.546735</c:v>
                </c:pt>
                <c:pt idx="7413">
                  <c:v>15.546735</c:v>
                </c:pt>
                <c:pt idx="7414">
                  <c:v>15.546735</c:v>
                </c:pt>
                <c:pt idx="7415">
                  <c:v>15.546735</c:v>
                </c:pt>
                <c:pt idx="7416">
                  <c:v>15.546735</c:v>
                </c:pt>
                <c:pt idx="7417">
                  <c:v>15.546735</c:v>
                </c:pt>
                <c:pt idx="7418">
                  <c:v>15.546735</c:v>
                </c:pt>
                <c:pt idx="7419">
                  <c:v>15.712403</c:v>
                </c:pt>
                <c:pt idx="7420">
                  <c:v>15.546735</c:v>
                </c:pt>
                <c:pt idx="7421">
                  <c:v>15.546735</c:v>
                </c:pt>
                <c:pt idx="7422">
                  <c:v>15.546735</c:v>
                </c:pt>
                <c:pt idx="7423">
                  <c:v>15.712403</c:v>
                </c:pt>
                <c:pt idx="7424">
                  <c:v>15.546735</c:v>
                </c:pt>
                <c:pt idx="7425">
                  <c:v>15.381068000000001</c:v>
                </c:pt>
                <c:pt idx="7426">
                  <c:v>15.712403</c:v>
                </c:pt>
                <c:pt idx="7427">
                  <c:v>15.546735</c:v>
                </c:pt>
                <c:pt idx="7428">
                  <c:v>15.546735</c:v>
                </c:pt>
                <c:pt idx="7429">
                  <c:v>15.712403</c:v>
                </c:pt>
                <c:pt idx="7430">
                  <c:v>15.546735</c:v>
                </c:pt>
                <c:pt idx="7431">
                  <c:v>15.546735</c:v>
                </c:pt>
                <c:pt idx="7432">
                  <c:v>15.546735</c:v>
                </c:pt>
                <c:pt idx="7433">
                  <c:v>15.546735</c:v>
                </c:pt>
                <c:pt idx="7434">
                  <c:v>15.712403</c:v>
                </c:pt>
                <c:pt idx="7435">
                  <c:v>15.546735</c:v>
                </c:pt>
                <c:pt idx="7436">
                  <c:v>15.546735</c:v>
                </c:pt>
                <c:pt idx="7437">
                  <c:v>15.546735</c:v>
                </c:pt>
                <c:pt idx="7438">
                  <c:v>15.546735</c:v>
                </c:pt>
                <c:pt idx="7439">
                  <c:v>15.712403</c:v>
                </c:pt>
                <c:pt idx="7440">
                  <c:v>15.546735</c:v>
                </c:pt>
                <c:pt idx="7441">
                  <c:v>15.546735</c:v>
                </c:pt>
                <c:pt idx="7442">
                  <c:v>15.712403</c:v>
                </c:pt>
                <c:pt idx="7443">
                  <c:v>15.546735</c:v>
                </c:pt>
                <c:pt idx="7444">
                  <c:v>15.546735</c:v>
                </c:pt>
                <c:pt idx="7445">
                  <c:v>15.546735</c:v>
                </c:pt>
                <c:pt idx="7446">
                  <c:v>15.546735</c:v>
                </c:pt>
                <c:pt idx="7447">
                  <c:v>15.546735</c:v>
                </c:pt>
                <c:pt idx="7448">
                  <c:v>15.546735</c:v>
                </c:pt>
                <c:pt idx="7449">
                  <c:v>15.546735</c:v>
                </c:pt>
                <c:pt idx="7450">
                  <c:v>15.546735</c:v>
                </c:pt>
                <c:pt idx="7451">
                  <c:v>15.546735</c:v>
                </c:pt>
                <c:pt idx="7452">
                  <c:v>15.546735</c:v>
                </c:pt>
                <c:pt idx="7453">
                  <c:v>15.712403</c:v>
                </c:pt>
                <c:pt idx="7454">
                  <c:v>15.546735</c:v>
                </c:pt>
                <c:pt idx="7455">
                  <c:v>15.546735</c:v>
                </c:pt>
                <c:pt idx="7456">
                  <c:v>15.546735</c:v>
                </c:pt>
                <c:pt idx="7457">
                  <c:v>15.546735</c:v>
                </c:pt>
                <c:pt idx="7458">
                  <c:v>15.712403</c:v>
                </c:pt>
                <c:pt idx="7459">
                  <c:v>15.546735</c:v>
                </c:pt>
                <c:pt idx="7460">
                  <c:v>15.546735</c:v>
                </c:pt>
                <c:pt idx="7461">
                  <c:v>15.546735</c:v>
                </c:pt>
                <c:pt idx="7462">
                  <c:v>15.712403</c:v>
                </c:pt>
                <c:pt idx="7463">
                  <c:v>15.712403</c:v>
                </c:pt>
                <c:pt idx="7464">
                  <c:v>15.546735</c:v>
                </c:pt>
                <c:pt idx="7465">
                  <c:v>15.546735</c:v>
                </c:pt>
                <c:pt idx="7466">
                  <c:v>15.546735</c:v>
                </c:pt>
                <c:pt idx="7467">
                  <c:v>15.546735</c:v>
                </c:pt>
                <c:pt idx="7468">
                  <c:v>15.546735</c:v>
                </c:pt>
                <c:pt idx="7469">
                  <c:v>15.712403</c:v>
                </c:pt>
                <c:pt idx="7470">
                  <c:v>15.546735</c:v>
                </c:pt>
                <c:pt idx="7471">
                  <c:v>15.546735</c:v>
                </c:pt>
                <c:pt idx="7472">
                  <c:v>15.546735</c:v>
                </c:pt>
                <c:pt idx="7473">
                  <c:v>15.546735</c:v>
                </c:pt>
                <c:pt idx="7474">
                  <c:v>15.546735</c:v>
                </c:pt>
                <c:pt idx="7475">
                  <c:v>15.546735</c:v>
                </c:pt>
                <c:pt idx="7476">
                  <c:v>15.546735</c:v>
                </c:pt>
                <c:pt idx="7477">
                  <c:v>15.546735</c:v>
                </c:pt>
                <c:pt idx="7478">
                  <c:v>15.546735</c:v>
                </c:pt>
                <c:pt idx="7479">
                  <c:v>15.546735</c:v>
                </c:pt>
                <c:pt idx="7480">
                  <c:v>15.546735</c:v>
                </c:pt>
                <c:pt idx="7481">
                  <c:v>15.381068000000001</c:v>
                </c:pt>
                <c:pt idx="7482">
                  <c:v>15.546735</c:v>
                </c:pt>
                <c:pt idx="7483">
                  <c:v>15.546735</c:v>
                </c:pt>
                <c:pt idx="7484">
                  <c:v>15.546735</c:v>
                </c:pt>
                <c:pt idx="7485">
                  <c:v>15.712403</c:v>
                </c:pt>
                <c:pt idx="7486">
                  <c:v>15.546735</c:v>
                </c:pt>
                <c:pt idx="7487">
                  <c:v>15.546735</c:v>
                </c:pt>
                <c:pt idx="7488">
                  <c:v>15.712403</c:v>
                </c:pt>
                <c:pt idx="7489">
                  <c:v>15.546735</c:v>
                </c:pt>
                <c:pt idx="7490">
                  <c:v>15.546735</c:v>
                </c:pt>
                <c:pt idx="7491">
                  <c:v>15.546735</c:v>
                </c:pt>
                <c:pt idx="7492">
                  <c:v>15.546735</c:v>
                </c:pt>
                <c:pt idx="7493">
                  <c:v>15.712403</c:v>
                </c:pt>
                <c:pt idx="7494">
                  <c:v>15.546735</c:v>
                </c:pt>
                <c:pt idx="7495">
                  <c:v>15.546735</c:v>
                </c:pt>
                <c:pt idx="7496">
                  <c:v>15.546735</c:v>
                </c:pt>
                <c:pt idx="7497">
                  <c:v>15.546735</c:v>
                </c:pt>
                <c:pt idx="7498">
                  <c:v>15.712403</c:v>
                </c:pt>
                <c:pt idx="7499">
                  <c:v>15.546735</c:v>
                </c:pt>
                <c:pt idx="7500">
                  <c:v>15.546735</c:v>
                </c:pt>
                <c:pt idx="7501">
                  <c:v>15.546735</c:v>
                </c:pt>
                <c:pt idx="7502">
                  <c:v>15.546735</c:v>
                </c:pt>
                <c:pt idx="7503">
                  <c:v>15.546735</c:v>
                </c:pt>
                <c:pt idx="7504">
                  <c:v>15.712403</c:v>
                </c:pt>
                <c:pt idx="7505">
                  <c:v>15.546735</c:v>
                </c:pt>
                <c:pt idx="7506">
                  <c:v>15.546735</c:v>
                </c:pt>
                <c:pt idx="7507">
                  <c:v>15.546735</c:v>
                </c:pt>
                <c:pt idx="7508">
                  <c:v>15.546735</c:v>
                </c:pt>
                <c:pt idx="7509">
                  <c:v>15.712403</c:v>
                </c:pt>
                <c:pt idx="7510">
                  <c:v>15.546735</c:v>
                </c:pt>
                <c:pt idx="7511">
                  <c:v>15.546735</c:v>
                </c:pt>
                <c:pt idx="7512">
                  <c:v>15.546735</c:v>
                </c:pt>
                <c:pt idx="7513">
                  <c:v>15.546735</c:v>
                </c:pt>
                <c:pt idx="7514">
                  <c:v>15.546735</c:v>
                </c:pt>
                <c:pt idx="7515">
                  <c:v>15.546735</c:v>
                </c:pt>
                <c:pt idx="7516">
                  <c:v>15.546735</c:v>
                </c:pt>
                <c:pt idx="7517">
                  <c:v>15.546735</c:v>
                </c:pt>
                <c:pt idx="7518">
                  <c:v>15.546735</c:v>
                </c:pt>
                <c:pt idx="7519">
                  <c:v>15.712403</c:v>
                </c:pt>
                <c:pt idx="7520">
                  <c:v>15.546735</c:v>
                </c:pt>
                <c:pt idx="7521">
                  <c:v>15.546735</c:v>
                </c:pt>
                <c:pt idx="7522">
                  <c:v>15.546735</c:v>
                </c:pt>
                <c:pt idx="7523">
                  <c:v>15.546735</c:v>
                </c:pt>
                <c:pt idx="7524">
                  <c:v>15.546735</c:v>
                </c:pt>
                <c:pt idx="7525">
                  <c:v>15.546735</c:v>
                </c:pt>
                <c:pt idx="7526">
                  <c:v>15.546735</c:v>
                </c:pt>
                <c:pt idx="7527">
                  <c:v>15.546735</c:v>
                </c:pt>
                <c:pt idx="7528">
                  <c:v>15.546735</c:v>
                </c:pt>
                <c:pt idx="7529">
                  <c:v>15.546735</c:v>
                </c:pt>
                <c:pt idx="7530">
                  <c:v>15.546735</c:v>
                </c:pt>
                <c:pt idx="7531">
                  <c:v>15.546735</c:v>
                </c:pt>
                <c:pt idx="7532">
                  <c:v>15.546735</c:v>
                </c:pt>
                <c:pt idx="7533">
                  <c:v>15.546735</c:v>
                </c:pt>
                <c:pt idx="7534">
                  <c:v>15.546735</c:v>
                </c:pt>
                <c:pt idx="7535">
                  <c:v>15.546735</c:v>
                </c:pt>
                <c:pt idx="7536">
                  <c:v>15.546735</c:v>
                </c:pt>
                <c:pt idx="7537">
                  <c:v>15.546735</c:v>
                </c:pt>
                <c:pt idx="7538">
                  <c:v>15.546735</c:v>
                </c:pt>
                <c:pt idx="7539">
                  <c:v>15.546735</c:v>
                </c:pt>
                <c:pt idx="7540">
                  <c:v>15.546735</c:v>
                </c:pt>
                <c:pt idx="7541">
                  <c:v>15.546735</c:v>
                </c:pt>
                <c:pt idx="7542">
                  <c:v>15.546735</c:v>
                </c:pt>
                <c:pt idx="7543">
                  <c:v>15.546735</c:v>
                </c:pt>
                <c:pt idx="7544">
                  <c:v>15.546735</c:v>
                </c:pt>
                <c:pt idx="7545">
                  <c:v>15.546735</c:v>
                </c:pt>
                <c:pt idx="7546">
                  <c:v>15.546735</c:v>
                </c:pt>
                <c:pt idx="7547">
                  <c:v>15.546735</c:v>
                </c:pt>
                <c:pt idx="7548">
                  <c:v>15.712403</c:v>
                </c:pt>
                <c:pt idx="7549">
                  <c:v>15.546735</c:v>
                </c:pt>
                <c:pt idx="7550">
                  <c:v>15.546735</c:v>
                </c:pt>
                <c:pt idx="7551">
                  <c:v>15.546735</c:v>
                </c:pt>
                <c:pt idx="7552">
                  <c:v>15.546735</c:v>
                </c:pt>
                <c:pt idx="7553">
                  <c:v>15.712403</c:v>
                </c:pt>
                <c:pt idx="7554">
                  <c:v>15.546735</c:v>
                </c:pt>
                <c:pt idx="7555">
                  <c:v>15.546735</c:v>
                </c:pt>
                <c:pt idx="7556">
                  <c:v>15.712403</c:v>
                </c:pt>
                <c:pt idx="7557">
                  <c:v>15.546735</c:v>
                </c:pt>
                <c:pt idx="7558">
                  <c:v>15.546735</c:v>
                </c:pt>
                <c:pt idx="7559">
                  <c:v>15.546735</c:v>
                </c:pt>
                <c:pt idx="7560">
                  <c:v>15.546735</c:v>
                </c:pt>
                <c:pt idx="7561">
                  <c:v>15.546735</c:v>
                </c:pt>
                <c:pt idx="7562">
                  <c:v>15.546735</c:v>
                </c:pt>
                <c:pt idx="7563">
                  <c:v>15.546735</c:v>
                </c:pt>
                <c:pt idx="7564">
                  <c:v>15.546735</c:v>
                </c:pt>
                <c:pt idx="7565">
                  <c:v>15.546735</c:v>
                </c:pt>
                <c:pt idx="7566">
                  <c:v>15.546735</c:v>
                </c:pt>
                <c:pt idx="7567">
                  <c:v>15.546735</c:v>
                </c:pt>
                <c:pt idx="7568">
                  <c:v>15.546735</c:v>
                </c:pt>
                <c:pt idx="7569">
                  <c:v>15.546735</c:v>
                </c:pt>
                <c:pt idx="7570">
                  <c:v>15.546735</c:v>
                </c:pt>
                <c:pt idx="7571">
                  <c:v>15.546735</c:v>
                </c:pt>
                <c:pt idx="7572">
                  <c:v>15.546735</c:v>
                </c:pt>
                <c:pt idx="7573">
                  <c:v>15.546735</c:v>
                </c:pt>
                <c:pt idx="7574">
                  <c:v>15.546735</c:v>
                </c:pt>
                <c:pt idx="7575">
                  <c:v>15.546735</c:v>
                </c:pt>
                <c:pt idx="7576">
                  <c:v>15.546735</c:v>
                </c:pt>
                <c:pt idx="7577">
                  <c:v>15.712403</c:v>
                </c:pt>
                <c:pt idx="7578">
                  <c:v>15.546735</c:v>
                </c:pt>
                <c:pt idx="7579">
                  <c:v>15.546735</c:v>
                </c:pt>
                <c:pt idx="7580">
                  <c:v>15.546735</c:v>
                </c:pt>
                <c:pt idx="7581">
                  <c:v>15.546735</c:v>
                </c:pt>
                <c:pt idx="7582">
                  <c:v>15.546735</c:v>
                </c:pt>
                <c:pt idx="7583">
                  <c:v>15.546735</c:v>
                </c:pt>
                <c:pt idx="7584">
                  <c:v>15.546735</c:v>
                </c:pt>
                <c:pt idx="7585">
                  <c:v>15.546735</c:v>
                </c:pt>
                <c:pt idx="7586">
                  <c:v>15.546735</c:v>
                </c:pt>
                <c:pt idx="7587">
                  <c:v>15.546735</c:v>
                </c:pt>
                <c:pt idx="7588">
                  <c:v>15.546735</c:v>
                </c:pt>
                <c:pt idx="7589">
                  <c:v>15.546735</c:v>
                </c:pt>
                <c:pt idx="7590">
                  <c:v>15.546735</c:v>
                </c:pt>
                <c:pt idx="7591">
                  <c:v>15.712403</c:v>
                </c:pt>
                <c:pt idx="7592">
                  <c:v>15.712403</c:v>
                </c:pt>
                <c:pt idx="7593">
                  <c:v>15.546735</c:v>
                </c:pt>
                <c:pt idx="7594">
                  <c:v>15.546735</c:v>
                </c:pt>
                <c:pt idx="7595">
                  <c:v>15.712403</c:v>
                </c:pt>
                <c:pt idx="7596">
                  <c:v>15.546735</c:v>
                </c:pt>
                <c:pt idx="7597">
                  <c:v>15.546735</c:v>
                </c:pt>
                <c:pt idx="7598">
                  <c:v>15.712403</c:v>
                </c:pt>
                <c:pt idx="7599">
                  <c:v>15.546735</c:v>
                </c:pt>
                <c:pt idx="7600">
                  <c:v>15.546735</c:v>
                </c:pt>
                <c:pt idx="7601">
                  <c:v>15.546735</c:v>
                </c:pt>
                <c:pt idx="7602">
                  <c:v>15.546735</c:v>
                </c:pt>
                <c:pt idx="7603">
                  <c:v>15.546735</c:v>
                </c:pt>
                <c:pt idx="7604">
                  <c:v>15.546735</c:v>
                </c:pt>
                <c:pt idx="7605">
                  <c:v>15.546735</c:v>
                </c:pt>
                <c:pt idx="7606">
                  <c:v>15.546735</c:v>
                </c:pt>
                <c:pt idx="7607">
                  <c:v>15.712403</c:v>
                </c:pt>
                <c:pt idx="7608">
                  <c:v>15.546735</c:v>
                </c:pt>
                <c:pt idx="7609">
                  <c:v>15.546735</c:v>
                </c:pt>
                <c:pt idx="7610">
                  <c:v>15.546735</c:v>
                </c:pt>
                <c:pt idx="7611">
                  <c:v>15.546735</c:v>
                </c:pt>
                <c:pt idx="7612">
                  <c:v>15.546735</c:v>
                </c:pt>
                <c:pt idx="7613">
                  <c:v>15.546735</c:v>
                </c:pt>
                <c:pt idx="7614">
                  <c:v>15.546735</c:v>
                </c:pt>
                <c:pt idx="7615">
                  <c:v>15.546735</c:v>
                </c:pt>
                <c:pt idx="7616">
                  <c:v>15.546735</c:v>
                </c:pt>
                <c:pt idx="7617">
                  <c:v>15.712403</c:v>
                </c:pt>
                <c:pt idx="7618">
                  <c:v>15.546735</c:v>
                </c:pt>
                <c:pt idx="7619">
                  <c:v>15.546735</c:v>
                </c:pt>
                <c:pt idx="7620">
                  <c:v>15.546735</c:v>
                </c:pt>
                <c:pt idx="7621">
                  <c:v>15.546735</c:v>
                </c:pt>
                <c:pt idx="7622">
                  <c:v>15.546735</c:v>
                </c:pt>
                <c:pt idx="7623">
                  <c:v>15.546735</c:v>
                </c:pt>
                <c:pt idx="7624">
                  <c:v>15.712403</c:v>
                </c:pt>
                <c:pt idx="7625">
                  <c:v>15.546735</c:v>
                </c:pt>
                <c:pt idx="7626">
                  <c:v>15.546735</c:v>
                </c:pt>
                <c:pt idx="7627">
                  <c:v>15.546735</c:v>
                </c:pt>
                <c:pt idx="7628">
                  <c:v>15.546735</c:v>
                </c:pt>
                <c:pt idx="7629">
                  <c:v>15.546735</c:v>
                </c:pt>
                <c:pt idx="7630">
                  <c:v>15.546735</c:v>
                </c:pt>
                <c:pt idx="7631">
                  <c:v>15.546735</c:v>
                </c:pt>
                <c:pt idx="7632">
                  <c:v>15.546735</c:v>
                </c:pt>
                <c:pt idx="7633">
                  <c:v>15.546735</c:v>
                </c:pt>
                <c:pt idx="7634">
                  <c:v>15.546735</c:v>
                </c:pt>
                <c:pt idx="7635">
                  <c:v>15.546735</c:v>
                </c:pt>
                <c:pt idx="7636">
                  <c:v>15.546735</c:v>
                </c:pt>
                <c:pt idx="7637">
                  <c:v>15.546735</c:v>
                </c:pt>
                <c:pt idx="7638">
                  <c:v>15.546735</c:v>
                </c:pt>
                <c:pt idx="7639">
                  <c:v>15.546735</c:v>
                </c:pt>
                <c:pt idx="7640">
                  <c:v>15.712403</c:v>
                </c:pt>
                <c:pt idx="7641">
                  <c:v>15.712403</c:v>
                </c:pt>
                <c:pt idx="7642">
                  <c:v>15.546735</c:v>
                </c:pt>
                <c:pt idx="7643">
                  <c:v>15.546735</c:v>
                </c:pt>
                <c:pt idx="7644">
                  <c:v>15.546735</c:v>
                </c:pt>
                <c:pt idx="7645">
                  <c:v>15.546735</c:v>
                </c:pt>
                <c:pt idx="7646">
                  <c:v>15.546735</c:v>
                </c:pt>
                <c:pt idx="7647">
                  <c:v>15.546735</c:v>
                </c:pt>
                <c:pt idx="7648">
                  <c:v>15.546735</c:v>
                </c:pt>
                <c:pt idx="7649">
                  <c:v>15.546735</c:v>
                </c:pt>
                <c:pt idx="7650">
                  <c:v>15.546735</c:v>
                </c:pt>
                <c:pt idx="7651">
                  <c:v>15.546735</c:v>
                </c:pt>
                <c:pt idx="7652">
                  <c:v>15.546735</c:v>
                </c:pt>
                <c:pt idx="7653">
                  <c:v>15.878069999999999</c:v>
                </c:pt>
                <c:pt idx="7654">
                  <c:v>15.546735</c:v>
                </c:pt>
                <c:pt idx="7655">
                  <c:v>15.546735</c:v>
                </c:pt>
                <c:pt idx="7656">
                  <c:v>15.546735</c:v>
                </c:pt>
                <c:pt idx="7657">
                  <c:v>15.546735</c:v>
                </c:pt>
                <c:pt idx="7658">
                  <c:v>15.546735</c:v>
                </c:pt>
                <c:pt idx="7659">
                  <c:v>15.546735</c:v>
                </c:pt>
                <c:pt idx="7660">
                  <c:v>15.712403</c:v>
                </c:pt>
                <c:pt idx="7661">
                  <c:v>15.546735</c:v>
                </c:pt>
                <c:pt idx="7662">
                  <c:v>15.546735</c:v>
                </c:pt>
                <c:pt idx="7663">
                  <c:v>15.546735</c:v>
                </c:pt>
                <c:pt idx="7664">
                  <c:v>15.546735</c:v>
                </c:pt>
                <c:pt idx="7665">
                  <c:v>15.546735</c:v>
                </c:pt>
                <c:pt idx="7666">
                  <c:v>15.546735</c:v>
                </c:pt>
                <c:pt idx="7667">
                  <c:v>15.712403</c:v>
                </c:pt>
                <c:pt idx="7668">
                  <c:v>15.546735</c:v>
                </c:pt>
                <c:pt idx="7669">
                  <c:v>15.546735</c:v>
                </c:pt>
                <c:pt idx="7670">
                  <c:v>15.546735</c:v>
                </c:pt>
                <c:pt idx="7671">
                  <c:v>15.546735</c:v>
                </c:pt>
                <c:pt idx="7672">
                  <c:v>15.546735</c:v>
                </c:pt>
                <c:pt idx="7673">
                  <c:v>15.546735</c:v>
                </c:pt>
                <c:pt idx="7674">
                  <c:v>15.546735</c:v>
                </c:pt>
                <c:pt idx="7675">
                  <c:v>15.546735</c:v>
                </c:pt>
                <c:pt idx="7676">
                  <c:v>15.546735</c:v>
                </c:pt>
                <c:pt idx="7677">
                  <c:v>15.546735</c:v>
                </c:pt>
                <c:pt idx="7678">
                  <c:v>15.546735</c:v>
                </c:pt>
                <c:pt idx="7679">
                  <c:v>15.546735</c:v>
                </c:pt>
                <c:pt idx="7680">
                  <c:v>15.546735</c:v>
                </c:pt>
                <c:pt idx="7681">
                  <c:v>15.712403</c:v>
                </c:pt>
                <c:pt idx="7682">
                  <c:v>15.546735</c:v>
                </c:pt>
                <c:pt idx="7683">
                  <c:v>15.546735</c:v>
                </c:pt>
                <c:pt idx="7684">
                  <c:v>15.546735</c:v>
                </c:pt>
                <c:pt idx="7685">
                  <c:v>15.546735</c:v>
                </c:pt>
                <c:pt idx="7686">
                  <c:v>15.546735</c:v>
                </c:pt>
                <c:pt idx="7687">
                  <c:v>15.712403</c:v>
                </c:pt>
                <c:pt idx="7688">
                  <c:v>15.546735</c:v>
                </c:pt>
                <c:pt idx="7689">
                  <c:v>15.546735</c:v>
                </c:pt>
                <c:pt idx="7690">
                  <c:v>15.546735</c:v>
                </c:pt>
                <c:pt idx="7691">
                  <c:v>15.712403</c:v>
                </c:pt>
                <c:pt idx="7692">
                  <c:v>15.546735</c:v>
                </c:pt>
                <c:pt idx="7693">
                  <c:v>15.546735</c:v>
                </c:pt>
                <c:pt idx="7694">
                  <c:v>15.546735</c:v>
                </c:pt>
                <c:pt idx="7695">
                  <c:v>15.546735</c:v>
                </c:pt>
                <c:pt idx="7696">
                  <c:v>15.546735</c:v>
                </c:pt>
                <c:pt idx="7697">
                  <c:v>15.546735</c:v>
                </c:pt>
                <c:pt idx="7698">
                  <c:v>15.546735</c:v>
                </c:pt>
                <c:pt idx="7699">
                  <c:v>15.546735</c:v>
                </c:pt>
                <c:pt idx="7700">
                  <c:v>15.712403</c:v>
                </c:pt>
                <c:pt idx="7701">
                  <c:v>15.546735</c:v>
                </c:pt>
                <c:pt idx="7702">
                  <c:v>15.546735</c:v>
                </c:pt>
                <c:pt idx="7703">
                  <c:v>15.546735</c:v>
                </c:pt>
                <c:pt idx="7704">
                  <c:v>15.712403</c:v>
                </c:pt>
                <c:pt idx="7705">
                  <c:v>15.546735</c:v>
                </c:pt>
                <c:pt idx="7706">
                  <c:v>15.546735</c:v>
                </c:pt>
                <c:pt idx="7707">
                  <c:v>15.546735</c:v>
                </c:pt>
                <c:pt idx="7708">
                  <c:v>15.546735</c:v>
                </c:pt>
                <c:pt idx="7709">
                  <c:v>15.546735</c:v>
                </c:pt>
                <c:pt idx="7710">
                  <c:v>15.546735</c:v>
                </c:pt>
                <c:pt idx="7711">
                  <c:v>15.546735</c:v>
                </c:pt>
                <c:pt idx="7712">
                  <c:v>15.546735</c:v>
                </c:pt>
                <c:pt idx="7713">
                  <c:v>15.712403</c:v>
                </c:pt>
                <c:pt idx="7714">
                  <c:v>15.546735</c:v>
                </c:pt>
                <c:pt idx="7715">
                  <c:v>15.546735</c:v>
                </c:pt>
                <c:pt idx="7716">
                  <c:v>15.546735</c:v>
                </c:pt>
                <c:pt idx="7717">
                  <c:v>15.712403</c:v>
                </c:pt>
                <c:pt idx="7718">
                  <c:v>15.546735</c:v>
                </c:pt>
                <c:pt idx="7719">
                  <c:v>15.546735</c:v>
                </c:pt>
                <c:pt idx="7720">
                  <c:v>15.546735</c:v>
                </c:pt>
                <c:pt idx="7721">
                  <c:v>15.546735</c:v>
                </c:pt>
                <c:pt idx="7722">
                  <c:v>15.546735</c:v>
                </c:pt>
                <c:pt idx="7723">
                  <c:v>15.546735</c:v>
                </c:pt>
                <c:pt idx="7724">
                  <c:v>15.546735</c:v>
                </c:pt>
                <c:pt idx="7725">
                  <c:v>15.546735</c:v>
                </c:pt>
                <c:pt idx="7726">
                  <c:v>15.546735</c:v>
                </c:pt>
                <c:pt idx="7727">
                  <c:v>15.546735</c:v>
                </c:pt>
                <c:pt idx="7728">
                  <c:v>15.712403</c:v>
                </c:pt>
                <c:pt idx="7729">
                  <c:v>15.546735</c:v>
                </c:pt>
                <c:pt idx="7730">
                  <c:v>15.546735</c:v>
                </c:pt>
                <c:pt idx="7731">
                  <c:v>15.546735</c:v>
                </c:pt>
                <c:pt idx="7732">
                  <c:v>15.546735</c:v>
                </c:pt>
                <c:pt idx="7733">
                  <c:v>15.546735</c:v>
                </c:pt>
                <c:pt idx="7734">
                  <c:v>15.546735</c:v>
                </c:pt>
                <c:pt idx="7735">
                  <c:v>15.712403</c:v>
                </c:pt>
                <c:pt idx="7736">
                  <c:v>15.546735</c:v>
                </c:pt>
                <c:pt idx="7737">
                  <c:v>15.546735</c:v>
                </c:pt>
                <c:pt idx="7738">
                  <c:v>15.712403</c:v>
                </c:pt>
                <c:pt idx="7739">
                  <c:v>15.712403</c:v>
                </c:pt>
                <c:pt idx="7740">
                  <c:v>15.546735</c:v>
                </c:pt>
                <c:pt idx="7741">
                  <c:v>15.546735</c:v>
                </c:pt>
                <c:pt idx="7742">
                  <c:v>15.546735</c:v>
                </c:pt>
                <c:pt idx="7743">
                  <c:v>15.712403</c:v>
                </c:pt>
                <c:pt idx="7744">
                  <c:v>15.546735</c:v>
                </c:pt>
                <c:pt idx="7745">
                  <c:v>15.546735</c:v>
                </c:pt>
                <c:pt idx="7746">
                  <c:v>15.546735</c:v>
                </c:pt>
                <c:pt idx="7747">
                  <c:v>15.546735</c:v>
                </c:pt>
                <c:pt idx="7748">
                  <c:v>15.546735</c:v>
                </c:pt>
                <c:pt idx="7749">
                  <c:v>15.546735</c:v>
                </c:pt>
                <c:pt idx="7750">
                  <c:v>15.546735</c:v>
                </c:pt>
                <c:pt idx="7751">
                  <c:v>15.546735</c:v>
                </c:pt>
                <c:pt idx="7752">
                  <c:v>15.546735</c:v>
                </c:pt>
                <c:pt idx="7753">
                  <c:v>15.546735</c:v>
                </c:pt>
                <c:pt idx="7754">
                  <c:v>15.546735</c:v>
                </c:pt>
                <c:pt idx="7755">
                  <c:v>15.546735</c:v>
                </c:pt>
                <c:pt idx="7756">
                  <c:v>15.712403</c:v>
                </c:pt>
                <c:pt idx="7757">
                  <c:v>15.546735</c:v>
                </c:pt>
                <c:pt idx="7758">
                  <c:v>15.546735</c:v>
                </c:pt>
                <c:pt idx="7759">
                  <c:v>15.546735</c:v>
                </c:pt>
                <c:pt idx="7760">
                  <c:v>15.546735</c:v>
                </c:pt>
                <c:pt idx="7761">
                  <c:v>15.546735</c:v>
                </c:pt>
                <c:pt idx="7762">
                  <c:v>15.712403</c:v>
                </c:pt>
                <c:pt idx="7763">
                  <c:v>15.546735</c:v>
                </c:pt>
                <c:pt idx="7764">
                  <c:v>15.546735</c:v>
                </c:pt>
                <c:pt idx="7765">
                  <c:v>15.546735</c:v>
                </c:pt>
                <c:pt idx="7766">
                  <c:v>15.546735</c:v>
                </c:pt>
                <c:pt idx="7767">
                  <c:v>15.546735</c:v>
                </c:pt>
                <c:pt idx="7768">
                  <c:v>15.546735</c:v>
                </c:pt>
                <c:pt idx="7769">
                  <c:v>15.712403</c:v>
                </c:pt>
                <c:pt idx="7770">
                  <c:v>15.712403</c:v>
                </c:pt>
                <c:pt idx="7771">
                  <c:v>15.546735</c:v>
                </c:pt>
                <c:pt idx="7772">
                  <c:v>15.546735</c:v>
                </c:pt>
                <c:pt idx="7773">
                  <c:v>15.546735</c:v>
                </c:pt>
                <c:pt idx="7774">
                  <c:v>15.546735</c:v>
                </c:pt>
                <c:pt idx="7775">
                  <c:v>15.546735</c:v>
                </c:pt>
                <c:pt idx="7776">
                  <c:v>15.712403</c:v>
                </c:pt>
                <c:pt idx="7777">
                  <c:v>15.546735</c:v>
                </c:pt>
                <c:pt idx="7778">
                  <c:v>15.546735</c:v>
                </c:pt>
                <c:pt idx="7779">
                  <c:v>15.546735</c:v>
                </c:pt>
                <c:pt idx="7780">
                  <c:v>15.546735</c:v>
                </c:pt>
                <c:pt idx="7781">
                  <c:v>15.546735</c:v>
                </c:pt>
                <c:pt idx="7782">
                  <c:v>15.546735</c:v>
                </c:pt>
                <c:pt idx="7783">
                  <c:v>15.546735</c:v>
                </c:pt>
                <c:pt idx="7784">
                  <c:v>15.546735</c:v>
                </c:pt>
                <c:pt idx="7785">
                  <c:v>15.546735</c:v>
                </c:pt>
                <c:pt idx="7786">
                  <c:v>15.546735</c:v>
                </c:pt>
                <c:pt idx="7787">
                  <c:v>15.546735</c:v>
                </c:pt>
                <c:pt idx="7788">
                  <c:v>15.546735</c:v>
                </c:pt>
                <c:pt idx="7789">
                  <c:v>15.712403</c:v>
                </c:pt>
                <c:pt idx="7790">
                  <c:v>15.546735</c:v>
                </c:pt>
                <c:pt idx="7791">
                  <c:v>15.546735</c:v>
                </c:pt>
                <c:pt idx="7792">
                  <c:v>15.712403</c:v>
                </c:pt>
                <c:pt idx="7793">
                  <c:v>15.546735</c:v>
                </c:pt>
                <c:pt idx="7794">
                  <c:v>15.546735</c:v>
                </c:pt>
                <c:pt idx="7795">
                  <c:v>15.546735</c:v>
                </c:pt>
                <c:pt idx="7796">
                  <c:v>15.546735</c:v>
                </c:pt>
                <c:pt idx="7797">
                  <c:v>15.546735</c:v>
                </c:pt>
                <c:pt idx="7798">
                  <c:v>15.546735</c:v>
                </c:pt>
                <c:pt idx="7799">
                  <c:v>15.546735</c:v>
                </c:pt>
                <c:pt idx="7800">
                  <c:v>15.546735</c:v>
                </c:pt>
                <c:pt idx="7801">
                  <c:v>15.546735</c:v>
                </c:pt>
                <c:pt idx="7802">
                  <c:v>15.546735</c:v>
                </c:pt>
                <c:pt idx="7803">
                  <c:v>15.546735</c:v>
                </c:pt>
                <c:pt idx="7804">
                  <c:v>15.712403</c:v>
                </c:pt>
                <c:pt idx="7805">
                  <c:v>15.546735</c:v>
                </c:pt>
                <c:pt idx="7806">
                  <c:v>15.546735</c:v>
                </c:pt>
                <c:pt idx="7807">
                  <c:v>15.546735</c:v>
                </c:pt>
                <c:pt idx="7808">
                  <c:v>15.546735</c:v>
                </c:pt>
                <c:pt idx="7809">
                  <c:v>15.546735</c:v>
                </c:pt>
                <c:pt idx="7810">
                  <c:v>15.546735</c:v>
                </c:pt>
                <c:pt idx="7811">
                  <c:v>15.546735</c:v>
                </c:pt>
                <c:pt idx="7812">
                  <c:v>15.546735</c:v>
                </c:pt>
                <c:pt idx="7813">
                  <c:v>15.546735</c:v>
                </c:pt>
                <c:pt idx="7814">
                  <c:v>15.546735</c:v>
                </c:pt>
                <c:pt idx="7815">
                  <c:v>15.546735</c:v>
                </c:pt>
                <c:pt idx="7816">
                  <c:v>15.546735</c:v>
                </c:pt>
                <c:pt idx="7817">
                  <c:v>15.546735</c:v>
                </c:pt>
                <c:pt idx="7818">
                  <c:v>15.546735</c:v>
                </c:pt>
                <c:pt idx="7819">
                  <c:v>15.546735</c:v>
                </c:pt>
                <c:pt idx="7820">
                  <c:v>15.546735</c:v>
                </c:pt>
                <c:pt idx="7821">
                  <c:v>15.546735</c:v>
                </c:pt>
                <c:pt idx="7822">
                  <c:v>15.546735</c:v>
                </c:pt>
                <c:pt idx="7823">
                  <c:v>15.546735</c:v>
                </c:pt>
                <c:pt idx="7824">
                  <c:v>15.546735</c:v>
                </c:pt>
                <c:pt idx="7825">
                  <c:v>15.546735</c:v>
                </c:pt>
                <c:pt idx="7826">
                  <c:v>15.546735</c:v>
                </c:pt>
                <c:pt idx="7827">
                  <c:v>15.546735</c:v>
                </c:pt>
                <c:pt idx="7828">
                  <c:v>15.546735</c:v>
                </c:pt>
                <c:pt idx="7829">
                  <c:v>15.546735</c:v>
                </c:pt>
                <c:pt idx="7830">
                  <c:v>15.546735</c:v>
                </c:pt>
                <c:pt idx="7831">
                  <c:v>15.546735</c:v>
                </c:pt>
                <c:pt idx="7832">
                  <c:v>15.546735</c:v>
                </c:pt>
                <c:pt idx="7833">
                  <c:v>15.546735</c:v>
                </c:pt>
                <c:pt idx="7834">
                  <c:v>15.546735</c:v>
                </c:pt>
                <c:pt idx="7835">
                  <c:v>15.546735</c:v>
                </c:pt>
                <c:pt idx="7836">
                  <c:v>15.546735</c:v>
                </c:pt>
                <c:pt idx="7837">
                  <c:v>15.546735</c:v>
                </c:pt>
                <c:pt idx="7838">
                  <c:v>15.546735</c:v>
                </c:pt>
                <c:pt idx="7839">
                  <c:v>15.546735</c:v>
                </c:pt>
                <c:pt idx="7840">
                  <c:v>15.546735</c:v>
                </c:pt>
                <c:pt idx="7841">
                  <c:v>15.546735</c:v>
                </c:pt>
                <c:pt idx="7842">
                  <c:v>15.546735</c:v>
                </c:pt>
                <c:pt idx="7843">
                  <c:v>15.546735</c:v>
                </c:pt>
                <c:pt idx="7844">
                  <c:v>15.546735</c:v>
                </c:pt>
                <c:pt idx="7845">
                  <c:v>15.546735</c:v>
                </c:pt>
                <c:pt idx="7846">
                  <c:v>15.546735</c:v>
                </c:pt>
                <c:pt idx="7847">
                  <c:v>15.712403</c:v>
                </c:pt>
                <c:pt idx="7848">
                  <c:v>15.546735</c:v>
                </c:pt>
                <c:pt idx="7849">
                  <c:v>15.546735</c:v>
                </c:pt>
                <c:pt idx="7850">
                  <c:v>15.546735</c:v>
                </c:pt>
                <c:pt idx="7851">
                  <c:v>15.546735</c:v>
                </c:pt>
                <c:pt idx="7852">
                  <c:v>15.546735</c:v>
                </c:pt>
                <c:pt idx="7853">
                  <c:v>15.381068000000001</c:v>
                </c:pt>
                <c:pt idx="7854">
                  <c:v>15.546735</c:v>
                </c:pt>
                <c:pt idx="7855">
                  <c:v>15.546735</c:v>
                </c:pt>
                <c:pt idx="7856">
                  <c:v>15.546735</c:v>
                </c:pt>
                <c:pt idx="7857">
                  <c:v>15.546735</c:v>
                </c:pt>
                <c:pt idx="7858">
                  <c:v>15.712403</c:v>
                </c:pt>
                <c:pt idx="7859">
                  <c:v>15.546735</c:v>
                </c:pt>
                <c:pt idx="7860">
                  <c:v>15.712403</c:v>
                </c:pt>
                <c:pt idx="7861">
                  <c:v>15.546735</c:v>
                </c:pt>
                <c:pt idx="7862">
                  <c:v>15.546735</c:v>
                </c:pt>
                <c:pt idx="7863">
                  <c:v>15.546735</c:v>
                </c:pt>
                <c:pt idx="7864">
                  <c:v>15.546735</c:v>
                </c:pt>
                <c:pt idx="7865">
                  <c:v>15.546735</c:v>
                </c:pt>
                <c:pt idx="7866">
                  <c:v>15.546735</c:v>
                </c:pt>
                <c:pt idx="7867">
                  <c:v>15.546735</c:v>
                </c:pt>
                <c:pt idx="7868">
                  <c:v>15.546735</c:v>
                </c:pt>
                <c:pt idx="7869">
                  <c:v>15.546735</c:v>
                </c:pt>
                <c:pt idx="7870">
                  <c:v>15.546735</c:v>
                </c:pt>
                <c:pt idx="7871">
                  <c:v>15.712403</c:v>
                </c:pt>
                <c:pt idx="7872">
                  <c:v>15.546735</c:v>
                </c:pt>
                <c:pt idx="7873">
                  <c:v>15.546735</c:v>
                </c:pt>
                <c:pt idx="7874">
                  <c:v>15.546735</c:v>
                </c:pt>
                <c:pt idx="7875">
                  <c:v>15.546735</c:v>
                </c:pt>
                <c:pt idx="7876">
                  <c:v>15.546735</c:v>
                </c:pt>
                <c:pt idx="7877">
                  <c:v>15.381068000000001</c:v>
                </c:pt>
                <c:pt idx="7878">
                  <c:v>15.546735</c:v>
                </c:pt>
                <c:pt idx="7879">
                  <c:v>15.546735</c:v>
                </c:pt>
                <c:pt idx="7880">
                  <c:v>15.546735</c:v>
                </c:pt>
                <c:pt idx="7881">
                  <c:v>15.546735</c:v>
                </c:pt>
                <c:pt idx="7882">
                  <c:v>15.546735</c:v>
                </c:pt>
                <c:pt idx="7883">
                  <c:v>15.546735</c:v>
                </c:pt>
                <c:pt idx="7884">
                  <c:v>15.546735</c:v>
                </c:pt>
                <c:pt idx="7885">
                  <c:v>15.546735</c:v>
                </c:pt>
                <c:pt idx="7886">
                  <c:v>15.546735</c:v>
                </c:pt>
                <c:pt idx="7887">
                  <c:v>15.546735</c:v>
                </c:pt>
                <c:pt idx="7888">
                  <c:v>15.546735</c:v>
                </c:pt>
                <c:pt idx="7889">
                  <c:v>15.546735</c:v>
                </c:pt>
                <c:pt idx="7890">
                  <c:v>15.546735</c:v>
                </c:pt>
                <c:pt idx="7891">
                  <c:v>15.546735</c:v>
                </c:pt>
                <c:pt idx="7892">
                  <c:v>15.546735</c:v>
                </c:pt>
                <c:pt idx="7893">
                  <c:v>15.546735</c:v>
                </c:pt>
                <c:pt idx="7894">
                  <c:v>15.546735</c:v>
                </c:pt>
                <c:pt idx="7895">
                  <c:v>15.546735</c:v>
                </c:pt>
                <c:pt idx="7896">
                  <c:v>15.546735</c:v>
                </c:pt>
                <c:pt idx="7897">
                  <c:v>15.546735</c:v>
                </c:pt>
                <c:pt idx="7898">
                  <c:v>15.546735</c:v>
                </c:pt>
                <c:pt idx="7899">
                  <c:v>15.546735</c:v>
                </c:pt>
                <c:pt idx="7900">
                  <c:v>15.546735</c:v>
                </c:pt>
                <c:pt idx="7901">
                  <c:v>15.546735</c:v>
                </c:pt>
                <c:pt idx="7902">
                  <c:v>15.546735</c:v>
                </c:pt>
                <c:pt idx="7903">
                  <c:v>15.546735</c:v>
                </c:pt>
                <c:pt idx="7904">
                  <c:v>15.546735</c:v>
                </c:pt>
                <c:pt idx="7905">
                  <c:v>15.546735</c:v>
                </c:pt>
                <c:pt idx="7906">
                  <c:v>15.546735</c:v>
                </c:pt>
                <c:pt idx="7907">
                  <c:v>15.546735</c:v>
                </c:pt>
                <c:pt idx="7908">
                  <c:v>15.546735</c:v>
                </c:pt>
                <c:pt idx="7909">
                  <c:v>15.546735</c:v>
                </c:pt>
                <c:pt idx="7910">
                  <c:v>15.546735</c:v>
                </c:pt>
                <c:pt idx="7911">
                  <c:v>15.546735</c:v>
                </c:pt>
                <c:pt idx="7912">
                  <c:v>15.546735</c:v>
                </c:pt>
                <c:pt idx="7913">
                  <c:v>15.546735</c:v>
                </c:pt>
                <c:pt idx="7914">
                  <c:v>15.546735</c:v>
                </c:pt>
                <c:pt idx="7915">
                  <c:v>15.546735</c:v>
                </c:pt>
                <c:pt idx="7916">
                  <c:v>15.546735</c:v>
                </c:pt>
                <c:pt idx="7917">
                  <c:v>15.712403</c:v>
                </c:pt>
                <c:pt idx="7918">
                  <c:v>15.546735</c:v>
                </c:pt>
                <c:pt idx="7919">
                  <c:v>15.546735</c:v>
                </c:pt>
                <c:pt idx="7920">
                  <c:v>15.546735</c:v>
                </c:pt>
                <c:pt idx="7921">
                  <c:v>15.546735</c:v>
                </c:pt>
                <c:pt idx="7922">
                  <c:v>15.546735</c:v>
                </c:pt>
                <c:pt idx="7923">
                  <c:v>15.546735</c:v>
                </c:pt>
                <c:pt idx="7924">
                  <c:v>15.712403</c:v>
                </c:pt>
                <c:pt idx="7925">
                  <c:v>15.546735</c:v>
                </c:pt>
                <c:pt idx="7926">
                  <c:v>15.546735</c:v>
                </c:pt>
                <c:pt idx="7927">
                  <c:v>15.546735</c:v>
                </c:pt>
                <c:pt idx="7928">
                  <c:v>15.546735</c:v>
                </c:pt>
                <c:pt idx="7929">
                  <c:v>15.546735</c:v>
                </c:pt>
                <c:pt idx="7930">
                  <c:v>15.546735</c:v>
                </c:pt>
                <c:pt idx="7931">
                  <c:v>15.546735</c:v>
                </c:pt>
                <c:pt idx="7932">
                  <c:v>15.546735</c:v>
                </c:pt>
                <c:pt idx="7933">
                  <c:v>15.546735</c:v>
                </c:pt>
                <c:pt idx="7934">
                  <c:v>15.546735</c:v>
                </c:pt>
                <c:pt idx="7935">
                  <c:v>15.546735</c:v>
                </c:pt>
                <c:pt idx="7936">
                  <c:v>15.546735</c:v>
                </c:pt>
                <c:pt idx="7937">
                  <c:v>15.546735</c:v>
                </c:pt>
                <c:pt idx="7938">
                  <c:v>15.546735</c:v>
                </c:pt>
                <c:pt idx="7939">
                  <c:v>15.546735</c:v>
                </c:pt>
                <c:pt idx="7940">
                  <c:v>15.546735</c:v>
                </c:pt>
                <c:pt idx="7941">
                  <c:v>15.546735</c:v>
                </c:pt>
                <c:pt idx="7942">
                  <c:v>15.546735</c:v>
                </c:pt>
                <c:pt idx="7943">
                  <c:v>15.546735</c:v>
                </c:pt>
                <c:pt idx="7944">
                  <c:v>15.546735</c:v>
                </c:pt>
                <c:pt idx="7945">
                  <c:v>15.546735</c:v>
                </c:pt>
                <c:pt idx="7946">
                  <c:v>15.546735</c:v>
                </c:pt>
                <c:pt idx="7947">
                  <c:v>15.546735</c:v>
                </c:pt>
                <c:pt idx="7948">
                  <c:v>15.546735</c:v>
                </c:pt>
                <c:pt idx="7949">
                  <c:v>15.546735</c:v>
                </c:pt>
                <c:pt idx="7950">
                  <c:v>15.546735</c:v>
                </c:pt>
                <c:pt idx="7951">
                  <c:v>15.546735</c:v>
                </c:pt>
                <c:pt idx="7952">
                  <c:v>15.546735</c:v>
                </c:pt>
                <c:pt idx="7953">
                  <c:v>15.546735</c:v>
                </c:pt>
                <c:pt idx="7954">
                  <c:v>15.546735</c:v>
                </c:pt>
                <c:pt idx="7955">
                  <c:v>15.546735</c:v>
                </c:pt>
                <c:pt idx="7956">
                  <c:v>15.546735</c:v>
                </c:pt>
                <c:pt idx="7957">
                  <c:v>15.546735</c:v>
                </c:pt>
                <c:pt idx="7958">
                  <c:v>15.546735</c:v>
                </c:pt>
                <c:pt idx="7959">
                  <c:v>15.546735</c:v>
                </c:pt>
                <c:pt idx="7960">
                  <c:v>15.546735</c:v>
                </c:pt>
                <c:pt idx="7961">
                  <c:v>15.546735</c:v>
                </c:pt>
                <c:pt idx="7962">
                  <c:v>15.546735</c:v>
                </c:pt>
                <c:pt idx="7963">
                  <c:v>15.546735</c:v>
                </c:pt>
                <c:pt idx="7964">
                  <c:v>15.546735</c:v>
                </c:pt>
                <c:pt idx="7965">
                  <c:v>15.546735</c:v>
                </c:pt>
                <c:pt idx="7966">
                  <c:v>15.546735</c:v>
                </c:pt>
                <c:pt idx="7967">
                  <c:v>15.546735</c:v>
                </c:pt>
                <c:pt idx="7968">
                  <c:v>15.712403</c:v>
                </c:pt>
                <c:pt idx="7969">
                  <c:v>15.546735</c:v>
                </c:pt>
                <c:pt idx="7970">
                  <c:v>15.546735</c:v>
                </c:pt>
                <c:pt idx="7971">
                  <c:v>15.712403</c:v>
                </c:pt>
                <c:pt idx="7972">
                  <c:v>15.546735</c:v>
                </c:pt>
                <c:pt idx="7973">
                  <c:v>15.546735</c:v>
                </c:pt>
                <c:pt idx="7974">
                  <c:v>15.546735</c:v>
                </c:pt>
                <c:pt idx="7975">
                  <c:v>15.546735</c:v>
                </c:pt>
                <c:pt idx="7976">
                  <c:v>15.546735</c:v>
                </c:pt>
                <c:pt idx="7977">
                  <c:v>15.546735</c:v>
                </c:pt>
                <c:pt idx="7978">
                  <c:v>15.546735</c:v>
                </c:pt>
                <c:pt idx="7979">
                  <c:v>15.546735</c:v>
                </c:pt>
                <c:pt idx="7980">
                  <c:v>15.546735</c:v>
                </c:pt>
                <c:pt idx="7981">
                  <c:v>15.712403</c:v>
                </c:pt>
                <c:pt idx="7982">
                  <c:v>15.712403</c:v>
                </c:pt>
                <c:pt idx="7983">
                  <c:v>15.546735</c:v>
                </c:pt>
                <c:pt idx="7984">
                  <c:v>15.546735</c:v>
                </c:pt>
                <c:pt idx="7985">
                  <c:v>15.546735</c:v>
                </c:pt>
                <c:pt idx="7986">
                  <c:v>15.546735</c:v>
                </c:pt>
                <c:pt idx="7987">
                  <c:v>15.878069999999999</c:v>
                </c:pt>
                <c:pt idx="7988">
                  <c:v>15.712403</c:v>
                </c:pt>
                <c:pt idx="7989">
                  <c:v>15.546735</c:v>
                </c:pt>
                <c:pt idx="7990">
                  <c:v>15.546735</c:v>
                </c:pt>
                <c:pt idx="7991">
                  <c:v>15.546735</c:v>
                </c:pt>
                <c:pt idx="7992">
                  <c:v>15.546735</c:v>
                </c:pt>
                <c:pt idx="7993">
                  <c:v>15.546735</c:v>
                </c:pt>
                <c:pt idx="7994">
                  <c:v>15.546735</c:v>
                </c:pt>
                <c:pt idx="7995">
                  <c:v>15.546735</c:v>
                </c:pt>
                <c:pt idx="7996">
                  <c:v>15.546735</c:v>
                </c:pt>
                <c:pt idx="7997">
                  <c:v>15.546735</c:v>
                </c:pt>
                <c:pt idx="7998">
                  <c:v>15.546735</c:v>
                </c:pt>
                <c:pt idx="7999">
                  <c:v>15.546735</c:v>
                </c:pt>
                <c:pt idx="8000">
                  <c:v>15.546735</c:v>
                </c:pt>
                <c:pt idx="8001">
                  <c:v>15.546735</c:v>
                </c:pt>
                <c:pt idx="8002">
                  <c:v>15.546735</c:v>
                </c:pt>
                <c:pt idx="8003">
                  <c:v>15.546735</c:v>
                </c:pt>
                <c:pt idx="8004">
                  <c:v>15.546735</c:v>
                </c:pt>
                <c:pt idx="8005">
                  <c:v>15.546735</c:v>
                </c:pt>
                <c:pt idx="8006">
                  <c:v>15.546735</c:v>
                </c:pt>
                <c:pt idx="8007">
                  <c:v>15.546735</c:v>
                </c:pt>
                <c:pt idx="8008">
                  <c:v>15.712403</c:v>
                </c:pt>
                <c:pt idx="8009">
                  <c:v>15.546735</c:v>
                </c:pt>
                <c:pt idx="8010">
                  <c:v>15.546735</c:v>
                </c:pt>
                <c:pt idx="8011">
                  <c:v>15.546735</c:v>
                </c:pt>
                <c:pt idx="8012">
                  <c:v>15.546735</c:v>
                </c:pt>
                <c:pt idx="8013">
                  <c:v>15.546735</c:v>
                </c:pt>
                <c:pt idx="8014">
                  <c:v>15.712403</c:v>
                </c:pt>
                <c:pt idx="8015">
                  <c:v>15.712403</c:v>
                </c:pt>
                <c:pt idx="8016">
                  <c:v>15.546735</c:v>
                </c:pt>
                <c:pt idx="8017">
                  <c:v>15.546735</c:v>
                </c:pt>
                <c:pt idx="8018">
                  <c:v>15.546735</c:v>
                </c:pt>
                <c:pt idx="8019">
                  <c:v>15.546735</c:v>
                </c:pt>
                <c:pt idx="8020">
                  <c:v>15.546735</c:v>
                </c:pt>
                <c:pt idx="8021">
                  <c:v>15.546735</c:v>
                </c:pt>
                <c:pt idx="8022">
                  <c:v>15.712403</c:v>
                </c:pt>
                <c:pt idx="8023">
                  <c:v>15.546735</c:v>
                </c:pt>
                <c:pt idx="8024">
                  <c:v>15.546735</c:v>
                </c:pt>
                <c:pt idx="8025">
                  <c:v>15.546735</c:v>
                </c:pt>
                <c:pt idx="8026">
                  <c:v>15.546735</c:v>
                </c:pt>
                <c:pt idx="8027">
                  <c:v>15.546735</c:v>
                </c:pt>
                <c:pt idx="8028">
                  <c:v>15.546735</c:v>
                </c:pt>
                <c:pt idx="8029">
                  <c:v>15.712403</c:v>
                </c:pt>
                <c:pt idx="8030">
                  <c:v>15.546735</c:v>
                </c:pt>
                <c:pt idx="8031">
                  <c:v>15.712403</c:v>
                </c:pt>
                <c:pt idx="8032">
                  <c:v>15.712403</c:v>
                </c:pt>
                <c:pt idx="8033">
                  <c:v>15.546735</c:v>
                </c:pt>
                <c:pt idx="8034">
                  <c:v>15.546735</c:v>
                </c:pt>
                <c:pt idx="8035">
                  <c:v>15.712403</c:v>
                </c:pt>
                <c:pt idx="8036">
                  <c:v>15.546735</c:v>
                </c:pt>
                <c:pt idx="8037">
                  <c:v>15.546735</c:v>
                </c:pt>
                <c:pt idx="8038">
                  <c:v>15.546735</c:v>
                </c:pt>
                <c:pt idx="8039">
                  <c:v>15.546735</c:v>
                </c:pt>
                <c:pt idx="8040">
                  <c:v>15.546735</c:v>
                </c:pt>
                <c:pt idx="8041">
                  <c:v>15.546735</c:v>
                </c:pt>
                <c:pt idx="8042">
                  <c:v>15.546735</c:v>
                </c:pt>
                <c:pt idx="8043">
                  <c:v>15.546735</c:v>
                </c:pt>
                <c:pt idx="8044">
                  <c:v>15.546735</c:v>
                </c:pt>
                <c:pt idx="8045">
                  <c:v>15.546735</c:v>
                </c:pt>
                <c:pt idx="8046">
                  <c:v>15.546735</c:v>
                </c:pt>
                <c:pt idx="8047">
                  <c:v>15.712403</c:v>
                </c:pt>
                <c:pt idx="8048">
                  <c:v>15.546735</c:v>
                </c:pt>
                <c:pt idx="8049">
                  <c:v>15.546735</c:v>
                </c:pt>
                <c:pt idx="8050">
                  <c:v>15.546735</c:v>
                </c:pt>
                <c:pt idx="8051">
                  <c:v>15.546735</c:v>
                </c:pt>
                <c:pt idx="8052">
                  <c:v>15.546735</c:v>
                </c:pt>
                <c:pt idx="8053">
                  <c:v>15.546735</c:v>
                </c:pt>
                <c:pt idx="8054">
                  <c:v>15.546735</c:v>
                </c:pt>
                <c:pt idx="8055">
                  <c:v>15.546735</c:v>
                </c:pt>
                <c:pt idx="8056">
                  <c:v>15.546735</c:v>
                </c:pt>
                <c:pt idx="8057">
                  <c:v>15.712403</c:v>
                </c:pt>
                <c:pt idx="8058">
                  <c:v>15.546735</c:v>
                </c:pt>
                <c:pt idx="8059">
                  <c:v>15.712403</c:v>
                </c:pt>
                <c:pt idx="8060">
                  <c:v>15.712403</c:v>
                </c:pt>
                <c:pt idx="8061">
                  <c:v>15.546735</c:v>
                </c:pt>
                <c:pt idx="8062">
                  <c:v>15.546735</c:v>
                </c:pt>
                <c:pt idx="8063">
                  <c:v>15.546735</c:v>
                </c:pt>
                <c:pt idx="8064">
                  <c:v>15.546735</c:v>
                </c:pt>
                <c:pt idx="8065">
                  <c:v>15.712403</c:v>
                </c:pt>
                <c:pt idx="8066">
                  <c:v>15.546735</c:v>
                </c:pt>
                <c:pt idx="8067">
                  <c:v>15.712403</c:v>
                </c:pt>
                <c:pt idx="8068">
                  <c:v>15.546735</c:v>
                </c:pt>
                <c:pt idx="8069">
                  <c:v>15.546735</c:v>
                </c:pt>
                <c:pt idx="8070">
                  <c:v>15.546735</c:v>
                </c:pt>
                <c:pt idx="8071">
                  <c:v>15.546735</c:v>
                </c:pt>
                <c:pt idx="8072">
                  <c:v>15.546735</c:v>
                </c:pt>
                <c:pt idx="8073">
                  <c:v>15.712403</c:v>
                </c:pt>
                <c:pt idx="8074">
                  <c:v>15.546735</c:v>
                </c:pt>
                <c:pt idx="8075">
                  <c:v>15.546735</c:v>
                </c:pt>
                <c:pt idx="8076">
                  <c:v>15.546735</c:v>
                </c:pt>
                <c:pt idx="8077">
                  <c:v>15.546735</c:v>
                </c:pt>
                <c:pt idx="8078">
                  <c:v>15.546735</c:v>
                </c:pt>
                <c:pt idx="8079">
                  <c:v>15.546735</c:v>
                </c:pt>
                <c:pt idx="8080">
                  <c:v>15.546735</c:v>
                </c:pt>
                <c:pt idx="8081">
                  <c:v>15.546735</c:v>
                </c:pt>
                <c:pt idx="8082">
                  <c:v>15.546735</c:v>
                </c:pt>
                <c:pt idx="8083">
                  <c:v>15.546735</c:v>
                </c:pt>
                <c:pt idx="8084">
                  <c:v>15.712403</c:v>
                </c:pt>
                <c:pt idx="8085">
                  <c:v>15.546735</c:v>
                </c:pt>
                <c:pt idx="8086">
                  <c:v>15.546735</c:v>
                </c:pt>
                <c:pt idx="8087">
                  <c:v>15.546735</c:v>
                </c:pt>
                <c:pt idx="8088">
                  <c:v>15.546735</c:v>
                </c:pt>
                <c:pt idx="8089">
                  <c:v>15.546735</c:v>
                </c:pt>
                <c:pt idx="8090">
                  <c:v>15.546735</c:v>
                </c:pt>
                <c:pt idx="8091">
                  <c:v>15.546735</c:v>
                </c:pt>
                <c:pt idx="8092">
                  <c:v>15.546735</c:v>
                </c:pt>
                <c:pt idx="8093">
                  <c:v>15.546735</c:v>
                </c:pt>
                <c:pt idx="8094">
                  <c:v>15.546735</c:v>
                </c:pt>
                <c:pt idx="8095">
                  <c:v>15.546735</c:v>
                </c:pt>
                <c:pt idx="8096">
                  <c:v>15.546735</c:v>
                </c:pt>
                <c:pt idx="8097">
                  <c:v>15.546735</c:v>
                </c:pt>
                <c:pt idx="8098">
                  <c:v>15.546735</c:v>
                </c:pt>
                <c:pt idx="8099">
                  <c:v>15.546735</c:v>
                </c:pt>
                <c:pt idx="8100">
                  <c:v>15.546735</c:v>
                </c:pt>
                <c:pt idx="8101">
                  <c:v>15.546735</c:v>
                </c:pt>
                <c:pt idx="8102">
                  <c:v>15.546735</c:v>
                </c:pt>
                <c:pt idx="8103">
                  <c:v>15.546735</c:v>
                </c:pt>
                <c:pt idx="8104">
                  <c:v>15.546735</c:v>
                </c:pt>
                <c:pt idx="8105">
                  <c:v>15.546735</c:v>
                </c:pt>
                <c:pt idx="8106">
                  <c:v>15.546735</c:v>
                </c:pt>
                <c:pt idx="8107">
                  <c:v>15.546735</c:v>
                </c:pt>
                <c:pt idx="8108">
                  <c:v>15.712403</c:v>
                </c:pt>
                <c:pt idx="8109">
                  <c:v>15.546735</c:v>
                </c:pt>
                <c:pt idx="8110">
                  <c:v>15.546735</c:v>
                </c:pt>
                <c:pt idx="8111">
                  <c:v>15.546735</c:v>
                </c:pt>
                <c:pt idx="8112">
                  <c:v>15.546735</c:v>
                </c:pt>
                <c:pt idx="8113">
                  <c:v>15.546735</c:v>
                </c:pt>
                <c:pt idx="8114">
                  <c:v>15.546735</c:v>
                </c:pt>
                <c:pt idx="8115">
                  <c:v>15.546735</c:v>
                </c:pt>
                <c:pt idx="8116">
                  <c:v>15.546735</c:v>
                </c:pt>
                <c:pt idx="8117">
                  <c:v>15.546735</c:v>
                </c:pt>
                <c:pt idx="8118">
                  <c:v>15.546735</c:v>
                </c:pt>
                <c:pt idx="8119">
                  <c:v>15.546735</c:v>
                </c:pt>
                <c:pt idx="8120">
                  <c:v>15.546735</c:v>
                </c:pt>
                <c:pt idx="8121">
                  <c:v>15.546735</c:v>
                </c:pt>
                <c:pt idx="8122">
                  <c:v>15.546735</c:v>
                </c:pt>
                <c:pt idx="8123">
                  <c:v>15.712403</c:v>
                </c:pt>
                <c:pt idx="8124">
                  <c:v>15.546735</c:v>
                </c:pt>
                <c:pt idx="8125">
                  <c:v>15.546735</c:v>
                </c:pt>
                <c:pt idx="8126">
                  <c:v>15.546735</c:v>
                </c:pt>
                <c:pt idx="8127">
                  <c:v>15.546735</c:v>
                </c:pt>
                <c:pt idx="8128">
                  <c:v>15.546735</c:v>
                </c:pt>
                <c:pt idx="8129">
                  <c:v>15.546735</c:v>
                </c:pt>
                <c:pt idx="8130">
                  <c:v>15.546735</c:v>
                </c:pt>
                <c:pt idx="8131">
                  <c:v>15.546735</c:v>
                </c:pt>
                <c:pt idx="8132">
                  <c:v>15.546735</c:v>
                </c:pt>
                <c:pt idx="8133">
                  <c:v>15.712403</c:v>
                </c:pt>
                <c:pt idx="8134">
                  <c:v>15.712403</c:v>
                </c:pt>
                <c:pt idx="8135">
                  <c:v>15.546735</c:v>
                </c:pt>
                <c:pt idx="8136">
                  <c:v>15.546735</c:v>
                </c:pt>
                <c:pt idx="8137">
                  <c:v>15.712403</c:v>
                </c:pt>
                <c:pt idx="8138">
                  <c:v>15.546735</c:v>
                </c:pt>
                <c:pt idx="8139">
                  <c:v>15.546735</c:v>
                </c:pt>
                <c:pt idx="8140">
                  <c:v>15.546735</c:v>
                </c:pt>
                <c:pt idx="8141">
                  <c:v>15.546735</c:v>
                </c:pt>
                <c:pt idx="8142">
                  <c:v>15.546735</c:v>
                </c:pt>
                <c:pt idx="8143">
                  <c:v>15.546735</c:v>
                </c:pt>
                <c:pt idx="8144">
                  <c:v>15.546735</c:v>
                </c:pt>
                <c:pt idx="8145">
                  <c:v>15.546735</c:v>
                </c:pt>
                <c:pt idx="8146">
                  <c:v>15.546735</c:v>
                </c:pt>
                <c:pt idx="8147">
                  <c:v>15.546735</c:v>
                </c:pt>
                <c:pt idx="8148">
                  <c:v>15.712403</c:v>
                </c:pt>
                <c:pt idx="8149">
                  <c:v>15.712403</c:v>
                </c:pt>
                <c:pt idx="8150">
                  <c:v>15.546735</c:v>
                </c:pt>
                <c:pt idx="8151">
                  <c:v>15.712403</c:v>
                </c:pt>
                <c:pt idx="8152">
                  <c:v>15.546735</c:v>
                </c:pt>
                <c:pt idx="8153">
                  <c:v>15.546735</c:v>
                </c:pt>
                <c:pt idx="8154">
                  <c:v>15.546735</c:v>
                </c:pt>
                <c:pt idx="8155">
                  <c:v>15.546735</c:v>
                </c:pt>
                <c:pt idx="8156">
                  <c:v>15.546735</c:v>
                </c:pt>
                <c:pt idx="8157">
                  <c:v>15.546735</c:v>
                </c:pt>
                <c:pt idx="8158">
                  <c:v>15.546735</c:v>
                </c:pt>
                <c:pt idx="8159">
                  <c:v>15.546735</c:v>
                </c:pt>
                <c:pt idx="8160">
                  <c:v>15.546735</c:v>
                </c:pt>
                <c:pt idx="8161">
                  <c:v>15.546735</c:v>
                </c:pt>
                <c:pt idx="8162">
                  <c:v>15.712403</c:v>
                </c:pt>
                <c:pt idx="8163">
                  <c:v>15.546735</c:v>
                </c:pt>
                <c:pt idx="8164">
                  <c:v>15.546735</c:v>
                </c:pt>
                <c:pt idx="8165">
                  <c:v>15.546735</c:v>
                </c:pt>
                <c:pt idx="8166">
                  <c:v>15.546735</c:v>
                </c:pt>
                <c:pt idx="8167">
                  <c:v>15.546735</c:v>
                </c:pt>
                <c:pt idx="8168">
                  <c:v>15.712403</c:v>
                </c:pt>
                <c:pt idx="8169">
                  <c:v>15.546735</c:v>
                </c:pt>
                <c:pt idx="8170">
                  <c:v>15.546735</c:v>
                </c:pt>
                <c:pt idx="8171">
                  <c:v>15.546735</c:v>
                </c:pt>
                <c:pt idx="8172">
                  <c:v>15.546735</c:v>
                </c:pt>
                <c:pt idx="8173">
                  <c:v>15.546735</c:v>
                </c:pt>
                <c:pt idx="8174">
                  <c:v>15.546735</c:v>
                </c:pt>
                <c:pt idx="8175">
                  <c:v>15.546735</c:v>
                </c:pt>
                <c:pt idx="8176">
                  <c:v>15.546735</c:v>
                </c:pt>
                <c:pt idx="8177">
                  <c:v>15.546735</c:v>
                </c:pt>
                <c:pt idx="8178">
                  <c:v>15.546735</c:v>
                </c:pt>
                <c:pt idx="8179">
                  <c:v>15.546735</c:v>
                </c:pt>
                <c:pt idx="8180">
                  <c:v>15.546735</c:v>
                </c:pt>
                <c:pt idx="8181">
                  <c:v>15.546735</c:v>
                </c:pt>
                <c:pt idx="8182">
                  <c:v>15.546735</c:v>
                </c:pt>
                <c:pt idx="8183">
                  <c:v>15.546735</c:v>
                </c:pt>
                <c:pt idx="8184">
                  <c:v>15.712403</c:v>
                </c:pt>
                <c:pt idx="8185">
                  <c:v>15.546735</c:v>
                </c:pt>
                <c:pt idx="8186">
                  <c:v>15.546735</c:v>
                </c:pt>
                <c:pt idx="8187">
                  <c:v>15.546735</c:v>
                </c:pt>
                <c:pt idx="8188">
                  <c:v>15.546735</c:v>
                </c:pt>
                <c:pt idx="8189">
                  <c:v>15.546735</c:v>
                </c:pt>
                <c:pt idx="8190">
                  <c:v>15.546735</c:v>
                </c:pt>
                <c:pt idx="8191">
                  <c:v>15.546735</c:v>
                </c:pt>
                <c:pt idx="8192">
                  <c:v>15.546735</c:v>
                </c:pt>
                <c:pt idx="8193">
                  <c:v>15.546735</c:v>
                </c:pt>
                <c:pt idx="8194">
                  <c:v>15.546735</c:v>
                </c:pt>
                <c:pt idx="8195">
                  <c:v>15.546735</c:v>
                </c:pt>
                <c:pt idx="8196">
                  <c:v>15.546735</c:v>
                </c:pt>
                <c:pt idx="8197">
                  <c:v>15.546735</c:v>
                </c:pt>
                <c:pt idx="8198">
                  <c:v>15.546735</c:v>
                </c:pt>
                <c:pt idx="8199">
                  <c:v>15.546735</c:v>
                </c:pt>
                <c:pt idx="8200">
                  <c:v>15.546735</c:v>
                </c:pt>
                <c:pt idx="8201">
                  <c:v>15.546735</c:v>
                </c:pt>
                <c:pt idx="8202">
                  <c:v>15.546735</c:v>
                </c:pt>
                <c:pt idx="8203">
                  <c:v>15.546735</c:v>
                </c:pt>
                <c:pt idx="8204">
                  <c:v>15.546735</c:v>
                </c:pt>
                <c:pt idx="8205">
                  <c:v>15.546735</c:v>
                </c:pt>
                <c:pt idx="8206">
                  <c:v>15.546735</c:v>
                </c:pt>
                <c:pt idx="8207">
                  <c:v>15.546735</c:v>
                </c:pt>
                <c:pt idx="8208">
                  <c:v>15.712403</c:v>
                </c:pt>
                <c:pt idx="8209">
                  <c:v>15.546735</c:v>
                </c:pt>
                <c:pt idx="8210">
                  <c:v>15.546735</c:v>
                </c:pt>
                <c:pt idx="8211">
                  <c:v>15.546735</c:v>
                </c:pt>
                <c:pt idx="8212">
                  <c:v>15.546735</c:v>
                </c:pt>
                <c:pt idx="8213">
                  <c:v>15.546735</c:v>
                </c:pt>
                <c:pt idx="8214">
                  <c:v>15.546735</c:v>
                </c:pt>
                <c:pt idx="8215">
                  <c:v>15.712403</c:v>
                </c:pt>
                <c:pt idx="8216">
                  <c:v>15.546735</c:v>
                </c:pt>
                <c:pt idx="8217">
                  <c:v>15.546735</c:v>
                </c:pt>
                <c:pt idx="8218">
                  <c:v>15.546735</c:v>
                </c:pt>
                <c:pt idx="8219">
                  <c:v>15.546735</c:v>
                </c:pt>
                <c:pt idx="8220">
                  <c:v>15.546735</c:v>
                </c:pt>
                <c:pt idx="8221">
                  <c:v>15.546735</c:v>
                </c:pt>
                <c:pt idx="8222">
                  <c:v>15.712403</c:v>
                </c:pt>
                <c:pt idx="8223">
                  <c:v>15.546735</c:v>
                </c:pt>
                <c:pt idx="8228">
                  <c:v>15.592025</c:v>
                </c:pt>
                <c:pt idx="8229">
                  <c:v>15.592025</c:v>
                </c:pt>
                <c:pt idx="8230">
                  <c:v>15.592025</c:v>
                </c:pt>
                <c:pt idx="8231">
                  <c:v>15.592025</c:v>
                </c:pt>
                <c:pt idx="8232">
                  <c:v>15.592025</c:v>
                </c:pt>
                <c:pt idx="8233">
                  <c:v>15.592025</c:v>
                </c:pt>
                <c:pt idx="8234">
                  <c:v>15.592025</c:v>
                </c:pt>
                <c:pt idx="8235">
                  <c:v>15.592025</c:v>
                </c:pt>
                <c:pt idx="8236">
                  <c:v>15.592025</c:v>
                </c:pt>
                <c:pt idx="8237">
                  <c:v>15.592025</c:v>
                </c:pt>
                <c:pt idx="8238">
                  <c:v>15.592025</c:v>
                </c:pt>
                <c:pt idx="8239">
                  <c:v>15.592025</c:v>
                </c:pt>
                <c:pt idx="8240">
                  <c:v>15.592025</c:v>
                </c:pt>
                <c:pt idx="8241">
                  <c:v>15.923632</c:v>
                </c:pt>
                <c:pt idx="8242">
                  <c:v>15.592025</c:v>
                </c:pt>
                <c:pt idx="8243">
                  <c:v>15.592025</c:v>
                </c:pt>
                <c:pt idx="8244">
                  <c:v>15.592025</c:v>
                </c:pt>
                <c:pt idx="8245">
                  <c:v>15.592025</c:v>
                </c:pt>
                <c:pt idx="8246">
                  <c:v>15.923632</c:v>
                </c:pt>
                <c:pt idx="8247">
                  <c:v>15.592025</c:v>
                </c:pt>
                <c:pt idx="8248">
                  <c:v>15.592025</c:v>
                </c:pt>
                <c:pt idx="8249">
                  <c:v>15.592025</c:v>
                </c:pt>
                <c:pt idx="8250">
                  <c:v>15.592025</c:v>
                </c:pt>
                <c:pt idx="8251">
                  <c:v>15.592025</c:v>
                </c:pt>
                <c:pt idx="8252">
                  <c:v>15.592025</c:v>
                </c:pt>
                <c:pt idx="8253">
                  <c:v>15.592025</c:v>
                </c:pt>
                <c:pt idx="8254">
                  <c:v>15.592025</c:v>
                </c:pt>
                <c:pt idx="8255">
                  <c:v>15.592025</c:v>
                </c:pt>
                <c:pt idx="8256">
                  <c:v>15.592025</c:v>
                </c:pt>
                <c:pt idx="8257">
                  <c:v>15.592025</c:v>
                </c:pt>
                <c:pt idx="8258">
                  <c:v>15.592025</c:v>
                </c:pt>
                <c:pt idx="8259">
                  <c:v>15.592025</c:v>
                </c:pt>
                <c:pt idx="8260">
                  <c:v>15.592025</c:v>
                </c:pt>
                <c:pt idx="8261">
                  <c:v>15.592025</c:v>
                </c:pt>
                <c:pt idx="8262">
                  <c:v>15.592025</c:v>
                </c:pt>
                <c:pt idx="8263">
                  <c:v>15.592025</c:v>
                </c:pt>
                <c:pt idx="8264">
                  <c:v>15.592025</c:v>
                </c:pt>
                <c:pt idx="8265">
                  <c:v>15.592025</c:v>
                </c:pt>
                <c:pt idx="8266">
                  <c:v>15.592025</c:v>
                </c:pt>
                <c:pt idx="8267">
                  <c:v>15.592025</c:v>
                </c:pt>
                <c:pt idx="8268">
                  <c:v>15.592025</c:v>
                </c:pt>
                <c:pt idx="8269">
                  <c:v>15.592025</c:v>
                </c:pt>
                <c:pt idx="8270">
                  <c:v>15.592025</c:v>
                </c:pt>
                <c:pt idx="8271">
                  <c:v>15.923632</c:v>
                </c:pt>
                <c:pt idx="8272">
                  <c:v>15.592025</c:v>
                </c:pt>
                <c:pt idx="8273">
                  <c:v>15.923632</c:v>
                </c:pt>
                <c:pt idx="8274">
                  <c:v>15.592025</c:v>
                </c:pt>
                <c:pt idx="8275">
                  <c:v>15.592025</c:v>
                </c:pt>
                <c:pt idx="8276">
                  <c:v>15.592025</c:v>
                </c:pt>
                <c:pt idx="8277">
                  <c:v>15.592025</c:v>
                </c:pt>
                <c:pt idx="8278">
                  <c:v>15.923632</c:v>
                </c:pt>
                <c:pt idx="8279">
                  <c:v>15.592025</c:v>
                </c:pt>
                <c:pt idx="8280">
                  <c:v>15.592025</c:v>
                </c:pt>
                <c:pt idx="8281">
                  <c:v>15.592025</c:v>
                </c:pt>
                <c:pt idx="8282">
                  <c:v>15.592025</c:v>
                </c:pt>
                <c:pt idx="8283">
                  <c:v>15.592025</c:v>
                </c:pt>
                <c:pt idx="8284">
                  <c:v>15.592025</c:v>
                </c:pt>
                <c:pt idx="8285">
                  <c:v>15.592025</c:v>
                </c:pt>
                <c:pt idx="8286">
                  <c:v>15.592025</c:v>
                </c:pt>
                <c:pt idx="8287">
                  <c:v>15.592025</c:v>
                </c:pt>
                <c:pt idx="8288">
                  <c:v>15.592025</c:v>
                </c:pt>
                <c:pt idx="8289">
                  <c:v>15.923632</c:v>
                </c:pt>
                <c:pt idx="8290">
                  <c:v>15.592025</c:v>
                </c:pt>
                <c:pt idx="8291">
                  <c:v>15.592025</c:v>
                </c:pt>
                <c:pt idx="8292">
                  <c:v>15.923632</c:v>
                </c:pt>
                <c:pt idx="8293">
                  <c:v>15.923632</c:v>
                </c:pt>
                <c:pt idx="8294">
                  <c:v>15.592025</c:v>
                </c:pt>
                <c:pt idx="8295">
                  <c:v>15.592025</c:v>
                </c:pt>
                <c:pt idx="8296">
                  <c:v>15.592025</c:v>
                </c:pt>
                <c:pt idx="8297">
                  <c:v>15.923632</c:v>
                </c:pt>
                <c:pt idx="8298">
                  <c:v>15.592025</c:v>
                </c:pt>
                <c:pt idx="8299">
                  <c:v>15.592025</c:v>
                </c:pt>
                <c:pt idx="8300">
                  <c:v>15.592025</c:v>
                </c:pt>
                <c:pt idx="8301">
                  <c:v>15.592025</c:v>
                </c:pt>
                <c:pt idx="8302">
                  <c:v>15.592025</c:v>
                </c:pt>
                <c:pt idx="8303">
                  <c:v>15.923632</c:v>
                </c:pt>
                <c:pt idx="8304">
                  <c:v>15.923632</c:v>
                </c:pt>
                <c:pt idx="8305">
                  <c:v>15.592025</c:v>
                </c:pt>
                <c:pt idx="8306">
                  <c:v>15.592025</c:v>
                </c:pt>
                <c:pt idx="8307">
                  <c:v>15.592025</c:v>
                </c:pt>
                <c:pt idx="8308">
                  <c:v>15.592025</c:v>
                </c:pt>
                <c:pt idx="8309">
                  <c:v>15.592025</c:v>
                </c:pt>
                <c:pt idx="8310">
                  <c:v>15.592025</c:v>
                </c:pt>
                <c:pt idx="8311">
                  <c:v>15.592025</c:v>
                </c:pt>
                <c:pt idx="8312">
                  <c:v>15.592025</c:v>
                </c:pt>
                <c:pt idx="8313">
                  <c:v>15.923632</c:v>
                </c:pt>
                <c:pt idx="8314">
                  <c:v>15.923632</c:v>
                </c:pt>
                <c:pt idx="8315">
                  <c:v>15.592025</c:v>
                </c:pt>
                <c:pt idx="8316">
                  <c:v>15.592025</c:v>
                </c:pt>
                <c:pt idx="8317">
                  <c:v>15.592025</c:v>
                </c:pt>
                <c:pt idx="8318">
                  <c:v>15.923632</c:v>
                </c:pt>
                <c:pt idx="8319">
                  <c:v>15.592025</c:v>
                </c:pt>
                <c:pt idx="8320">
                  <c:v>15.592025</c:v>
                </c:pt>
                <c:pt idx="8321">
                  <c:v>15.592025</c:v>
                </c:pt>
                <c:pt idx="8322">
                  <c:v>15.592025</c:v>
                </c:pt>
                <c:pt idx="8323">
                  <c:v>15.592025</c:v>
                </c:pt>
                <c:pt idx="8324">
                  <c:v>15.923632</c:v>
                </c:pt>
                <c:pt idx="8325">
                  <c:v>15.592025</c:v>
                </c:pt>
                <c:pt idx="8326">
                  <c:v>15.923632</c:v>
                </c:pt>
                <c:pt idx="8327">
                  <c:v>15.592025</c:v>
                </c:pt>
                <c:pt idx="8328">
                  <c:v>15.592025</c:v>
                </c:pt>
                <c:pt idx="8329">
                  <c:v>15.592025</c:v>
                </c:pt>
                <c:pt idx="8330">
                  <c:v>15.592025</c:v>
                </c:pt>
                <c:pt idx="8331">
                  <c:v>15.923632</c:v>
                </c:pt>
                <c:pt idx="8332">
                  <c:v>15.592025</c:v>
                </c:pt>
                <c:pt idx="8333">
                  <c:v>15.592025</c:v>
                </c:pt>
                <c:pt idx="8334">
                  <c:v>15.592025</c:v>
                </c:pt>
                <c:pt idx="8335">
                  <c:v>15.592025</c:v>
                </c:pt>
                <c:pt idx="8336">
                  <c:v>15.592025</c:v>
                </c:pt>
                <c:pt idx="8337">
                  <c:v>15.592025</c:v>
                </c:pt>
                <c:pt idx="8338">
                  <c:v>15.592025</c:v>
                </c:pt>
                <c:pt idx="8339">
                  <c:v>15.592025</c:v>
                </c:pt>
                <c:pt idx="8340">
                  <c:v>15.592025</c:v>
                </c:pt>
                <c:pt idx="8341">
                  <c:v>15.592025</c:v>
                </c:pt>
                <c:pt idx="8342">
                  <c:v>15.592025</c:v>
                </c:pt>
                <c:pt idx="8343">
                  <c:v>15.592025</c:v>
                </c:pt>
                <c:pt idx="8344">
                  <c:v>15.592025</c:v>
                </c:pt>
                <c:pt idx="8345">
                  <c:v>15.592025</c:v>
                </c:pt>
                <c:pt idx="8346">
                  <c:v>15.592025</c:v>
                </c:pt>
                <c:pt idx="8347">
                  <c:v>15.592025</c:v>
                </c:pt>
                <c:pt idx="8348">
                  <c:v>15.592025</c:v>
                </c:pt>
                <c:pt idx="8349">
                  <c:v>15.592025</c:v>
                </c:pt>
                <c:pt idx="8350">
                  <c:v>15.923632</c:v>
                </c:pt>
                <c:pt idx="8351">
                  <c:v>15.923632</c:v>
                </c:pt>
                <c:pt idx="8352">
                  <c:v>15.592025</c:v>
                </c:pt>
                <c:pt idx="8353">
                  <c:v>15.592025</c:v>
                </c:pt>
                <c:pt idx="8354">
                  <c:v>15.592025</c:v>
                </c:pt>
                <c:pt idx="8355">
                  <c:v>15.592025</c:v>
                </c:pt>
                <c:pt idx="8356">
                  <c:v>15.592025</c:v>
                </c:pt>
                <c:pt idx="8357">
                  <c:v>15.923632</c:v>
                </c:pt>
                <c:pt idx="8358">
                  <c:v>15.923632</c:v>
                </c:pt>
                <c:pt idx="8359">
                  <c:v>15.592025</c:v>
                </c:pt>
                <c:pt idx="8360">
                  <c:v>15.592025</c:v>
                </c:pt>
                <c:pt idx="8361">
                  <c:v>15.592025</c:v>
                </c:pt>
                <c:pt idx="8362">
                  <c:v>15.592025</c:v>
                </c:pt>
                <c:pt idx="8363">
                  <c:v>15.592025</c:v>
                </c:pt>
                <c:pt idx="8364">
                  <c:v>15.592025</c:v>
                </c:pt>
                <c:pt idx="8365">
                  <c:v>15.592025</c:v>
                </c:pt>
                <c:pt idx="8366">
                  <c:v>15.592025</c:v>
                </c:pt>
                <c:pt idx="8367">
                  <c:v>15.592025</c:v>
                </c:pt>
                <c:pt idx="8368">
                  <c:v>15.592025</c:v>
                </c:pt>
                <c:pt idx="8369">
                  <c:v>15.592025</c:v>
                </c:pt>
                <c:pt idx="8370">
                  <c:v>15.592025</c:v>
                </c:pt>
                <c:pt idx="8371">
                  <c:v>15.592025</c:v>
                </c:pt>
                <c:pt idx="8372">
                  <c:v>15.592025</c:v>
                </c:pt>
                <c:pt idx="8373">
                  <c:v>15.592025</c:v>
                </c:pt>
                <c:pt idx="8374">
                  <c:v>15.592025</c:v>
                </c:pt>
                <c:pt idx="8375">
                  <c:v>15.923632</c:v>
                </c:pt>
                <c:pt idx="8376">
                  <c:v>15.592025</c:v>
                </c:pt>
                <c:pt idx="8377">
                  <c:v>15.923632</c:v>
                </c:pt>
                <c:pt idx="8378">
                  <c:v>15.592025</c:v>
                </c:pt>
                <c:pt idx="8379">
                  <c:v>15.592025</c:v>
                </c:pt>
                <c:pt idx="8380">
                  <c:v>15.592025</c:v>
                </c:pt>
                <c:pt idx="8381">
                  <c:v>15.923632</c:v>
                </c:pt>
                <c:pt idx="8382">
                  <c:v>15.923632</c:v>
                </c:pt>
                <c:pt idx="8383">
                  <c:v>15.923632</c:v>
                </c:pt>
                <c:pt idx="8384">
                  <c:v>15.923632</c:v>
                </c:pt>
                <c:pt idx="8385">
                  <c:v>15.592025</c:v>
                </c:pt>
                <c:pt idx="8386">
                  <c:v>15.923632</c:v>
                </c:pt>
                <c:pt idx="8387">
                  <c:v>15.592025</c:v>
                </c:pt>
                <c:pt idx="8388">
                  <c:v>15.923632</c:v>
                </c:pt>
                <c:pt idx="8389">
                  <c:v>15.923632</c:v>
                </c:pt>
                <c:pt idx="8390">
                  <c:v>15.592025</c:v>
                </c:pt>
                <c:pt idx="8391">
                  <c:v>15.923632</c:v>
                </c:pt>
                <c:pt idx="8392">
                  <c:v>15.923632</c:v>
                </c:pt>
                <c:pt idx="8393">
                  <c:v>15.592025</c:v>
                </c:pt>
                <c:pt idx="8394">
                  <c:v>15.923632</c:v>
                </c:pt>
                <c:pt idx="8395">
                  <c:v>15.592025</c:v>
                </c:pt>
                <c:pt idx="8396">
                  <c:v>15.923632</c:v>
                </c:pt>
                <c:pt idx="8397">
                  <c:v>15.923632</c:v>
                </c:pt>
                <c:pt idx="8398">
                  <c:v>15.923632</c:v>
                </c:pt>
                <c:pt idx="8399">
                  <c:v>15.923632</c:v>
                </c:pt>
                <c:pt idx="8400">
                  <c:v>15.923632</c:v>
                </c:pt>
                <c:pt idx="8401">
                  <c:v>15.592025</c:v>
                </c:pt>
                <c:pt idx="8402">
                  <c:v>15.923632</c:v>
                </c:pt>
                <c:pt idx="8403">
                  <c:v>15.923632</c:v>
                </c:pt>
                <c:pt idx="8404">
                  <c:v>15.592025</c:v>
                </c:pt>
                <c:pt idx="8405">
                  <c:v>15.592025</c:v>
                </c:pt>
                <c:pt idx="8406">
                  <c:v>15.592025</c:v>
                </c:pt>
                <c:pt idx="8407">
                  <c:v>15.592025</c:v>
                </c:pt>
                <c:pt idx="8408">
                  <c:v>15.592025</c:v>
                </c:pt>
                <c:pt idx="8409">
                  <c:v>15.592025</c:v>
                </c:pt>
                <c:pt idx="8410">
                  <c:v>15.592025</c:v>
                </c:pt>
                <c:pt idx="8411">
                  <c:v>15.923632</c:v>
                </c:pt>
                <c:pt idx="8412">
                  <c:v>15.923632</c:v>
                </c:pt>
                <c:pt idx="8413">
                  <c:v>15.592025</c:v>
                </c:pt>
                <c:pt idx="8414">
                  <c:v>15.592025</c:v>
                </c:pt>
                <c:pt idx="8415">
                  <c:v>15.592025</c:v>
                </c:pt>
                <c:pt idx="8416">
                  <c:v>15.923632</c:v>
                </c:pt>
                <c:pt idx="8417">
                  <c:v>15.592025</c:v>
                </c:pt>
                <c:pt idx="8418">
                  <c:v>15.923632</c:v>
                </c:pt>
                <c:pt idx="8419">
                  <c:v>15.592025</c:v>
                </c:pt>
                <c:pt idx="8420">
                  <c:v>15.592025</c:v>
                </c:pt>
                <c:pt idx="8421">
                  <c:v>15.592025</c:v>
                </c:pt>
                <c:pt idx="8422">
                  <c:v>15.592025</c:v>
                </c:pt>
                <c:pt idx="8423">
                  <c:v>15.592025</c:v>
                </c:pt>
                <c:pt idx="8424">
                  <c:v>15.592025</c:v>
                </c:pt>
                <c:pt idx="8425">
                  <c:v>15.592025</c:v>
                </c:pt>
                <c:pt idx="8426">
                  <c:v>15.592025</c:v>
                </c:pt>
                <c:pt idx="8427">
                  <c:v>15.592025</c:v>
                </c:pt>
                <c:pt idx="8428">
                  <c:v>15.592025</c:v>
                </c:pt>
                <c:pt idx="8429">
                  <c:v>15.592025</c:v>
                </c:pt>
                <c:pt idx="8430">
                  <c:v>15.592025</c:v>
                </c:pt>
                <c:pt idx="8431">
                  <c:v>15.592025</c:v>
                </c:pt>
                <c:pt idx="8432">
                  <c:v>15.592025</c:v>
                </c:pt>
                <c:pt idx="8433">
                  <c:v>15.592025</c:v>
                </c:pt>
                <c:pt idx="8434">
                  <c:v>15.592025</c:v>
                </c:pt>
                <c:pt idx="8435">
                  <c:v>15.592025</c:v>
                </c:pt>
                <c:pt idx="8436">
                  <c:v>15.592025</c:v>
                </c:pt>
                <c:pt idx="8437">
                  <c:v>15.592025</c:v>
                </c:pt>
                <c:pt idx="8438">
                  <c:v>15.592025</c:v>
                </c:pt>
                <c:pt idx="8439">
                  <c:v>15.592025</c:v>
                </c:pt>
                <c:pt idx="8440">
                  <c:v>15.592025</c:v>
                </c:pt>
                <c:pt idx="8441">
                  <c:v>15.592025</c:v>
                </c:pt>
                <c:pt idx="8442">
                  <c:v>15.592025</c:v>
                </c:pt>
                <c:pt idx="8443">
                  <c:v>15.592025</c:v>
                </c:pt>
                <c:pt idx="8444">
                  <c:v>15.592025</c:v>
                </c:pt>
                <c:pt idx="8445">
                  <c:v>15.592025</c:v>
                </c:pt>
                <c:pt idx="8446">
                  <c:v>15.592025</c:v>
                </c:pt>
                <c:pt idx="8447">
                  <c:v>15.592025</c:v>
                </c:pt>
                <c:pt idx="8448">
                  <c:v>15.592025</c:v>
                </c:pt>
                <c:pt idx="8449">
                  <c:v>15.592025</c:v>
                </c:pt>
                <c:pt idx="8450">
                  <c:v>15.592025</c:v>
                </c:pt>
                <c:pt idx="8451">
                  <c:v>15.592025</c:v>
                </c:pt>
                <c:pt idx="8452">
                  <c:v>15.592025</c:v>
                </c:pt>
                <c:pt idx="8453">
                  <c:v>15.592025</c:v>
                </c:pt>
                <c:pt idx="8454">
                  <c:v>15.592025</c:v>
                </c:pt>
                <c:pt idx="8455">
                  <c:v>15.592025</c:v>
                </c:pt>
                <c:pt idx="8456">
                  <c:v>15.592025</c:v>
                </c:pt>
                <c:pt idx="8457">
                  <c:v>15.592025</c:v>
                </c:pt>
                <c:pt idx="8458">
                  <c:v>15.592025</c:v>
                </c:pt>
                <c:pt idx="8459">
                  <c:v>15.592025</c:v>
                </c:pt>
                <c:pt idx="8460">
                  <c:v>15.592025</c:v>
                </c:pt>
                <c:pt idx="8461">
                  <c:v>15.592025</c:v>
                </c:pt>
                <c:pt idx="8462">
                  <c:v>15.592025</c:v>
                </c:pt>
                <c:pt idx="8463">
                  <c:v>15.592025</c:v>
                </c:pt>
                <c:pt idx="8464">
                  <c:v>15.592025</c:v>
                </c:pt>
                <c:pt idx="8465">
                  <c:v>15.592025</c:v>
                </c:pt>
                <c:pt idx="8466">
                  <c:v>15.592025</c:v>
                </c:pt>
                <c:pt idx="8467">
                  <c:v>15.592025</c:v>
                </c:pt>
                <c:pt idx="8468">
                  <c:v>15.592025</c:v>
                </c:pt>
                <c:pt idx="8469">
                  <c:v>15.592025</c:v>
                </c:pt>
                <c:pt idx="8470">
                  <c:v>15.592025</c:v>
                </c:pt>
                <c:pt idx="8471">
                  <c:v>15.592025</c:v>
                </c:pt>
                <c:pt idx="8472">
                  <c:v>15.592025</c:v>
                </c:pt>
                <c:pt idx="8473">
                  <c:v>15.592025</c:v>
                </c:pt>
                <c:pt idx="8474">
                  <c:v>15.592025</c:v>
                </c:pt>
                <c:pt idx="8475">
                  <c:v>15.592025</c:v>
                </c:pt>
                <c:pt idx="8476">
                  <c:v>15.592025</c:v>
                </c:pt>
                <c:pt idx="8477">
                  <c:v>15.592025</c:v>
                </c:pt>
                <c:pt idx="8478">
                  <c:v>15.592025</c:v>
                </c:pt>
                <c:pt idx="8479">
                  <c:v>15.592025</c:v>
                </c:pt>
                <c:pt idx="8480">
                  <c:v>15.592025</c:v>
                </c:pt>
                <c:pt idx="8481">
                  <c:v>15.592025</c:v>
                </c:pt>
                <c:pt idx="8482">
                  <c:v>15.592025</c:v>
                </c:pt>
                <c:pt idx="8483">
                  <c:v>15.592025</c:v>
                </c:pt>
                <c:pt idx="8484">
                  <c:v>15.592025</c:v>
                </c:pt>
                <c:pt idx="8485">
                  <c:v>15.592025</c:v>
                </c:pt>
                <c:pt idx="8486">
                  <c:v>15.592025</c:v>
                </c:pt>
                <c:pt idx="8487">
                  <c:v>15.592025</c:v>
                </c:pt>
                <c:pt idx="8488">
                  <c:v>15.592025</c:v>
                </c:pt>
                <c:pt idx="8489">
                  <c:v>15.592025</c:v>
                </c:pt>
                <c:pt idx="8490">
                  <c:v>15.592025</c:v>
                </c:pt>
                <c:pt idx="8491">
                  <c:v>15.592025</c:v>
                </c:pt>
                <c:pt idx="8492">
                  <c:v>15.592025</c:v>
                </c:pt>
                <c:pt idx="8493">
                  <c:v>15.592025</c:v>
                </c:pt>
                <c:pt idx="8494">
                  <c:v>15.592025</c:v>
                </c:pt>
                <c:pt idx="8495">
                  <c:v>15.592025</c:v>
                </c:pt>
                <c:pt idx="8496">
                  <c:v>15.592025</c:v>
                </c:pt>
                <c:pt idx="8497">
                  <c:v>15.592025</c:v>
                </c:pt>
                <c:pt idx="8498">
                  <c:v>15.592025</c:v>
                </c:pt>
                <c:pt idx="8499">
                  <c:v>15.592025</c:v>
                </c:pt>
                <c:pt idx="8500">
                  <c:v>15.592025</c:v>
                </c:pt>
                <c:pt idx="8501">
                  <c:v>15.592025</c:v>
                </c:pt>
                <c:pt idx="8502">
                  <c:v>15.592025</c:v>
                </c:pt>
                <c:pt idx="8503">
                  <c:v>15.592025</c:v>
                </c:pt>
                <c:pt idx="8504">
                  <c:v>15.592025</c:v>
                </c:pt>
                <c:pt idx="8505">
                  <c:v>15.592025</c:v>
                </c:pt>
                <c:pt idx="8506">
                  <c:v>15.592025</c:v>
                </c:pt>
                <c:pt idx="8507">
                  <c:v>15.592025</c:v>
                </c:pt>
                <c:pt idx="8508">
                  <c:v>15.592025</c:v>
                </c:pt>
                <c:pt idx="8509">
                  <c:v>15.592025</c:v>
                </c:pt>
                <c:pt idx="8510">
                  <c:v>15.592025</c:v>
                </c:pt>
                <c:pt idx="8511">
                  <c:v>15.592025</c:v>
                </c:pt>
                <c:pt idx="8512">
                  <c:v>15.592025</c:v>
                </c:pt>
                <c:pt idx="8513">
                  <c:v>15.592025</c:v>
                </c:pt>
                <c:pt idx="8514">
                  <c:v>15.592025</c:v>
                </c:pt>
                <c:pt idx="8515">
                  <c:v>15.592025</c:v>
                </c:pt>
                <c:pt idx="8516">
                  <c:v>15.592025</c:v>
                </c:pt>
                <c:pt idx="8517">
                  <c:v>15.592025</c:v>
                </c:pt>
                <c:pt idx="8518">
                  <c:v>15.592025</c:v>
                </c:pt>
                <c:pt idx="8519">
                  <c:v>15.592025</c:v>
                </c:pt>
                <c:pt idx="8520">
                  <c:v>15.592025</c:v>
                </c:pt>
                <c:pt idx="8521">
                  <c:v>15.592025</c:v>
                </c:pt>
                <c:pt idx="8522">
                  <c:v>15.592025</c:v>
                </c:pt>
                <c:pt idx="8523">
                  <c:v>15.592025</c:v>
                </c:pt>
                <c:pt idx="8524">
                  <c:v>15.592025</c:v>
                </c:pt>
                <c:pt idx="8525">
                  <c:v>15.592025</c:v>
                </c:pt>
                <c:pt idx="8526">
                  <c:v>15.592025</c:v>
                </c:pt>
                <c:pt idx="8527">
                  <c:v>15.592025</c:v>
                </c:pt>
                <c:pt idx="8528">
                  <c:v>15.592025</c:v>
                </c:pt>
                <c:pt idx="8529">
                  <c:v>15.592025</c:v>
                </c:pt>
                <c:pt idx="8530">
                  <c:v>15.592025</c:v>
                </c:pt>
                <c:pt idx="8531">
                  <c:v>15.592025</c:v>
                </c:pt>
                <c:pt idx="8532">
                  <c:v>15.592025</c:v>
                </c:pt>
                <c:pt idx="8533">
                  <c:v>15.592025</c:v>
                </c:pt>
                <c:pt idx="8534">
                  <c:v>15.592025</c:v>
                </c:pt>
                <c:pt idx="8535">
                  <c:v>15.592025</c:v>
                </c:pt>
                <c:pt idx="8536">
                  <c:v>15.592025</c:v>
                </c:pt>
                <c:pt idx="8537">
                  <c:v>15.592025</c:v>
                </c:pt>
                <c:pt idx="8538">
                  <c:v>15.592025</c:v>
                </c:pt>
                <c:pt idx="8539">
                  <c:v>15.592025</c:v>
                </c:pt>
                <c:pt idx="8540">
                  <c:v>15.592025</c:v>
                </c:pt>
                <c:pt idx="8541">
                  <c:v>15.592025</c:v>
                </c:pt>
                <c:pt idx="8542">
                  <c:v>15.592025</c:v>
                </c:pt>
                <c:pt idx="8543">
                  <c:v>15.592025</c:v>
                </c:pt>
                <c:pt idx="8544">
                  <c:v>15.592025</c:v>
                </c:pt>
                <c:pt idx="8545">
                  <c:v>15.592025</c:v>
                </c:pt>
                <c:pt idx="8546">
                  <c:v>15.592025</c:v>
                </c:pt>
                <c:pt idx="8547">
                  <c:v>15.592025</c:v>
                </c:pt>
                <c:pt idx="8548">
                  <c:v>15.592025</c:v>
                </c:pt>
                <c:pt idx="8549">
                  <c:v>15.592025</c:v>
                </c:pt>
                <c:pt idx="8550">
                  <c:v>15.592025</c:v>
                </c:pt>
                <c:pt idx="8551">
                  <c:v>15.592025</c:v>
                </c:pt>
                <c:pt idx="8552">
                  <c:v>15.592025</c:v>
                </c:pt>
                <c:pt idx="8553">
                  <c:v>15.592025</c:v>
                </c:pt>
                <c:pt idx="8554">
                  <c:v>15.592025</c:v>
                </c:pt>
                <c:pt idx="8555">
                  <c:v>15.592025</c:v>
                </c:pt>
                <c:pt idx="8556">
                  <c:v>15.592025</c:v>
                </c:pt>
                <c:pt idx="8557">
                  <c:v>15.592025</c:v>
                </c:pt>
                <c:pt idx="8558">
                  <c:v>15.592025</c:v>
                </c:pt>
                <c:pt idx="8559">
                  <c:v>15.592025</c:v>
                </c:pt>
                <c:pt idx="8560">
                  <c:v>15.592025</c:v>
                </c:pt>
                <c:pt idx="8561">
                  <c:v>15.592025</c:v>
                </c:pt>
                <c:pt idx="8562">
                  <c:v>15.592025</c:v>
                </c:pt>
                <c:pt idx="8563">
                  <c:v>15.592025</c:v>
                </c:pt>
                <c:pt idx="8564">
                  <c:v>15.923632</c:v>
                </c:pt>
                <c:pt idx="8565">
                  <c:v>15.923632</c:v>
                </c:pt>
                <c:pt idx="8566">
                  <c:v>15.592025</c:v>
                </c:pt>
                <c:pt idx="8567">
                  <c:v>15.592025</c:v>
                </c:pt>
                <c:pt idx="8568">
                  <c:v>15.923632</c:v>
                </c:pt>
                <c:pt idx="8569">
                  <c:v>15.592025</c:v>
                </c:pt>
                <c:pt idx="8570">
                  <c:v>15.923632</c:v>
                </c:pt>
                <c:pt idx="8571">
                  <c:v>15.592025</c:v>
                </c:pt>
                <c:pt idx="8572">
                  <c:v>15.592025</c:v>
                </c:pt>
                <c:pt idx="8573">
                  <c:v>15.592025</c:v>
                </c:pt>
                <c:pt idx="8574">
                  <c:v>15.592025</c:v>
                </c:pt>
                <c:pt idx="8575">
                  <c:v>15.592025</c:v>
                </c:pt>
                <c:pt idx="8576">
                  <c:v>15.592025</c:v>
                </c:pt>
                <c:pt idx="8577">
                  <c:v>15.592025</c:v>
                </c:pt>
                <c:pt idx="8578">
                  <c:v>15.592025</c:v>
                </c:pt>
                <c:pt idx="8579">
                  <c:v>15.592025</c:v>
                </c:pt>
                <c:pt idx="8580">
                  <c:v>15.592025</c:v>
                </c:pt>
                <c:pt idx="8581">
                  <c:v>15.592025</c:v>
                </c:pt>
                <c:pt idx="8582">
                  <c:v>15.592025</c:v>
                </c:pt>
                <c:pt idx="8583">
                  <c:v>15.592025</c:v>
                </c:pt>
                <c:pt idx="8584">
                  <c:v>15.592025</c:v>
                </c:pt>
                <c:pt idx="8585">
                  <c:v>15.592025</c:v>
                </c:pt>
                <c:pt idx="8586">
                  <c:v>15.592025</c:v>
                </c:pt>
                <c:pt idx="8587">
                  <c:v>15.923632</c:v>
                </c:pt>
                <c:pt idx="8588">
                  <c:v>15.592025</c:v>
                </c:pt>
                <c:pt idx="8589">
                  <c:v>15.592025</c:v>
                </c:pt>
                <c:pt idx="8590">
                  <c:v>15.592025</c:v>
                </c:pt>
                <c:pt idx="8591">
                  <c:v>15.592025</c:v>
                </c:pt>
                <c:pt idx="8592">
                  <c:v>15.592025</c:v>
                </c:pt>
                <c:pt idx="8593">
                  <c:v>15.592025</c:v>
                </c:pt>
                <c:pt idx="8594">
                  <c:v>15.923632</c:v>
                </c:pt>
                <c:pt idx="8595">
                  <c:v>15.592025</c:v>
                </c:pt>
                <c:pt idx="8596">
                  <c:v>15.592025</c:v>
                </c:pt>
                <c:pt idx="8597">
                  <c:v>15.592025</c:v>
                </c:pt>
                <c:pt idx="8598">
                  <c:v>15.592025</c:v>
                </c:pt>
                <c:pt idx="8599">
                  <c:v>15.592025</c:v>
                </c:pt>
                <c:pt idx="8600">
                  <c:v>15.592025</c:v>
                </c:pt>
                <c:pt idx="8601">
                  <c:v>15.592025</c:v>
                </c:pt>
                <c:pt idx="8602">
                  <c:v>15.592025</c:v>
                </c:pt>
                <c:pt idx="8603">
                  <c:v>15.592025</c:v>
                </c:pt>
                <c:pt idx="8604">
                  <c:v>15.592025</c:v>
                </c:pt>
                <c:pt idx="8605">
                  <c:v>15.923632</c:v>
                </c:pt>
                <c:pt idx="8606">
                  <c:v>15.592025</c:v>
                </c:pt>
                <c:pt idx="8607">
                  <c:v>15.592025</c:v>
                </c:pt>
                <c:pt idx="8608">
                  <c:v>15.592025</c:v>
                </c:pt>
                <c:pt idx="8609">
                  <c:v>15.592025</c:v>
                </c:pt>
                <c:pt idx="8610">
                  <c:v>15.592025</c:v>
                </c:pt>
                <c:pt idx="8611">
                  <c:v>15.592025</c:v>
                </c:pt>
                <c:pt idx="8612">
                  <c:v>15.592025</c:v>
                </c:pt>
                <c:pt idx="8613">
                  <c:v>15.592025</c:v>
                </c:pt>
                <c:pt idx="8614">
                  <c:v>15.592025</c:v>
                </c:pt>
                <c:pt idx="8615">
                  <c:v>15.592025</c:v>
                </c:pt>
                <c:pt idx="8616">
                  <c:v>15.923632</c:v>
                </c:pt>
                <c:pt idx="8617">
                  <c:v>15.592025</c:v>
                </c:pt>
                <c:pt idx="8618">
                  <c:v>15.592025</c:v>
                </c:pt>
                <c:pt idx="8619">
                  <c:v>15.592025</c:v>
                </c:pt>
                <c:pt idx="8620">
                  <c:v>15.592025</c:v>
                </c:pt>
                <c:pt idx="8621">
                  <c:v>15.592025</c:v>
                </c:pt>
                <c:pt idx="8622">
                  <c:v>15.592025</c:v>
                </c:pt>
                <c:pt idx="8623">
                  <c:v>15.592025</c:v>
                </c:pt>
                <c:pt idx="8624">
                  <c:v>15.592025</c:v>
                </c:pt>
                <c:pt idx="8625">
                  <c:v>15.592025</c:v>
                </c:pt>
                <c:pt idx="8626">
                  <c:v>15.592025</c:v>
                </c:pt>
                <c:pt idx="8627">
                  <c:v>15.592025</c:v>
                </c:pt>
                <c:pt idx="8628">
                  <c:v>15.592025</c:v>
                </c:pt>
                <c:pt idx="8629">
                  <c:v>15.592025</c:v>
                </c:pt>
                <c:pt idx="8630">
                  <c:v>15.592025</c:v>
                </c:pt>
                <c:pt idx="8631">
                  <c:v>15.592025</c:v>
                </c:pt>
                <c:pt idx="8632">
                  <c:v>15.592025</c:v>
                </c:pt>
                <c:pt idx="8633">
                  <c:v>15.923632</c:v>
                </c:pt>
                <c:pt idx="8634">
                  <c:v>15.592025</c:v>
                </c:pt>
                <c:pt idx="8635">
                  <c:v>15.923632</c:v>
                </c:pt>
                <c:pt idx="8636">
                  <c:v>15.592025</c:v>
                </c:pt>
                <c:pt idx="8637">
                  <c:v>15.592025</c:v>
                </c:pt>
                <c:pt idx="8638">
                  <c:v>15.592025</c:v>
                </c:pt>
                <c:pt idx="8639">
                  <c:v>15.592025</c:v>
                </c:pt>
                <c:pt idx="8640">
                  <c:v>15.592025</c:v>
                </c:pt>
                <c:pt idx="8641">
                  <c:v>15.592025</c:v>
                </c:pt>
                <c:pt idx="8642">
                  <c:v>15.592025</c:v>
                </c:pt>
                <c:pt idx="8643">
                  <c:v>15.592025</c:v>
                </c:pt>
                <c:pt idx="8644">
                  <c:v>15.592025</c:v>
                </c:pt>
                <c:pt idx="8645">
                  <c:v>15.592025</c:v>
                </c:pt>
                <c:pt idx="8646">
                  <c:v>15.592025</c:v>
                </c:pt>
                <c:pt idx="8647">
                  <c:v>15.592025</c:v>
                </c:pt>
                <c:pt idx="8648">
                  <c:v>15.592025</c:v>
                </c:pt>
                <c:pt idx="8649">
                  <c:v>15.592025</c:v>
                </c:pt>
                <c:pt idx="8650">
                  <c:v>15.923632</c:v>
                </c:pt>
                <c:pt idx="8651">
                  <c:v>15.592025</c:v>
                </c:pt>
                <c:pt idx="8652">
                  <c:v>15.592025</c:v>
                </c:pt>
                <c:pt idx="8653">
                  <c:v>15.592025</c:v>
                </c:pt>
                <c:pt idx="8654">
                  <c:v>15.592025</c:v>
                </c:pt>
                <c:pt idx="8655">
                  <c:v>15.592025</c:v>
                </c:pt>
                <c:pt idx="8656">
                  <c:v>15.592025</c:v>
                </c:pt>
                <c:pt idx="8657">
                  <c:v>15.592025</c:v>
                </c:pt>
                <c:pt idx="8658">
                  <c:v>15.592025</c:v>
                </c:pt>
                <c:pt idx="8659">
                  <c:v>15.592025</c:v>
                </c:pt>
                <c:pt idx="8660">
                  <c:v>15.592025</c:v>
                </c:pt>
                <c:pt idx="8661">
                  <c:v>15.592025</c:v>
                </c:pt>
                <c:pt idx="8662">
                  <c:v>15.592025</c:v>
                </c:pt>
                <c:pt idx="8663">
                  <c:v>15.592025</c:v>
                </c:pt>
                <c:pt idx="8664">
                  <c:v>15.923632</c:v>
                </c:pt>
                <c:pt idx="8665">
                  <c:v>15.592025</c:v>
                </c:pt>
                <c:pt idx="8666">
                  <c:v>15.592025</c:v>
                </c:pt>
                <c:pt idx="8667">
                  <c:v>15.923632</c:v>
                </c:pt>
                <c:pt idx="8668">
                  <c:v>15.592025</c:v>
                </c:pt>
                <c:pt idx="8669">
                  <c:v>15.592025</c:v>
                </c:pt>
                <c:pt idx="8670">
                  <c:v>15.592025</c:v>
                </c:pt>
                <c:pt idx="8671">
                  <c:v>15.592025</c:v>
                </c:pt>
                <c:pt idx="8672">
                  <c:v>15.592025</c:v>
                </c:pt>
                <c:pt idx="8673">
                  <c:v>15.592025</c:v>
                </c:pt>
                <c:pt idx="8674">
                  <c:v>15.592025</c:v>
                </c:pt>
                <c:pt idx="8675">
                  <c:v>15.923632</c:v>
                </c:pt>
                <c:pt idx="8676">
                  <c:v>15.592025</c:v>
                </c:pt>
                <c:pt idx="8677">
                  <c:v>15.592025</c:v>
                </c:pt>
                <c:pt idx="8678">
                  <c:v>15.592025</c:v>
                </c:pt>
                <c:pt idx="8679">
                  <c:v>15.923632</c:v>
                </c:pt>
                <c:pt idx="8680">
                  <c:v>15.592025</c:v>
                </c:pt>
                <c:pt idx="8681">
                  <c:v>15.592025</c:v>
                </c:pt>
                <c:pt idx="8682">
                  <c:v>15.923632</c:v>
                </c:pt>
                <c:pt idx="8683">
                  <c:v>15.592025</c:v>
                </c:pt>
                <c:pt idx="8684">
                  <c:v>15.592025</c:v>
                </c:pt>
                <c:pt idx="8685">
                  <c:v>15.592025</c:v>
                </c:pt>
                <c:pt idx="8686">
                  <c:v>15.592025</c:v>
                </c:pt>
                <c:pt idx="8687">
                  <c:v>15.592025</c:v>
                </c:pt>
                <c:pt idx="8688">
                  <c:v>15.592025</c:v>
                </c:pt>
                <c:pt idx="8689">
                  <c:v>15.592025</c:v>
                </c:pt>
                <c:pt idx="8690">
                  <c:v>15.592025</c:v>
                </c:pt>
                <c:pt idx="8691">
                  <c:v>15.592025</c:v>
                </c:pt>
                <c:pt idx="8692">
                  <c:v>15.592025</c:v>
                </c:pt>
                <c:pt idx="8693">
                  <c:v>15.592025</c:v>
                </c:pt>
                <c:pt idx="8694">
                  <c:v>15.592025</c:v>
                </c:pt>
                <c:pt idx="8695">
                  <c:v>15.592025</c:v>
                </c:pt>
                <c:pt idx="8696">
                  <c:v>15.592025</c:v>
                </c:pt>
                <c:pt idx="8697">
                  <c:v>15.592025</c:v>
                </c:pt>
                <c:pt idx="8698">
                  <c:v>15.592025</c:v>
                </c:pt>
                <c:pt idx="8699">
                  <c:v>15.592025</c:v>
                </c:pt>
                <c:pt idx="8700">
                  <c:v>15.923632</c:v>
                </c:pt>
                <c:pt idx="8701">
                  <c:v>15.592025</c:v>
                </c:pt>
                <c:pt idx="8702">
                  <c:v>15.923632</c:v>
                </c:pt>
                <c:pt idx="8703">
                  <c:v>15.592025</c:v>
                </c:pt>
                <c:pt idx="8704">
                  <c:v>15.923632</c:v>
                </c:pt>
                <c:pt idx="8705">
                  <c:v>15.923632</c:v>
                </c:pt>
                <c:pt idx="8706">
                  <c:v>15.592025</c:v>
                </c:pt>
                <c:pt idx="8707">
                  <c:v>15.592025</c:v>
                </c:pt>
                <c:pt idx="8708">
                  <c:v>15.592025</c:v>
                </c:pt>
                <c:pt idx="8709">
                  <c:v>15.592025</c:v>
                </c:pt>
                <c:pt idx="8710">
                  <c:v>15.592025</c:v>
                </c:pt>
                <c:pt idx="8711">
                  <c:v>15.592025</c:v>
                </c:pt>
                <c:pt idx="8712">
                  <c:v>15.592025</c:v>
                </c:pt>
                <c:pt idx="8713">
                  <c:v>15.592025</c:v>
                </c:pt>
                <c:pt idx="8714">
                  <c:v>15.592025</c:v>
                </c:pt>
                <c:pt idx="8715">
                  <c:v>15.592025</c:v>
                </c:pt>
                <c:pt idx="8716">
                  <c:v>15.592025</c:v>
                </c:pt>
                <c:pt idx="8717">
                  <c:v>15.592025</c:v>
                </c:pt>
                <c:pt idx="8718">
                  <c:v>15.592025</c:v>
                </c:pt>
                <c:pt idx="8719">
                  <c:v>15.592025</c:v>
                </c:pt>
                <c:pt idx="8720">
                  <c:v>15.592025</c:v>
                </c:pt>
                <c:pt idx="8721">
                  <c:v>15.592025</c:v>
                </c:pt>
                <c:pt idx="8722">
                  <c:v>15.592025</c:v>
                </c:pt>
                <c:pt idx="8723">
                  <c:v>15.592025</c:v>
                </c:pt>
                <c:pt idx="8724">
                  <c:v>15.592025</c:v>
                </c:pt>
                <c:pt idx="8725">
                  <c:v>15.592025</c:v>
                </c:pt>
                <c:pt idx="8726">
                  <c:v>15.592025</c:v>
                </c:pt>
                <c:pt idx="8727">
                  <c:v>15.592025</c:v>
                </c:pt>
                <c:pt idx="8728">
                  <c:v>15.592025</c:v>
                </c:pt>
                <c:pt idx="8729">
                  <c:v>15.592025</c:v>
                </c:pt>
                <c:pt idx="8730">
                  <c:v>15.923632</c:v>
                </c:pt>
                <c:pt idx="8731">
                  <c:v>15.592025</c:v>
                </c:pt>
                <c:pt idx="8732">
                  <c:v>15.592025</c:v>
                </c:pt>
                <c:pt idx="8733">
                  <c:v>15.592025</c:v>
                </c:pt>
                <c:pt idx="8734">
                  <c:v>15.592025</c:v>
                </c:pt>
                <c:pt idx="8735">
                  <c:v>15.592025</c:v>
                </c:pt>
                <c:pt idx="8736">
                  <c:v>15.592025</c:v>
                </c:pt>
                <c:pt idx="8737">
                  <c:v>15.592025</c:v>
                </c:pt>
                <c:pt idx="8738">
                  <c:v>15.592025</c:v>
                </c:pt>
                <c:pt idx="8739">
                  <c:v>15.592025</c:v>
                </c:pt>
                <c:pt idx="8740">
                  <c:v>15.592025</c:v>
                </c:pt>
                <c:pt idx="8741">
                  <c:v>15.592025</c:v>
                </c:pt>
                <c:pt idx="8742">
                  <c:v>15.592025</c:v>
                </c:pt>
                <c:pt idx="8743">
                  <c:v>15.592025</c:v>
                </c:pt>
                <c:pt idx="8744">
                  <c:v>15.592025</c:v>
                </c:pt>
                <c:pt idx="8745">
                  <c:v>15.592025</c:v>
                </c:pt>
                <c:pt idx="8746">
                  <c:v>15.592025</c:v>
                </c:pt>
                <c:pt idx="8747">
                  <c:v>15.592025</c:v>
                </c:pt>
                <c:pt idx="8748">
                  <c:v>15.592025</c:v>
                </c:pt>
                <c:pt idx="8749">
                  <c:v>15.592025</c:v>
                </c:pt>
                <c:pt idx="8750">
                  <c:v>15.592025</c:v>
                </c:pt>
                <c:pt idx="8751">
                  <c:v>15.592025</c:v>
                </c:pt>
                <c:pt idx="8752">
                  <c:v>15.592025</c:v>
                </c:pt>
                <c:pt idx="8753">
                  <c:v>15.592025</c:v>
                </c:pt>
                <c:pt idx="8754">
                  <c:v>15.592025</c:v>
                </c:pt>
                <c:pt idx="8755">
                  <c:v>15.592025</c:v>
                </c:pt>
                <c:pt idx="8756">
                  <c:v>15.592025</c:v>
                </c:pt>
                <c:pt idx="8757">
                  <c:v>15.592025</c:v>
                </c:pt>
                <c:pt idx="8758">
                  <c:v>15.592025</c:v>
                </c:pt>
                <c:pt idx="8759">
                  <c:v>15.592025</c:v>
                </c:pt>
                <c:pt idx="8760">
                  <c:v>15.592025</c:v>
                </c:pt>
                <c:pt idx="8761">
                  <c:v>15.592025</c:v>
                </c:pt>
                <c:pt idx="8762">
                  <c:v>15.592025</c:v>
                </c:pt>
                <c:pt idx="8763">
                  <c:v>15.923632</c:v>
                </c:pt>
                <c:pt idx="8764">
                  <c:v>15.592025</c:v>
                </c:pt>
                <c:pt idx="8765">
                  <c:v>15.592025</c:v>
                </c:pt>
                <c:pt idx="8766">
                  <c:v>15.592025</c:v>
                </c:pt>
                <c:pt idx="8767">
                  <c:v>15.592025</c:v>
                </c:pt>
                <c:pt idx="8768">
                  <c:v>15.592025</c:v>
                </c:pt>
                <c:pt idx="8769">
                  <c:v>15.592025</c:v>
                </c:pt>
                <c:pt idx="8770">
                  <c:v>15.592025</c:v>
                </c:pt>
                <c:pt idx="8771">
                  <c:v>15.592025</c:v>
                </c:pt>
                <c:pt idx="8772">
                  <c:v>15.592025</c:v>
                </c:pt>
                <c:pt idx="8773">
                  <c:v>15.592025</c:v>
                </c:pt>
                <c:pt idx="8774">
                  <c:v>15.592025</c:v>
                </c:pt>
                <c:pt idx="8775">
                  <c:v>15.592025</c:v>
                </c:pt>
                <c:pt idx="8776">
                  <c:v>15.592025</c:v>
                </c:pt>
                <c:pt idx="8777">
                  <c:v>15.592025</c:v>
                </c:pt>
                <c:pt idx="8778">
                  <c:v>15.592025</c:v>
                </c:pt>
                <c:pt idx="8779">
                  <c:v>15.592025</c:v>
                </c:pt>
                <c:pt idx="8780">
                  <c:v>15.592025</c:v>
                </c:pt>
                <c:pt idx="8781">
                  <c:v>15.592025</c:v>
                </c:pt>
                <c:pt idx="8782">
                  <c:v>15.592025</c:v>
                </c:pt>
                <c:pt idx="8783">
                  <c:v>15.592025</c:v>
                </c:pt>
                <c:pt idx="8784">
                  <c:v>15.592025</c:v>
                </c:pt>
                <c:pt idx="8785">
                  <c:v>15.592025</c:v>
                </c:pt>
                <c:pt idx="8786">
                  <c:v>15.592025</c:v>
                </c:pt>
                <c:pt idx="8787">
                  <c:v>15.592025</c:v>
                </c:pt>
                <c:pt idx="8788">
                  <c:v>15.923632</c:v>
                </c:pt>
                <c:pt idx="8789">
                  <c:v>15.592025</c:v>
                </c:pt>
                <c:pt idx="8790">
                  <c:v>15.592025</c:v>
                </c:pt>
                <c:pt idx="8791">
                  <c:v>15.592025</c:v>
                </c:pt>
                <c:pt idx="8792">
                  <c:v>15.592025</c:v>
                </c:pt>
                <c:pt idx="8793">
                  <c:v>15.592025</c:v>
                </c:pt>
                <c:pt idx="8794">
                  <c:v>15.592025</c:v>
                </c:pt>
                <c:pt idx="8795">
                  <c:v>15.592025</c:v>
                </c:pt>
                <c:pt idx="8796">
                  <c:v>15.592025</c:v>
                </c:pt>
                <c:pt idx="8797">
                  <c:v>15.592025</c:v>
                </c:pt>
                <c:pt idx="8798">
                  <c:v>15.592025</c:v>
                </c:pt>
                <c:pt idx="8799">
                  <c:v>15.592025</c:v>
                </c:pt>
                <c:pt idx="8800">
                  <c:v>15.592025</c:v>
                </c:pt>
                <c:pt idx="8801">
                  <c:v>15.923632</c:v>
                </c:pt>
                <c:pt idx="8802">
                  <c:v>15.592025</c:v>
                </c:pt>
                <c:pt idx="8803">
                  <c:v>15.592025</c:v>
                </c:pt>
                <c:pt idx="8804">
                  <c:v>15.592025</c:v>
                </c:pt>
                <c:pt idx="8805">
                  <c:v>15.592025</c:v>
                </c:pt>
                <c:pt idx="8806">
                  <c:v>15.592025</c:v>
                </c:pt>
                <c:pt idx="8807">
                  <c:v>15.592025</c:v>
                </c:pt>
                <c:pt idx="8808">
                  <c:v>15.592025</c:v>
                </c:pt>
                <c:pt idx="8809">
                  <c:v>15.592025</c:v>
                </c:pt>
                <c:pt idx="8810">
                  <c:v>15.592025</c:v>
                </c:pt>
                <c:pt idx="8811">
                  <c:v>15.592025</c:v>
                </c:pt>
                <c:pt idx="8812">
                  <c:v>15.923632</c:v>
                </c:pt>
                <c:pt idx="8813">
                  <c:v>15.592025</c:v>
                </c:pt>
                <c:pt idx="8814">
                  <c:v>15.592025</c:v>
                </c:pt>
                <c:pt idx="8815">
                  <c:v>15.592025</c:v>
                </c:pt>
                <c:pt idx="8816">
                  <c:v>15.592025</c:v>
                </c:pt>
                <c:pt idx="8817">
                  <c:v>15.592025</c:v>
                </c:pt>
                <c:pt idx="8818">
                  <c:v>15.592025</c:v>
                </c:pt>
                <c:pt idx="8819">
                  <c:v>15.592025</c:v>
                </c:pt>
                <c:pt idx="8820">
                  <c:v>15.592025</c:v>
                </c:pt>
                <c:pt idx="8821">
                  <c:v>15.592025</c:v>
                </c:pt>
                <c:pt idx="8822">
                  <c:v>15.592025</c:v>
                </c:pt>
                <c:pt idx="8823">
                  <c:v>15.592025</c:v>
                </c:pt>
                <c:pt idx="8824">
                  <c:v>15.592025</c:v>
                </c:pt>
                <c:pt idx="8825">
                  <c:v>15.592025</c:v>
                </c:pt>
                <c:pt idx="8826">
                  <c:v>15.592025</c:v>
                </c:pt>
                <c:pt idx="8827">
                  <c:v>15.592025</c:v>
                </c:pt>
                <c:pt idx="8828">
                  <c:v>15.592025</c:v>
                </c:pt>
                <c:pt idx="8829">
                  <c:v>15.592025</c:v>
                </c:pt>
                <c:pt idx="8830">
                  <c:v>15.592025</c:v>
                </c:pt>
                <c:pt idx="8831">
                  <c:v>15.592025</c:v>
                </c:pt>
                <c:pt idx="8832">
                  <c:v>15.923632</c:v>
                </c:pt>
                <c:pt idx="8833">
                  <c:v>15.592025</c:v>
                </c:pt>
                <c:pt idx="8834">
                  <c:v>15.592025</c:v>
                </c:pt>
                <c:pt idx="8835">
                  <c:v>15.592025</c:v>
                </c:pt>
                <c:pt idx="8836">
                  <c:v>15.592025</c:v>
                </c:pt>
                <c:pt idx="8837">
                  <c:v>15.923632</c:v>
                </c:pt>
                <c:pt idx="8838">
                  <c:v>15.592025</c:v>
                </c:pt>
                <c:pt idx="8839">
                  <c:v>15.592025</c:v>
                </c:pt>
                <c:pt idx="8840">
                  <c:v>15.592025</c:v>
                </c:pt>
                <c:pt idx="8841">
                  <c:v>15.592025</c:v>
                </c:pt>
                <c:pt idx="8842">
                  <c:v>15.592025</c:v>
                </c:pt>
                <c:pt idx="8843">
                  <c:v>15.592025</c:v>
                </c:pt>
                <c:pt idx="8844">
                  <c:v>15.592025</c:v>
                </c:pt>
                <c:pt idx="8845">
                  <c:v>15.592025</c:v>
                </c:pt>
                <c:pt idx="8846">
                  <c:v>15.592025</c:v>
                </c:pt>
                <c:pt idx="8847">
                  <c:v>15.592025</c:v>
                </c:pt>
                <c:pt idx="8848">
                  <c:v>15.592025</c:v>
                </c:pt>
                <c:pt idx="8849">
                  <c:v>15.592025</c:v>
                </c:pt>
                <c:pt idx="8850">
                  <c:v>15.592025</c:v>
                </c:pt>
                <c:pt idx="8851">
                  <c:v>15.592025</c:v>
                </c:pt>
                <c:pt idx="8852">
                  <c:v>15.592025</c:v>
                </c:pt>
                <c:pt idx="8853">
                  <c:v>15.592025</c:v>
                </c:pt>
                <c:pt idx="8854">
                  <c:v>15.592025</c:v>
                </c:pt>
                <c:pt idx="8855">
                  <c:v>15.592025</c:v>
                </c:pt>
                <c:pt idx="8856">
                  <c:v>15.592025</c:v>
                </c:pt>
                <c:pt idx="8857">
                  <c:v>15.592025</c:v>
                </c:pt>
                <c:pt idx="8858">
                  <c:v>15.592025</c:v>
                </c:pt>
                <c:pt idx="8859">
                  <c:v>15.592025</c:v>
                </c:pt>
                <c:pt idx="8860">
                  <c:v>15.592025</c:v>
                </c:pt>
                <c:pt idx="8861">
                  <c:v>15.592025</c:v>
                </c:pt>
                <c:pt idx="8862">
                  <c:v>15.592025</c:v>
                </c:pt>
                <c:pt idx="8863">
                  <c:v>15.592025</c:v>
                </c:pt>
                <c:pt idx="8864">
                  <c:v>15.592025</c:v>
                </c:pt>
                <c:pt idx="8865">
                  <c:v>15.592025</c:v>
                </c:pt>
                <c:pt idx="8866">
                  <c:v>15.592025</c:v>
                </c:pt>
                <c:pt idx="8867">
                  <c:v>15.592025</c:v>
                </c:pt>
                <c:pt idx="8868">
                  <c:v>15.592025</c:v>
                </c:pt>
                <c:pt idx="8869">
                  <c:v>15.592025</c:v>
                </c:pt>
                <c:pt idx="8870">
                  <c:v>15.592025</c:v>
                </c:pt>
                <c:pt idx="8871">
                  <c:v>15.592025</c:v>
                </c:pt>
                <c:pt idx="8872">
                  <c:v>15.592025</c:v>
                </c:pt>
                <c:pt idx="8873">
                  <c:v>15.592025</c:v>
                </c:pt>
                <c:pt idx="8874">
                  <c:v>15.592025</c:v>
                </c:pt>
                <c:pt idx="8875">
                  <c:v>15.592025</c:v>
                </c:pt>
                <c:pt idx="8876">
                  <c:v>15.592025</c:v>
                </c:pt>
                <c:pt idx="8877">
                  <c:v>15.592025</c:v>
                </c:pt>
                <c:pt idx="8878">
                  <c:v>15.592025</c:v>
                </c:pt>
                <c:pt idx="8879">
                  <c:v>15.592025</c:v>
                </c:pt>
                <c:pt idx="8880">
                  <c:v>15.592025</c:v>
                </c:pt>
                <c:pt idx="8881">
                  <c:v>15.592025</c:v>
                </c:pt>
                <c:pt idx="8882">
                  <c:v>15.592025</c:v>
                </c:pt>
                <c:pt idx="8883">
                  <c:v>15.592025</c:v>
                </c:pt>
                <c:pt idx="8884">
                  <c:v>15.592025</c:v>
                </c:pt>
                <c:pt idx="8885">
                  <c:v>15.592025</c:v>
                </c:pt>
                <c:pt idx="8886">
                  <c:v>15.592025</c:v>
                </c:pt>
                <c:pt idx="8887">
                  <c:v>15.592025</c:v>
                </c:pt>
                <c:pt idx="8888">
                  <c:v>15.592025</c:v>
                </c:pt>
                <c:pt idx="8889">
                  <c:v>15.592025</c:v>
                </c:pt>
                <c:pt idx="8890">
                  <c:v>15.592025</c:v>
                </c:pt>
                <c:pt idx="8891">
                  <c:v>15.592025</c:v>
                </c:pt>
                <c:pt idx="8892">
                  <c:v>15.592025</c:v>
                </c:pt>
                <c:pt idx="8893">
                  <c:v>15.592025</c:v>
                </c:pt>
                <c:pt idx="8894">
                  <c:v>15.592025</c:v>
                </c:pt>
                <c:pt idx="8895">
                  <c:v>15.592025</c:v>
                </c:pt>
                <c:pt idx="8896">
                  <c:v>15.592025</c:v>
                </c:pt>
                <c:pt idx="8897">
                  <c:v>15.592025</c:v>
                </c:pt>
                <c:pt idx="8898">
                  <c:v>15.592025</c:v>
                </c:pt>
                <c:pt idx="8899">
                  <c:v>15.592025</c:v>
                </c:pt>
                <c:pt idx="8900">
                  <c:v>15.592025</c:v>
                </c:pt>
                <c:pt idx="8901">
                  <c:v>15.592025</c:v>
                </c:pt>
                <c:pt idx="8902">
                  <c:v>15.592025</c:v>
                </c:pt>
                <c:pt idx="8903">
                  <c:v>15.592025</c:v>
                </c:pt>
                <c:pt idx="8904">
                  <c:v>15.592025</c:v>
                </c:pt>
                <c:pt idx="8905">
                  <c:v>15.592025</c:v>
                </c:pt>
                <c:pt idx="8906">
                  <c:v>15.592025</c:v>
                </c:pt>
                <c:pt idx="8907">
                  <c:v>15.592025</c:v>
                </c:pt>
                <c:pt idx="8908">
                  <c:v>15.923632</c:v>
                </c:pt>
                <c:pt idx="8909">
                  <c:v>15.592025</c:v>
                </c:pt>
                <c:pt idx="8910">
                  <c:v>15.592025</c:v>
                </c:pt>
                <c:pt idx="8911">
                  <c:v>15.592025</c:v>
                </c:pt>
                <c:pt idx="8912">
                  <c:v>15.592025</c:v>
                </c:pt>
                <c:pt idx="8913">
                  <c:v>15.592025</c:v>
                </c:pt>
                <c:pt idx="8914">
                  <c:v>15.592025</c:v>
                </c:pt>
                <c:pt idx="8915">
                  <c:v>15.592025</c:v>
                </c:pt>
                <c:pt idx="8916">
                  <c:v>15.592025</c:v>
                </c:pt>
                <c:pt idx="8917">
                  <c:v>15.592025</c:v>
                </c:pt>
                <c:pt idx="8918">
                  <c:v>15.592025</c:v>
                </c:pt>
                <c:pt idx="8919">
                  <c:v>15.592025</c:v>
                </c:pt>
                <c:pt idx="8920">
                  <c:v>15.592025</c:v>
                </c:pt>
                <c:pt idx="8921">
                  <c:v>15.592025</c:v>
                </c:pt>
                <c:pt idx="8922">
                  <c:v>15.592025</c:v>
                </c:pt>
                <c:pt idx="8923">
                  <c:v>15.592025</c:v>
                </c:pt>
                <c:pt idx="8924">
                  <c:v>15.592025</c:v>
                </c:pt>
                <c:pt idx="8925">
                  <c:v>15.592025</c:v>
                </c:pt>
                <c:pt idx="8926">
                  <c:v>15.592025</c:v>
                </c:pt>
                <c:pt idx="8927">
                  <c:v>15.592025</c:v>
                </c:pt>
                <c:pt idx="8928">
                  <c:v>15.592025</c:v>
                </c:pt>
                <c:pt idx="8929">
                  <c:v>15.592025</c:v>
                </c:pt>
                <c:pt idx="8930">
                  <c:v>15.592025</c:v>
                </c:pt>
                <c:pt idx="8931">
                  <c:v>15.592025</c:v>
                </c:pt>
                <c:pt idx="8932">
                  <c:v>15.592025</c:v>
                </c:pt>
                <c:pt idx="8933">
                  <c:v>15.592025</c:v>
                </c:pt>
                <c:pt idx="8934">
                  <c:v>15.592025</c:v>
                </c:pt>
                <c:pt idx="8935">
                  <c:v>15.592025</c:v>
                </c:pt>
                <c:pt idx="8936">
                  <c:v>15.592025</c:v>
                </c:pt>
                <c:pt idx="8937">
                  <c:v>15.592025</c:v>
                </c:pt>
                <c:pt idx="8938">
                  <c:v>15.592025</c:v>
                </c:pt>
                <c:pt idx="8939">
                  <c:v>15.592025</c:v>
                </c:pt>
                <c:pt idx="8940">
                  <c:v>15.592025</c:v>
                </c:pt>
                <c:pt idx="8941">
                  <c:v>15.592025</c:v>
                </c:pt>
                <c:pt idx="8942">
                  <c:v>15.923632</c:v>
                </c:pt>
                <c:pt idx="8943">
                  <c:v>15.592025</c:v>
                </c:pt>
                <c:pt idx="8944">
                  <c:v>15.592025</c:v>
                </c:pt>
                <c:pt idx="8945">
                  <c:v>15.592025</c:v>
                </c:pt>
                <c:pt idx="8946">
                  <c:v>15.592025</c:v>
                </c:pt>
                <c:pt idx="8947">
                  <c:v>15.592025</c:v>
                </c:pt>
                <c:pt idx="8948">
                  <c:v>15.592025</c:v>
                </c:pt>
                <c:pt idx="8949">
                  <c:v>15.592025</c:v>
                </c:pt>
                <c:pt idx="8950">
                  <c:v>15.592025</c:v>
                </c:pt>
                <c:pt idx="8951">
                  <c:v>15.592025</c:v>
                </c:pt>
                <c:pt idx="8952">
                  <c:v>15.592025</c:v>
                </c:pt>
                <c:pt idx="8953">
                  <c:v>15.592025</c:v>
                </c:pt>
                <c:pt idx="8954">
                  <c:v>15.592025</c:v>
                </c:pt>
                <c:pt idx="8955">
                  <c:v>15.592025</c:v>
                </c:pt>
                <c:pt idx="8956">
                  <c:v>15.592025</c:v>
                </c:pt>
                <c:pt idx="8957">
                  <c:v>15.592025</c:v>
                </c:pt>
                <c:pt idx="8958">
                  <c:v>15.592025</c:v>
                </c:pt>
                <c:pt idx="8959">
                  <c:v>15.592025</c:v>
                </c:pt>
                <c:pt idx="8960">
                  <c:v>15.592025</c:v>
                </c:pt>
                <c:pt idx="8961">
                  <c:v>15.592025</c:v>
                </c:pt>
                <c:pt idx="8962">
                  <c:v>15.592025</c:v>
                </c:pt>
                <c:pt idx="8963">
                  <c:v>15.592025</c:v>
                </c:pt>
                <c:pt idx="8964">
                  <c:v>15.592025</c:v>
                </c:pt>
                <c:pt idx="8965">
                  <c:v>15.592025</c:v>
                </c:pt>
                <c:pt idx="8966">
                  <c:v>15.592025</c:v>
                </c:pt>
                <c:pt idx="8967">
                  <c:v>15.592025</c:v>
                </c:pt>
                <c:pt idx="8968">
                  <c:v>15.592025</c:v>
                </c:pt>
                <c:pt idx="8969">
                  <c:v>15.592025</c:v>
                </c:pt>
                <c:pt idx="8970">
                  <c:v>15.592025</c:v>
                </c:pt>
                <c:pt idx="8971">
                  <c:v>15.592025</c:v>
                </c:pt>
                <c:pt idx="8972">
                  <c:v>15.592025</c:v>
                </c:pt>
                <c:pt idx="8973">
                  <c:v>15.592025</c:v>
                </c:pt>
                <c:pt idx="8974">
                  <c:v>15.592025</c:v>
                </c:pt>
                <c:pt idx="8975">
                  <c:v>15.592025</c:v>
                </c:pt>
                <c:pt idx="8976">
                  <c:v>15.592025</c:v>
                </c:pt>
                <c:pt idx="8977">
                  <c:v>15.592025</c:v>
                </c:pt>
                <c:pt idx="8978">
                  <c:v>15.592025</c:v>
                </c:pt>
                <c:pt idx="8979">
                  <c:v>15.592025</c:v>
                </c:pt>
                <c:pt idx="8980">
                  <c:v>15.592025</c:v>
                </c:pt>
                <c:pt idx="8981">
                  <c:v>15.592025</c:v>
                </c:pt>
                <c:pt idx="8982">
                  <c:v>15.592025</c:v>
                </c:pt>
                <c:pt idx="8983">
                  <c:v>15.592025</c:v>
                </c:pt>
                <c:pt idx="8984">
                  <c:v>15.592025</c:v>
                </c:pt>
                <c:pt idx="8985">
                  <c:v>15.592025</c:v>
                </c:pt>
                <c:pt idx="8986">
                  <c:v>15.592025</c:v>
                </c:pt>
                <c:pt idx="8987">
                  <c:v>15.592025</c:v>
                </c:pt>
                <c:pt idx="8988">
                  <c:v>15.592025</c:v>
                </c:pt>
                <c:pt idx="8989">
                  <c:v>15.592025</c:v>
                </c:pt>
                <c:pt idx="8990">
                  <c:v>15.592025</c:v>
                </c:pt>
                <c:pt idx="8991">
                  <c:v>15.592025</c:v>
                </c:pt>
                <c:pt idx="8992">
                  <c:v>15.592025</c:v>
                </c:pt>
                <c:pt idx="8993">
                  <c:v>15.592025</c:v>
                </c:pt>
                <c:pt idx="8994">
                  <c:v>15.592025</c:v>
                </c:pt>
                <c:pt idx="8995">
                  <c:v>15.592025</c:v>
                </c:pt>
                <c:pt idx="8996">
                  <c:v>15.592025</c:v>
                </c:pt>
                <c:pt idx="8997">
                  <c:v>15.592025</c:v>
                </c:pt>
                <c:pt idx="8998">
                  <c:v>15.592025</c:v>
                </c:pt>
                <c:pt idx="8999">
                  <c:v>15.592025</c:v>
                </c:pt>
                <c:pt idx="9000">
                  <c:v>15.592025</c:v>
                </c:pt>
                <c:pt idx="9001">
                  <c:v>15.592025</c:v>
                </c:pt>
                <c:pt idx="9002">
                  <c:v>15.592025</c:v>
                </c:pt>
                <c:pt idx="9003">
                  <c:v>15.592025</c:v>
                </c:pt>
                <c:pt idx="9004">
                  <c:v>15.592025</c:v>
                </c:pt>
                <c:pt idx="9005">
                  <c:v>15.592025</c:v>
                </c:pt>
                <c:pt idx="9006">
                  <c:v>15.592025</c:v>
                </c:pt>
                <c:pt idx="9007">
                  <c:v>15.592025</c:v>
                </c:pt>
                <c:pt idx="9008">
                  <c:v>15.592025</c:v>
                </c:pt>
                <c:pt idx="9009">
                  <c:v>15.592025</c:v>
                </c:pt>
                <c:pt idx="9010">
                  <c:v>15.592025</c:v>
                </c:pt>
                <c:pt idx="9011">
                  <c:v>15.592025</c:v>
                </c:pt>
                <c:pt idx="9012">
                  <c:v>15.592025</c:v>
                </c:pt>
                <c:pt idx="9013">
                  <c:v>15.592025</c:v>
                </c:pt>
                <c:pt idx="9014">
                  <c:v>15.592025</c:v>
                </c:pt>
                <c:pt idx="9015">
                  <c:v>15.592025</c:v>
                </c:pt>
                <c:pt idx="9016">
                  <c:v>15.592025</c:v>
                </c:pt>
                <c:pt idx="9017">
                  <c:v>15.592025</c:v>
                </c:pt>
                <c:pt idx="9018">
                  <c:v>15.592025</c:v>
                </c:pt>
                <c:pt idx="9019">
                  <c:v>15.592025</c:v>
                </c:pt>
                <c:pt idx="9020">
                  <c:v>15.592025</c:v>
                </c:pt>
                <c:pt idx="9021">
                  <c:v>15.592025</c:v>
                </c:pt>
                <c:pt idx="9022">
                  <c:v>15.592025</c:v>
                </c:pt>
                <c:pt idx="9023">
                  <c:v>15.592025</c:v>
                </c:pt>
                <c:pt idx="9024">
                  <c:v>15.592025</c:v>
                </c:pt>
                <c:pt idx="9025">
                  <c:v>15.592025</c:v>
                </c:pt>
                <c:pt idx="9026">
                  <c:v>15.592025</c:v>
                </c:pt>
                <c:pt idx="9027">
                  <c:v>15.592025</c:v>
                </c:pt>
                <c:pt idx="9028">
                  <c:v>15.592025</c:v>
                </c:pt>
                <c:pt idx="9029">
                  <c:v>15.592025</c:v>
                </c:pt>
                <c:pt idx="9030">
                  <c:v>15.592025</c:v>
                </c:pt>
                <c:pt idx="9031">
                  <c:v>15.592025</c:v>
                </c:pt>
                <c:pt idx="9032">
                  <c:v>15.592025</c:v>
                </c:pt>
                <c:pt idx="9033">
                  <c:v>15.592025</c:v>
                </c:pt>
                <c:pt idx="9034">
                  <c:v>15.592025</c:v>
                </c:pt>
                <c:pt idx="9035">
                  <c:v>15.592025</c:v>
                </c:pt>
                <c:pt idx="9036">
                  <c:v>15.592025</c:v>
                </c:pt>
                <c:pt idx="9037">
                  <c:v>15.592025</c:v>
                </c:pt>
                <c:pt idx="9038">
                  <c:v>15.592025</c:v>
                </c:pt>
                <c:pt idx="9039">
                  <c:v>15.592025</c:v>
                </c:pt>
                <c:pt idx="9040">
                  <c:v>15.592025</c:v>
                </c:pt>
                <c:pt idx="9041">
                  <c:v>15.592025</c:v>
                </c:pt>
                <c:pt idx="9042">
                  <c:v>15.592025</c:v>
                </c:pt>
                <c:pt idx="9043">
                  <c:v>15.592025</c:v>
                </c:pt>
                <c:pt idx="9044">
                  <c:v>15.592025</c:v>
                </c:pt>
                <c:pt idx="9045">
                  <c:v>15.592025</c:v>
                </c:pt>
                <c:pt idx="9046">
                  <c:v>15.592025</c:v>
                </c:pt>
                <c:pt idx="9047">
                  <c:v>15.923632</c:v>
                </c:pt>
                <c:pt idx="9048">
                  <c:v>15.592025</c:v>
                </c:pt>
                <c:pt idx="9049">
                  <c:v>15.592025</c:v>
                </c:pt>
                <c:pt idx="9050">
                  <c:v>15.592025</c:v>
                </c:pt>
                <c:pt idx="9051">
                  <c:v>15.592025</c:v>
                </c:pt>
                <c:pt idx="9052">
                  <c:v>15.592025</c:v>
                </c:pt>
                <c:pt idx="9053">
                  <c:v>15.592025</c:v>
                </c:pt>
                <c:pt idx="9054">
                  <c:v>15.592025</c:v>
                </c:pt>
                <c:pt idx="9055">
                  <c:v>15.592025</c:v>
                </c:pt>
                <c:pt idx="9056">
                  <c:v>15.592025</c:v>
                </c:pt>
                <c:pt idx="9057">
                  <c:v>15.592025</c:v>
                </c:pt>
                <c:pt idx="9058">
                  <c:v>15.592025</c:v>
                </c:pt>
                <c:pt idx="9059">
                  <c:v>15.592025</c:v>
                </c:pt>
                <c:pt idx="9060">
                  <c:v>15.592025</c:v>
                </c:pt>
                <c:pt idx="9061">
                  <c:v>15.592025</c:v>
                </c:pt>
                <c:pt idx="9062">
                  <c:v>15.592025</c:v>
                </c:pt>
                <c:pt idx="9063">
                  <c:v>15.592025</c:v>
                </c:pt>
                <c:pt idx="9064">
                  <c:v>15.592025</c:v>
                </c:pt>
                <c:pt idx="9065">
                  <c:v>15.592025</c:v>
                </c:pt>
                <c:pt idx="9066">
                  <c:v>15.592025</c:v>
                </c:pt>
                <c:pt idx="9067">
                  <c:v>15.923632</c:v>
                </c:pt>
                <c:pt idx="9068">
                  <c:v>15.592025</c:v>
                </c:pt>
                <c:pt idx="9069">
                  <c:v>15.592025</c:v>
                </c:pt>
                <c:pt idx="9070">
                  <c:v>15.592025</c:v>
                </c:pt>
                <c:pt idx="9071">
                  <c:v>15.592025</c:v>
                </c:pt>
                <c:pt idx="9072">
                  <c:v>15.592025</c:v>
                </c:pt>
                <c:pt idx="9073">
                  <c:v>15.592025</c:v>
                </c:pt>
                <c:pt idx="9074">
                  <c:v>15.592025</c:v>
                </c:pt>
                <c:pt idx="9075">
                  <c:v>15.592025</c:v>
                </c:pt>
                <c:pt idx="9076">
                  <c:v>15.592025</c:v>
                </c:pt>
                <c:pt idx="9077">
                  <c:v>15.592025</c:v>
                </c:pt>
                <c:pt idx="9078">
                  <c:v>15.592025</c:v>
                </c:pt>
                <c:pt idx="9079">
                  <c:v>15.592025</c:v>
                </c:pt>
                <c:pt idx="9080">
                  <c:v>15.592025</c:v>
                </c:pt>
                <c:pt idx="9081">
                  <c:v>15.592025</c:v>
                </c:pt>
                <c:pt idx="9082">
                  <c:v>15.592025</c:v>
                </c:pt>
                <c:pt idx="9083">
                  <c:v>15.592025</c:v>
                </c:pt>
                <c:pt idx="9084">
                  <c:v>15.592025</c:v>
                </c:pt>
                <c:pt idx="9085">
                  <c:v>15.592025</c:v>
                </c:pt>
                <c:pt idx="9086">
                  <c:v>15.592025</c:v>
                </c:pt>
                <c:pt idx="9087">
                  <c:v>15.592025</c:v>
                </c:pt>
                <c:pt idx="9088">
                  <c:v>15.592025</c:v>
                </c:pt>
                <c:pt idx="9089">
                  <c:v>15.592025</c:v>
                </c:pt>
                <c:pt idx="9090">
                  <c:v>15.592025</c:v>
                </c:pt>
                <c:pt idx="9091">
                  <c:v>15.592025</c:v>
                </c:pt>
                <c:pt idx="9092">
                  <c:v>15.592025</c:v>
                </c:pt>
                <c:pt idx="9093">
                  <c:v>15.592025</c:v>
                </c:pt>
                <c:pt idx="9094">
                  <c:v>15.592025</c:v>
                </c:pt>
                <c:pt idx="9095">
                  <c:v>15.592025</c:v>
                </c:pt>
                <c:pt idx="9096">
                  <c:v>15.592025</c:v>
                </c:pt>
                <c:pt idx="9097">
                  <c:v>15.592025</c:v>
                </c:pt>
                <c:pt idx="9098">
                  <c:v>15.592025</c:v>
                </c:pt>
                <c:pt idx="9099">
                  <c:v>15.592025</c:v>
                </c:pt>
                <c:pt idx="9100">
                  <c:v>15.592025</c:v>
                </c:pt>
                <c:pt idx="9101">
                  <c:v>15.592025</c:v>
                </c:pt>
                <c:pt idx="9102">
                  <c:v>15.592025</c:v>
                </c:pt>
                <c:pt idx="9103">
                  <c:v>15.592025</c:v>
                </c:pt>
                <c:pt idx="9104">
                  <c:v>15.592025</c:v>
                </c:pt>
                <c:pt idx="9105">
                  <c:v>15.592025</c:v>
                </c:pt>
                <c:pt idx="9106">
                  <c:v>15.592025</c:v>
                </c:pt>
                <c:pt idx="9107">
                  <c:v>15.592025</c:v>
                </c:pt>
                <c:pt idx="9108">
                  <c:v>15.592025</c:v>
                </c:pt>
                <c:pt idx="9109">
                  <c:v>15.592025</c:v>
                </c:pt>
                <c:pt idx="9110">
                  <c:v>15.592025</c:v>
                </c:pt>
                <c:pt idx="9111">
                  <c:v>15.592025</c:v>
                </c:pt>
                <c:pt idx="9112">
                  <c:v>15.592025</c:v>
                </c:pt>
                <c:pt idx="9113">
                  <c:v>15.592025</c:v>
                </c:pt>
                <c:pt idx="9114">
                  <c:v>15.592025</c:v>
                </c:pt>
                <c:pt idx="9115">
                  <c:v>15.592025</c:v>
                </c:pt>
                <c:pt idx="9116">
                  <c:v>15.923632</c:v>
                </c:pt>
                <c:pt idx="9117">
                  <c:v>15.592025</c:v>
                </c:pt>
                <c:pt idx="9118">
                  <c:v>15.592025</c:v>
                </c:pt>
                <c:pt idx="9119">
                  <c:v>15.592025</c:v>
                </c:pt>
                <c:pt idx="9120">
                  <c:v>15.592025</c:v>
                </c:pt>
                <c:pt idx="9121">
                  <c:v>15.592025</c:v>
                </c:pt>
                <c:pt idx="9122">
                  <c:v>15.592025</c:v>
                </c:pt>
                <c:pt idx="9123">
                  <c:v>15.592025</c:v>
                </c:pt>
                <c:pt idx="9124">
                  <c:v>15.592025</c:v>
                </c:pt>
                <c:pt idx="9125">
                  <c:v>15.592025</c:v>
                </c:pt>
                <c:pt idx="9126">
                  <c:v>15.592025</c:v>
                </c:pt>
                <c:pt idx="9127">
                  <c:v>15.592025</c:v>
                </c:pt>
                <c:pt idx="9128">
                  <c:v>15.592025</c:v>
                </c:pt>
                <c:pt idx="9129">
                  <c:v>15.592025</c:v>
                </c:pt>
                <c:pt idx="9130">
                  <c:v>15.592025</c:v>
                </c:pt>
                <c:pt idx="9131">
                  <c:v>15.592025</c:v>
                </c:pt>
                <c:pt idx="9132">
                  <c:v>15.592025</c:v>
                </c:pt>
                <c:pt idx="9133">
                  <c:v>15.592025</c:v>
                </c:pt>
                <c:pt idx="9134">
                  <c:v>15.592025</c:v>
                </c:pt>
                <c:pt idx="9135">
                  <c:v>15.592025</c:v>
                </c:pt>
                <c:pt idx="9136">
                  <c:v>15.592025</c:v>
                </c:pt>
                <c:pt idx="9137">
                  <c:v>15.592025</c:v>
                </c:pt>
                <c:pt idx="9138">
                  <c:v>15.592025</c:v>
                </c:pt>
                <c:pt idx="9139">
                  <c:v>15.592025</c:v>
                </c:pt>
                <c:pt idx="9140">
                  <c:v>15.592025</c:v>
                </c:pt>
                <c:pt idx="9141">
                  <c:v>15.592025</c:v>
                </c:pt>
                <c:pt idx="9142">
                  <c:v>15.592025</c:v>
                </c:pt>
                <c:pt idx="9143">
                  <c:v>15.592025</c:v>
                </c:pt>
                <c:pt idx="9144">
                  <c:v>15.592025</c:v>
                </c:pt>
                <c:pt idx="9145">
                  <c:v>15.592025</c:v>
                </c:pt>
                <c:pt idx="9146">
                  <c:v>15.592025</c:v>
                </c:pt>
                <c:pt idx="9147">
                  <c:v>15.592025</c:v>
                </c:pt>
                <c:pt idx="9148">
                  <c:v>15.592025</c:v>
                </c:pt>
                <c:pt idx="9149">
                  <c:v>15.592025</c:v>
                </c:pt>
                <c:pt idx="9150">
                  <c:v>15.592025</c:v>
                </c:pt>
                <c:pt idx="9151">
                  <c:v>15.592025</c:v>
                </c:pt>
                <c:pt idx="9152">
                  <c:v>15.592025</c:v>
                </c:pt>
                <c:pt idx="9153">
                  <c:v>15.592025</c:v>
                </c:pt>
                <c:pt idx="9154">
                  <c:v>15.592025</c:v>
                </c:pt>
                <c:pt idx="9155">
                  <c:v>15.592025</c:v>
                </c:pt>
                <c:pt idx="9156">
                  <c:v>15.592025</c:v>
                </c:pt>
                <c:pt idx="9157">
                  <c:v>15.592025</c:v>
                </c:pt>
                <c:pt idx="9158">
                  <c:v>15.592025</c:v>
                </c:pt>
                <c:pt idx="9159">
                  <c:v>15.592025</c:v>
                </c:pt>
                <c:pt idx="9160">
                  <c:v>15.592025</c:v>
                </c:pt>
                <c:pt idx="9161">
                  <c:v>15.592025</c:v>
                </c:pt>
                <c:pt idx="9162">
                  <c:v>15.592025</c:v>
                </c:pt>
                <c:pt idx="9163">
                  <c:v>15.592025</c:v>
                </c:pt>
                <c:pt idx="9164">
                  <c:v>15.592025</c:v>
                </c:pt>
                <c:pt idx="9165">
                  <c:v>15.592025</c:v>
                </c:pt>
                <c:pt idx="9166">
                  <c:v>15.592025</c:v>
                </c:pt>
                <c:pt idx="9167">
                  <c:v>15.592025</c:v>
                </c:pt>
                <c:pt idx="9168">
                  <c:v>15.592025</c:v>
                </c:pt>
                <c:pt idx="9169">
                  <c:v>15.592025</c:v>
                </c:pt>
                <c:pt idx="9170">
                  <c:v>15.592025</c:v>
                </c:pt>
                <c:pt idx="9171">
                  <c:v>15.592025</c:v>
                </c:pt>
                <c:pt idx="9172">
                  <c:v>15.592025</c:v>
                </c:pt>
                <c:pt idx="9173">
                  <c:v>15.592025</c:v>
                </c:pt>
                <c:pt idx="9174">
                  <c:v>15.592025</c:v>
                </c:pt>
                <c:pt idx="9175">
                  <c:v>15.592025</c:v>
                </c:pt>
                <c:pt idx="9176">
                  <c:v>15.592025</c:v>
                </c:pt>
                <c:pt idx="9177">
                  <c:v>15.592025</c:v>
                </c:pt>
                <c:pt idx="9178">
                  <c:v>15.592025</c:v>
                </c:pt>
                <c:pt idx="9179">
                  <c:v>15.592025</c:v>
                </c:pt>
                <c:pt idx="9180">
                  <c:v>15.592025</c:v>
                </c:pt>
                <c:pt idx="9181">
                  <c:v>15.592025</c:v>
                </c:pt>
                <c:pt idx="9182">
                  <c:v>15.592025</c:v>
                </c:pt>
                <c:pt idx="9183">
                  <c:v>15.592025</c:v>
                </c:pt>
                <c:pt idx="9184">
                  <c:v>15.592025</c:v>
                </c:pt>
                <c:pt idx="9185">
                  <c:v>15.592025</c:v>
                </c:pt>
                <c:pt idx="9186">
                  <c:v>15.592025</c:v>
                </c:pt>
                <c:pt idx="9187">
                  <c:v>15.592025</c:v>
                </c:pt>
                <c:pt idx="9188">
                  <c:v>15.592025</c:v>
                </c:pt>
                <c:pt idx="9189">
                  <c:v>15.592025</c:v>
                </c:pt>
                <c:pt idx="9190">
                  <c:v>15.592025</c:v>
                </c:pt>
                <c:pt idx="9191">
                  <c:v>15.592025</c:v>
                </c:pt>
                <c:pt idx="9192">
                  <c:v>15.592025</c:v>
                </c:pt>
                <c:pt idx="9193">
                  <c:v>15.592025</c:v>
                </c:pt>
                <c:pt idx="9194">
                  <c:v>15.592025</c:v>
                </c:pt>
                <c:pt idx="9195">
                  <c:v>15.592025</c:v>
                </c:pt>
                <c:pt idx="9196">
                  <c:v>15.592025</c:v>
                </c:pt>
                <c:pt idx="9197">
                  <c:v>15.592025</c:v>
                </c:pt>
                <c:pt idx="9198">
                  <c:v>15.592025</c:v>
                </c:pt>
                <c:pt idx="9199">
                  <c:v>15.592025</c:v>
                </c:pt>
                <c:pt idx="9200">
                  <c:v>15.592025</c:v>
                </c:pt>
                <c:pt idx="9201">
                  <c:v>15.592025</c:v>
                </c:pt>
                <c:pt idx="9202">
                  <c:v>15.592025</c:v>
                </c:pt>
                <c:pt idx="9203">
                  <c:v>15.592025</c:v>
                </c:pt>
                <c:pt idx="9204">
                  <c:v>15.592025</c:v>
                </c:pt>
                <c:pt idx="9205">
                  <c:v>15.592025</c:v>
                </c:pt>
                <c:pt idx="9206">
                  <c:v>15.592025</c:v>
                </c:pt>
                <c:pt idx="9207">
                  <c:v>15.592025</c:v>
                </c:pt>
                <c:pt idx="9208">
                  <c:v>15.592025</c:v>
                </c:pt>
                <c:pt idx="9209">
                  <c:v>15.923632</c:v>
                </c:pt>
                <c:pt idx="9210">
                  <c:v>15.592025</c:v>
                </c:pt>
                <c:pt idx="9211">
                  <c:v>15.592025</c:v>
                </c:pt>
                <c:pt idx="9212">
                  <c:v>15.592025</c:v>
                </c:pt>
                <c:pt idx="9213">
                  <c:v>15.592025</c:v>
                </c:pt>
                <c:pt idx="9214">
                  <c:v>15.592025</c:v>
                </c:pt>
                <c:pt idx="9215">
                  <c:v>15.592025</c:v>
                </c:pt>
                <c:pt idx="9216">
                  <c:v>15.592025</c:v>
                </c:pt>
                <c:pt idx="9217">
                  <c:v>15.592025</c:v>
                </c:pt>
                <c:pt idx="9218">
                  <c:v>15.592025</c:v>
                </c:pt>
                <c:pt idx="9219">
                  <c:v>15.592025</c:v>
                </c:pt>
                <c:pt idx="9220">
                  <c:v>15.592025</c:v>
                </c:pt>
                <c:pt idx="9221">
                  <c:v>15.592025</c:v>
                </c:pt>
                <c:pt idx="9222">
                  <c:v>15.592025</c:v>
                </c:pt>
                <c:pt idx="9223">
                  <c:v>15.592025</c:v>
                </c:pt>
                <c:pt idx="9224">
                  <c:v>15.592025</c:v>
                </c:pt>
                <c:pt idx="9225">
                  <c:v>15.592025</c:v>
                </c:pt>
                <c:pt idx="9226">
                  <c:v>15.592025</c:v>
                </c:pt>
                <c:pt idx="9227">
                  <c:v>15.592025</c:v>
                </c:pt>
                <c:pt idx="9228">
                  <c:v>15.592025</c:v>
                </c:pt>
                <c:pt idx="9229">
                  <c:v>15.592025</c:v>
                </c:pt>
                <c:pt idx="9230">
                  <c:v>15.592025</c:v>
                </c:pt>
                <c:pt idx="9231">
                  <c:v>15.592025</c:v>
                </c:pt>
                <c:pt idx="9232">
                  <c:v>15.592025</c:v>
                </c:pt>
                <c:pt idx="9233">
                  <c:v>15.592025</c:v>
                </c:pt>
                <c:pt idx="9234">
                  <c:v>15.592025</c:v>
                </c:pt>
                <c:pt idx="9235">
                  <c:v>15.592025</c:v>
                </c:pt>
                <c:pt idx="9236">
                  <c:v>15.592025</c:v>
                </c:pt>
                <c:pt idx="9237">
                  <c:v>15.592025</c:v>
                </c:pt>
                <c:pt idx="9238">
                  <c:v>15.592025</c:v>
                </c:pt>
                <c:pt idx="9239">
                  <c:v>15.592025</c:v>
                </c:pt>
                <c:pt idx="9240">
                  <c:v>15.592025</c:v>
                </c:pt>
                <c:pt idx="9241">
                  <c:v>15.592025</c:v>
                </c:pt>
                <c:pt idx="9242">
                  <c:v>15.923632</c:v>
                </c:pt>
                <c:pt idx="9243">
                  <c:v>15.592025</c:v>
                </c:pt>
                <c:pt idx="9244">
                  <c:v>15.592025</c:v>
                </c:pt>
                <c:pt idx="9245">
                  <c:v>15.592025</c:v>
                </c:pt>
                <c:pt idx="9246">
                  <c:v>15.592025</c:v>
                </c:pt>
                <c:pt idx="9247">
                  <c:v>15.592025</c:v>
                </c:pt>
                <c:pt idx="9248">
                  <c:v>15.592025</c:v>
                </c:pt>
                <c:pt idx="9249">
                  <c:v>15.592025</c:v>
                </c:pt>
                <c:pt idx="9250">
                  <c:v>15.592025</c:v>
                </c:pt>
                <c:pt idx="9251">
                  <c:v>15.592025</c:v>
                </c:pt>
                <c:pt idx="9252">
                  <c:v>15.592025</c:v>
                </c:pt>
                <c:pt idx="9253">
                  <c:v>15.592025</c:v>
                </c:pt>
                <c:pt idx="9254">
                  <c:v>15.592025</c:v>
                </c:pt>
                <c:pt idx="9255">
                  <c:v>15.592025</c:v>
                </c:pt>
                <c:pt idx="9256">
                  <c:v>15.923632</c:v>
                </c:pt>
                <c:pt idx="9257">
                  <c:v>15.592025</c:v>
                </c:pt>
                <c:pt idx="9258">
                  <c:v>15.592025</c:v>
                </c:pt>
                <c:pt idx="9259">
                  <c:v>15.592025</c:v>
                </c:pt>
                <c:pt idx="9260">
                  <c:v>15.592025</c:v>
                </c:pt>
                <c:pt idx="9261">
                  <c:v>15.592025</c:v>
                </c:pt>
                <c:pt idx="9262">
                  <c:v>15.923632</c:v>
                </c:pt>
                <c:pt idx="9263">
                  <c:v>15.592025</c:v>
                </c:pt>
                <c:pt idx="9264">
                  <c:v>15.592025</c:v>
                </c:pt>
                <c:pt idx="9265">
                  <c:v>15.592025</c:v>
                </c:pt>
                <c:pt idx="9266">
                  <c:v>15.592025</c:v>
                </c:pt>
                <c:pt idx="9267">
                  <c:v>15.592025</c:v>
                </c:pt>
                <c:pt idx="9268">
                  <c:v>15.592025</c:v>
                </c:pt>
                <c:pt idx="9269">
                  <c:v>15.592025</c:v>
                </c:pt>
                <c:pt idx="9270">
                  <c:v>15.592025</c:v>
                </c:pt>
                <c:pt idx="9271">
                  <c:v>15.592025</c:v>
                </c:pt>
                <c:pt idx="9272">
                  <c:v>15.592025</c:v>
                </c:pt>
                <c:pt idx="9273">
                  <c:v>15.592025</c:v>
                </c:pt>
                <c:pt idx="9274">
                  <c:v>15.592025</c:v>
                </c:pt>
                <c:pt idx="9275">
                  <c:v>15.592025</c:v>
                </c:pt>
                <c:pt idx="9276">
                  <c:v>15.592025</c:v>
                </c:pt>
                <c:pt idx="9277">
                  <c:v>15.592025</c:v>
                </c:pt>
                <c:pt idx="9278">
                  <c:v>15.592025</c:v>
                </c:pt>
                <c:pt idx="9279">
                  <c:v>15.592025</c:v>
                </c:pt>
                <c:pt idx="9280">
                  <c:v>15.592025</c:v>
                </c:pt>
                <c:pt idx="9281">
                  <c:v>15.592025</c:v>
                </c:pt>
                <c:pt idx="9282">
                  <c:v>15.923632</c:v>
                </c:pt>
                <c:pt idx="9283">
                  <c:v>15.592025</c:v>
                </c:pt>
                <c:pt idx="9284">
                  <c:v>15.592025</c:v>
                </c:pt>
                <c:pt idx="9285">
                  <c:v>15.592025</c:v>
                </c:pt>
                <c:pt idx="9286">
                  <c:v>15.592025</c:v>
                </c:pt>
                <c:pt idx="9287">
                  <c:v>15.592025</c:v>
                </c:pt>
                <c:pt idx="9288">
                  <c:v>15.592025</c:v>
                </c:pt>
                <c:pt idx="9289">
                  <c:v>15.592025</c:v>
                </c:pt>
                <c:pt idx="9290">
                  <c:v>15.592025</c:v>
                </c:pt>
                <c:pt idx="9291">
                  <c:v>15.592025</c:v>
                </c:pt>
                <c:pt idx="9292">
                  <c:v>15.592025</c:v>
                </c:pt>
                <c:pt idx="9293">
                  <c:v>15.592025</c:v>
                </c:pt>
                <c:pt idx="9294">
                  <c:v>15.592025</c:v>
                </c:pt>
                <c:pt idx="9295">
                  <c:v>15.592025</c:v>
                </c:pt>
                <c:pt idx="9296">
                  <c:v>15.592025</c:v>
                </c:pt>
                <c:pt idx="9297">
                  <c:v>15.592025</c:v>
                </c:pt>
                <c:pt idx="9298">
                  <c:v>15.592025</c:v>
                </c:pt>
                <c:pt idx="9299">
                  <c:v>15.592025</c:v>
                </c:pt>
                <c:pt idx="9300">
                  <c:v>15.592025</c:v>
                </c:pt>
                <c:pt idx="9301">
                  <c:v>15.592025</c:v>
                </c:pt>
                <c:pt idx="9302">
                  <c:v>15.592025</c:v>
                </c:pt>
                <c:pt idx="9303">
                  <c:v>15.592025</c:v>
                </c:pt>
                <c:pt idx="9304">
                  <c:v>15.592025</c:v>
                </c:pt>
                <c:pt idx="9305">
                  <c:v>15.592025</c:v>
                </c:pt>
                <c:pt idx="9306">
                  <c:v>15.592025</c:v>
                </c:pt>
                <c:pt idx="9307">
                  <c:v>15.592025</c:v>
                </c:pt>
                <c:pt idx="9308">
                  <c:v>15.592025</c:v>
                </c:pt>
                <c:pt idx="9309">
                  <c:v>15.592025</c:v>
                </c:pt>
                <c:pt idx="9310">
                  <c:v>15.592025</c:v>
                </c:pt>
                <c:pt idx="9311">
                  <c:v>15.592025</c:v>
                </c:pt>
                <c:pt idx="9312">
                  <c:v>15.592025</c:v>
                </c:pt>
                <c:pt idx="9313">
                  <c:v>15.592025</c:v>
                </c:pt>
                <c:pt idx="9314">
                  <c:v>15.592025</c:v>
                </c:pt>
                <c:pt idx="9315">
                  <c:v>15.592025</c:v>
                </c:pt>
                <c:pt idx="9316">
                  <c:v>15.592025</c:v>
                </c:pt>
                <c:pt idx="9317">
                  <c:v>15.923632</c:v>
                </c:pt>
                <c:pt idx="9318">
                  <c:v>15.592025</c:v>
                </c:pt>
                <c:pt idx="9319">
                  <c:v>15.592025</c:v>
                </c:pt>
                <c:pt idx="9320">
                  <c:v>15.923632</c:v>
                </c:pt>
                <c:pt idx="9321">
                  <c:v>15.592025</c:v>
                </c:pt>
                <c:pt idx="9322">
                  <c:v>15.592025</c:v>
                </c:pt>
                <c:pt idx="9323">
                  <c:v>15.592025</c:v>
                </c:pt>
                <c:pt idx="9324">
                  <c:v>15.592025</c:v>
                </c:pt>
                <c:pt idx="9325">
                  <c:v>15.592025</c:v>
                </c:pt>
                <c:pt idx="9326">
                  <c:v>15.592025</c:v>
                </c:pt>
                <c:pt idx="9327">
                  <c:v>15.592025</c:v>
                </c:pt>
                <c:pt idx="9328">
                  <c:v>15.592025</c:v>
                </c:pt>
                <c:pt idx="9329">
                  <c:v>15.592025</c:v>
                </c:pt>
                <c:pt idx="9330">
                  <c:v>15.592025</c:v>
                </c:pt>
                <c:pt idx="9331">
                  <c:v>15.592025</c:v>
                </c:pt>
                <c:pt idx="9332">
                  <c:v>15.923632</c:v>
                </c:pt>
                <c:pt idx="9333">
                  <c:v>15.923632</c:v>
                </c:pt>
                <c:pt idx="9334">
                  <c:v>15.592025</c:v>
                </c:pt>
                <c:pt idx="9335">
                  <c:v>15.592025</c:v>
                </c:pt>
                <c:pt idx="9336">
                  <c:v>15.592025</c:v>
                </c:pt>
                <c:pt idx="9337">
                  <c:v>15.592025</c:v>
                </c:pt>
                <c:pt idx="9338">
                  <c:v>15.592025</c:v>
                </c:pt>
                <c:pt idx="9339">
                  <c:v>15.592025</c:v>
                </c:pt>
                <c:pt idx="9340">
                  <c:v>15.592025</c:v>
                </c:pt>
                <c:pt idx="9341">
                  <c:v>15.592025</c:v>
                </c:pt>
                <c:pt idx="9342">
                  <c:v>15.592025</c:v>
                </c:pt>
                <c:pt idx="9343">
                  <c:v>15.592025</c:v>
                </c:pt>
                <c:pt idx="9344">
                  <c:v>15.923632</c:v>
                </c:pt>
                <c:pt idx="9345">
                  <c:v>15.592025</c:v>
                </c:pt>
                <c:pt idx="9346">
                  <c:v>15.592025</c:v>
                </c:pt>
                <c:pt idx="9347">
                  <c:v>15.592025</c:v>
                </c:pt>
                <c:pt idx="9348">
                  <c:v>15.592025</c:v>
                </c:pt>
                <c:pt idx="9349">
                  <c:v>15.592025</c:v>
                </c:pt>
                <c:pt idx="9350">
                  <c:v>15.592025</c:v>
                </c:pt>
                <c:pt idx="9351">
                  <c:v>15.592025</c:v>
                </c:pt>
                <c:pt idx="9352">
                  <c:v>15.592025</c:v>
                </c:pt>
                <c:pt idx="9353">
                  <c:v>15.592025</c:v>
                </c:pt>
                <c:pt idx="9354">
                  <c:v>15.592025</c:v>
                </c:pt>
                <c:pt idx="9355">
                  <c:v>15.592025</c:v>
                </c:pt>
                <c:pt idx="9356">
                  <c:v>15.592025</c:v>
                </c:pt>
                <c:pt idx="9357">
                  <c:v>15.592025</c:v>
                </c:pt>
                <c:pt idx="9358">
                  <c:v>15.592025</c:v>
                </c:pt>
                <c:pt idx="9359">
                  <c:v>15.592025</c:v>
                </c:pt>
                <c:pt idx="9360">
                  <c:v>15.592025</c:v>
                </c:pt>
                <c:pt idx="9361">
                  <c:v>15.923632</c:v>
                </c:pt>
                <c:pt idx="9362">
                  <c:v>15.592025</c:v>
                </c:pt>
                <c:pt idx="9363">
                  <c:v>15.592025</c:v>
                </c:pt>
                <c:pt idx="9364">
                  <c:v>15.592025</c:v>
                </c:pt>
                <c:pt idx="9365">
                  <c:v>15.592025</c:v>
                </c:pt>
                <c:pt idx="9366">
                  <c:v>15.592025</c:v>
                </c:pt>
                <c:pt idx="9367">
                  <c:v>15.592025</c:v>
                </c:pt>
                <c:pt idx="9368">
                  <c:v>15.592025</c:v>
                </c:pt>
                <c:pt idx="9369">
                  <c:v>15.592025</c:v>
                </c:pt>
                <c:pt idx="9370">
                  <c:v>15.592025</c:v>
                </c:pt>
                <c:pt idx="9371">
                  <c:v>15.592025</c:v>
                </c:pt>
                <c:pt idx="9372">
                  <c:v>15.592025</c:v>
                </c:pt>
                <c:pt idx="9373">
                  <c:v>15.592025</c:v>
                </c:pt>
                <c:pt idx="9374">
                  <c:v>15.923632</c:v>
                </c:pt>
                <c:pt idx="9375">
                  <c:v>15.592025</c:v>
                </c:pt>
                <c:pt idx="9376">
                  <c:v>15.592025</c:v>
                </c:pt>
                <c:pt idx="9377">
                  <c:v>15.592025</c:v>
                </c:pt>
                <c:pt idx="9378">
                  <c:v>15.592025</c:v>
                </c:pt>
                <c:pt idx="9379">
                  <c:v>15.592025</c:v>
                </c:pt>
                <c:pt idx="9380">
                  <c:v>15.592025</c:v>
                </c:pt>
                <c:pt idx="9381">
                  <c:v>15.592025</c:v>
                </c:pt>
                <c:pt idx="9382">
                  <c:v>15.592025</c:v>
                </c:pt>
                <c:pt idx="9383">
                  <c:v>15.592025</c:v>
                </c:pt>
                <c:pt idx="9384">
                  <c:v>15.923632</c:v>
                </c:pt>
                <c:pt idx="9385">
                  <c:v>15.923632</c:v>
                </c:pt>
                <c:pt idx="9386">
                  <c:v>15.592025</c:v>
                </c:pt>
                <c:pt idx="9387">
                  <c:v>15.592025</c:v>
                </c:pt>
                <c:pt idx="9388">
                  <c:v>15.592025</c:v>
                </c:pt>
                <c:pt idx="9389">
                  <c:v>15.592025</c:v>
                </c:pt>
                <c:pt idx="9390">
                  <c:v>15.592025</c:v>
                </c:pt>
                <c:pt idx="9391">
                  <c:v>15.592025</c:v>
                </c:pt>
                <c:pt idx="9392">
                  <c:v>15.592025</c:v>
                </c:pt>
                <c:pt idx="9393">
                  <c:v>15.592025</c:v>
                </c:pt>
                <c:pt idx="9394">
                  <c:v>15.592025</c:v>
                </c:pt>
                <c:pt idx="9395">
                  <c:v>15.592025</c:v>
                </c:pt>
                <c:pt idx="9396">
                  <c:v>15.592025</c:v>
                </c:pt>
                <c:pt idx="9397">
                  <c:v>15.592025</c:v>
                </c:pt>
                <c:pt idx="9398">
                  <c:v>15.592025</c:v>
                </c:pt>
                <c:pt idx="9399">
                  <c:v>15.592025</c:v>
                </c:pt>
                <c:pt idx="9400">
                  <c:v>15.592025</c:v>
                </c:pt>
                <c:pt idx="9401">
                  <c:v>15.592025</c:v>
                </c:pt>
                <c:pt idx="9402">
                  <c:v>15.592025</c:v>
                </c:pt>
                <c:pt idx="9403">
                  <c:v>15.592025</c:v>
                </c:pt>
                <c:pt idx="9404">
                  <c:v>15.592025</c:v>
                </c:pt>
                <c:pt idx="9405">
                  <c:v>15.592025</c:v>
                </c:pt>
                <c:pt idx="9406">
                  <c:v>15.592025</c:v>
                </c:pt>
                <c:pt idx="9407">
                  <c:v>15.923632</c:v>
                </c:pt>
                <c:pt idx="9408">
                  <c:v>15.592025</c:v>
                </c:pt>
                <c:pt idx="9409">
                  <c:v>15.592025</c:v>
                </c:pt>
                <c:pt idx="9410">
                  <c:v>15.592025</c:v>
                </c:pt>
                <c:pt idx="9411">
                  <c:v>15.592025</c:v>
                </c:pt>
                <c:pt idx="9412">
                  <c:v>15.592025</c:v>
                </c:pt>
                <c:pt idx="9413">
                  <c:v>15.592025</c:v>
                </c:pt>
                <c:pt idx="9414">
                  <c:v>15.592025</c:v>
                </c:pt>
                <c:pt idx="9415">
                  <c:v>15.592025</c:v>
                </c:pt>
                <c:pt idx="9416">
                  <c:v>15.592025</c:v>
                </c:pt>
                <c:pt idx="9417">
                  <c:v>15.592025</c:v>
                </c:pt>
                <c:pt idx="9418">
                  <c:v>15.592025</c:v>
                </c:pt>
                <c:pt idx="9419">
                  <c:v>15.592025</c:v>
                </c:pt>
                <c:pt idx="9420">
                  <c:v>15.592025</c:v>
                </c:pt>
                <c:pt idx="9421">
                  <c:v>15.592025</c:v>
                </c:pt>
                <c:pt idx="9422">
                  <c:v>15.592025</c:v>
                </c:pt>
                <c:pt idx="9423">
                  <c:v>15.592025</c:v>
                </c:pt>
                <c:pt idx="9424">
                  <c:v>15.592025</c:v>
                </c:pt>
                <c:pt idx="9425">
                  <c:v>15.592025</c:v>
                </c:pt>
                <c:pt idx="9426">
                  <c:v>15.592025</c:v>
                </c:pt>
                <c:pt idx="9427">
                  <c:v>15.592025</c:v>
                </c:pt>
                <c:pt idx="9428">
                  <c:v>15.592025</c:v>
                </c:pt>
                <c:pt idx="9429">
                  <c:v>15.592025</c:v>
                </c:pt>
                <c:pt idx="9430">
                  <c:v>15.592025</c:v>
                </c:pt>
                <c:pt idx="9431">
                  <c:v>15.592025</c:v>
                </c:pt>
                <c:pt idx="9432">
                  <c:v>15.592025</c:v>
                </c:pt>
                <c:pt idx="9433">
                  <c:v>15.592025</c:v>
                </c:pt>
                <c:pt idx="9434">
                  <c:v>15.592025</c:v>
                </c:pt>
                <c:pt idx="9435">
                  <c:v>15.592025</c:v>
                </c:pt>
                <c:pt idx="9436">
                  <c:v>15.592025</c:v>
                </c:pt>
                <c:pt idx="9437">
                  <c:v>15.923632</c:v>
                </c:pt>
                <c:pt idx="9438">
                  <c:v>15.592025</c:v>
                </c:pt>
                <c:pt idx="9439">
                  <c:v>15.592025</c:v>
                </c:pt>
                <c:pt idx="9440">
                  <c:v>15.592025</c:v>
                </c:pt>
                <c:pt idx="9441">
                  <c:v>15.592025</c:v>
                </c:pt>
                <c:pt idx="9442">
                  <c:v>15.592025</c:v>
                </c:pt>
                <c:pt idx="9443">
                  <c:v>15.592025</c:v>
                </c:pt>
                <c:pt idx="9444">
                  <c:v>15.592025</c:v>
                </c:pt>
                <c:pt idx="9445">
                  <c:v>15.592025</c:v>
                </c:pt>
                <c:pt idx="9446">
                  <c:v>15.592025</c:v>
                </c:pt>
                <c:pt idx="9447">
                  <c:v>15.592025</c:v>
                </c:pt>
                <c:pt idx="9448">
                  <c:v>15.592025</c:v>
                </c:pt>
                <c:pt idx="9449">
                  <c:v>15.592025</c:v>
                </c:pt>
                <c:pt idx="9450">
                  <c:v>15.923632</c:v>
                </c:pt>
                <c:pt idx="9451">
                  <c:v>15.592025</c:v>
                </c:pt>
                <c:pt idx="9452">
                  <c:v>15.592025</c:v>
                </c:pt>
                <c:pt idx="9453">
                  <c:v>15.592025</c:v>
                </c:pt>
                <c:pt idx="9454">
                  <c:v>15.592025</c:v>
                </c:pt>
                <c:pt idx="9455">
                  <c:v>15.592025</c:v>
                </c:pt>
                <c:pt idx="9456">
                  <c:v>15.592025</c:v>
                </c:pt>
                <c:pt idx="9457">
                  <c:v>15.592025</c:v>
                </c:pt>
                <c:pt idx="9458">
                  <c:v>15.592025</c:v>
                </c:pt>
                <c:pt idx="9459">
                  <c:v>15.592025</c:v>
                </c:pt>
                <c:pt idx="9460">
                  <c:v>15.592025</c:v>
                </c:pt>
                <c:pt idx="9461">
                  <c:v>15.592025</c:v>
                </c:pt>
                <c:pt idx="9462">
                  <c:v>15.592025</c:v>
                </c:pt>
                <c:pt idx="9463">
                  <c:v>15.592025</c:v>
                </c:pt>
                <c:pt idx="9464">
                  <c:v>15.592025</c:v>
                </c:pt>
                <c:pt idx="9465">
                  <c:v>15.592025</c:v>
                </c:pt>
                <c:pt idx="9466">
                  <c:v>15.592025</c:v>
                </c:pt>
                <c:pt idx="9467">
                  <c:v>15.592025</c:v>
                </c:pt>
                <c:pt idx="9468">
                  <c:v>15.592025</c:v>
                </c:pt>
                <c:pt idx="9469">
                  <c:v>15.592025</c:v>
                </c:pt>
                <c:pt idx="9470">
                  <c:v>15.592025</c:v>
                </c:pt>
                <c:pt idx="9471">
                  <c:v>15.592025</c:v>
                </c:pt>
                <c:pt idx="9472">
                  <c:v>15.592025</c:v>
                </c:pt>
                <c:pt idx="9473">
                  <c:v>15.923632</c:v>
                </c:pt>
                <c:pt idx="9474">
                  <c:v>15.592025</c:v>
                </c:pt>
                <c:pt idx="9475">
                  <c:v>15.592025</c:v>
                </c:pt>
                <c:pt idx="9476">
                  <c:v>15.592025</c:v>
                </c:pt>
                <c:pt idx="9477">
                  <c:v>15.592025</c:v>
                </c:pt>
                <c:pt idx="9478">
                  <c:v>15.592025</c:v>
                </c:pt>
                <c:pt idx="9479">
                  <c:v>15.592025</c:v>
                </c:pt>
                <c:pt idx="9480">
                  <c:v>15.592025</c:v>
                </c:pt>
                <c:pt idx="9481">
                  <c:v>15.592025</c:v>
                </c:pt>
                <c:pt idx="9482">
                  <c:v>15.592025</c:v>
                </c:pt>
                <c:pt idx="9483">
                  <c:v>15.592025</c:v>
                </c:pt>
                <c:pt idx="9484">
                  <c:v>15.592025</c:v>
                </c:pt>
                <c:pt idx="9485">
                  <c:v>15.592025</c:v>
                </c:pt>
                <c:pt idx="9486">
                  <c:v>15.923632</c:v>
                </c:pt>
                <c:pt idx="9487">
                  <c:v>15.592025</c:v>
                </c:pt>
                <c:pt idx="9488">
                  <c:v>15.592025</c:v>
                </c:pt>
                <c:pt idx="9489">
                  <c:v>15.592025</c:v>
                </c:pt>
                <c:pt idx="9490">
                  <c:v>15.592025</c:v>
                </c:pt>
                <c:pt idx="9491">
                  <c:v>15.592025</c:v>
                </c:pt>
                <c:pt idx="9492">
                  <c:v>15.592025</c:v>
                </c:pt>
                <c:pt idx="9493">
                  <c:v>15.592025</c:v>
                </c:pt>
                <c:pt idx="9494">
                  <c:v>15.592025</c:v>
                </c:pt>
                <c:pt idx="9495">
                  <c:v>15.592025</c:v>
                </c:pt>
                <c:pt idx="9496">
                  <c:v>15.923632</c:v>
                </c:pt>
                <c:pt idx="9497">
                  <c:v>15.592025</c:v>
                </c:pt>
                <c:pt idx="9498">
                  <c:v>15.592025</c:v>
                </c:pt>
                <c:pt idx="9499">
                  <c:v>15.592025</c:v>
                </c:pt>
                <c:pt idx="9500">
                  <c:v>15.592025</c:v>
                </c:pt>
                <c:pt idx="9501">
                  <c:v>15.592025</c:v>
                </c:pt>
                <c:pt idx="9502">
                  <c:v>15.592025</c:v>
                </c:pt>
                <c:pt idx="9503">
                  <c:v>15.592025</c:v>
                </c:pt>
                <c:pt idx="9504">
                  <c:v>15.592025</c:v>
                </c:pt>
                <c:pt idx="9505">
                  <c:v>15.592025</c:v>
                </c:pt>
                <c:pt idx="9506">
                  <c:v>15.592025</c:v>
                </c:pt>
                <c:pt idx="9507">
                  <c:v>15.592025</c:v>
                </c:pt>
                <c:pt idx="9508">
                  <c:v>15.592025</c:v>
                </c:pt>
                <c:pt idx="9509">
                  <c:v>15.592025</c:v>
                </c:pt>
                <c:pt idx="9510">
                  <c:v>15.592025</c:v>
                </c:pt>
                <c:pt idx="9511">
                  <c:v>15.592025</c:v>
                </c:pt>
                <c:pt idx="9512">
                  <c:v>15.592025</c:v>
                </c:pt>
                <c:pt idx="9513">
                  <c:v>15.592025</c:v>
                </c:pt>
                <c:pt idx="9514">
                  <c:v>15.592025</c:v>
                </c:pt>
                <c:pt idx="9515">
                  <c:v>15.592025</c:v>
                </c:pt>
                <c:pt idx="9516">
                  <c:v>15.592025</c:v>
                </c:pt>
                <c:pt idx="9517">
                  <c:v>15.592025</c:v>
                </c:pt>
                <c:pt idx="9518">
                  <c:v>15.592025</c:v>
                </c:pt>
                <c:pt idx="9519">
                  <c:v>15.592025</c:v>
                </c:pt>
                <c:pt idx="9520">
                  <c:v>15.592025</c:v>
                </c:pt>
                <c:pt idx="9521">
                  <c:v>15.592025</c:v>
                </c:pt>
                <c:pt idx="9522">
                  <c:v>15.923632</c:v>
                </c:pt>
                <c:pt idx="9523">
                  <c:v>15.592025</c:v>
                </c:pt>
                <c:pt idx="9524">
                  <c:v>15.923632</c:v>
                </c:pt>
                <c:pt idx="9525">
                  <c:v>15.592025</c:v>
                </c:pt>
                <c:pt idx="9526">
                  <c:v>15.592025</c:v>
                </c:pt>
                <c:pt idx="9527">
                  <c:v>15.923632</c:v>
                </c:pt>
                <c:pt idx="9528">
                  <c:v>15.592025</c:v>
                </c:pt>
                <c:pt idx="9529">
                  <c:v>15.592025</c:v>
                </c:pt>
                <c:pt idx="9530">
                  <c:v>15.923632</c:v>
                </c:pt>
                <c:pt idx="9531">
                  <c:v>15.592025</c:v>
                </c:pt>
                <c:pt idx="9532">
                  <c:v>15.592025</c:v>
                </c:pt>
                <c:pt idx="9533">
                  <c:v>15.923632</c:v>
                </c:pt>
                <c:pt idx="9534">
                  <c:v>15.592025</c:v>
                </c:pt>
                <c:pt idx="9535">
                  <c:v>15.592025</c:v>
                </c:pt>
                <c:pt idx="9536">
                  <c:v>15.592025</c:v>
                </c:pt>
                <c:pt idx="9537">
                  <c:v>15.592025</c:v>
                </c:pt>
                <c:pt idx="9538">
                  <c:v>15.592025</c:v>
                </c:pt>
                <c:pt idx="9539">
                  <c:v>15.592025</c:v>
                </c:pt>
                <c:pt idx="9540">
                  <c:v>15.592025</c:v>
                </c:pt>
                <c:pt idx="9541">
                  <c:v>15.923632</c:v>
                </c:pt>
                <c:pt idx="9542">
                  <c:v>15.923632</c:v>
                </c:pt>
                <c:pt idx="9543">
                  <c:v>15.592025</c:v>
                </c:pt>
                <c:pt idx="9544">
                  <c:v>15.923632</c:v>
                </c:pt>
                <c:pt idx="9545">
                  <c:v>15.592025</c:v>
                </c:pt>
                <c:pt idx="9546">
                  <c:v>15.592025</c:v>
                </c:pt>
                <c:pt idx="9547">
                  <c:v>15.923632</c:v>
                </c:pt>
                <c:pt idx="9548">
                  <c:v>15.592025</c:v>
                </c:pt>
                <c:pt idx="9549">
                  <c:v>15.592025</c:v>
                </c:pt>
                <c:pt idx="9550">
                  <c:v>15.592025</c:v>
                </c:pt>
                <c:pt idx="9551">
                  <c:v>15.592025</c:v>
                </c:pt>
                <c:pt idx="9552">
                  <c:v>15.592025</c:v>
                </c:pt>
                <c:pt idx="9553">
                  <c:v>15.592025</c:v>
                </c:pt>
                <c:pt idx="9554">
                  <c:v>15.592025</c:v>
                </c:pt>
                <c:pt idx="9555">
                  <c:v>15.592025</c:v>
                </c:pt>
                <c:pt idx="9556">
                  <c:v>15.923632</c:v>
                </c:pt>
                <c:pt idx="9557">
                  <c:v>15.592025</c:v>
                </c:pt>
                <c:pt idx="9558">
                  <c:v>15.592025</c:v>
                </c:pt>
                <c:pt idx="9559">
                  <c:v>15.592025</c:v>
                </c:pt>
                <c:pt idx="9560">
                  <c:v>15.592025</c:v>
                </c:pt>
                <c:pt idx="9561">
                  <c:v>15.592025</c:v>
                </c:pt>
                <c:pt idx="9562">
                  <c:v>15.592025</c:v>
                </c:pt>
                <c:pt idx="9563">
                  <c:v>15.592025</c:v>
                </c:pt>
                <c:pt idx="9564">
                  <c:v>15.592025</c:v>
                </c:pt>
                <c:pt idx="9565">
                  <c:v>15.592025</c:v>
                </c:pt>
                <c:pt idx="9566">
                  <c:v>15.592025</c:v>
                </c:pt>
                <c:pt idx="9567">
                  <c:v>15.592025</c:v>
                </c:pt>
                <c:pt idx="9568">
                  <c:v>15.592025</c:v>
                </c:pt>
                <c:pt idx="9569">
                  <c:v>15.592025</c:v>
                </c:pt>
                <c:pt idx="9570">
                  <c:v>15.592025</c:v>
                </c:pt>
                <c:pt idx="9571">
                  <c:v>15.592025</c:v>
                </c:pt>
                <c:pt idx="9572">
                  <c:v>15.592025</c:v>
                </c:pt>
                <c:pt idx="9573">
                  <c:v>15.592025</c:v>
                </c:pt>
                <c:pt idx="9574">
                  <c:v>15.592025</c:v>
                </c:pt>
                <c:pt idx="9575">
                  <c:v>15.592025</c:v>
                </c:pt>
                <c:pt idx="9576">
                  <c:v>15.592025</c:v>
                </c:pt>
                <c:pt idx="9577">
                  <c:v>15.592025</c:v>
                </c:pt>
                <c:pt idx="9578">
                  <c:v>15.592025</c:v>
                </c:pt>
                <c:pt idx="9579">
                  <c:v>15.592025</c:v>
                </c:pt>
                <c:pt idx="9580">
                  <c:v>15.592025</c:v>
                </c:pt>
                <c:pt idx="9581">
                  <c:v>15.592025</c:v>
                </c:pt>
                <c:pt idx="9582">
                  <c:v>15.592025</c:v>
                </c:pt>
                <c:pt idx="9583">
                  <c:v>15.592025</c:v>
                </c:pt>
                <c:pt idx="9584">
                  <c:v>15.923632</c:v>
                </c:pt>
                <c:pt idx="9585">
                  <c:v>15.592025</c:v>
                </c:pt>
                <c:pt idx="9586">
                  <c:v>15.592025</c:v>
                </c:pt>
                <c:pt idx="9587">
                  <c:v>15.592025</c:v>
                </c:pt>
                <c:pt idx="9588">
                  <c:v>15.592025</c:v>
                </c:pt>
                <c:pt idx="9589">
                  <c:v>15.592025</c:v>
                </c:pt>
                <c:pt idx="9590">
                  <c:v>15.592025</c:v>
                </c:pt>
                <c:pt idx="9591">
                  <c:v>15.592025</c:v>
                </c:pt>
                <c:pt idx="9592">
                  <c:v>15.592025</c:v>
                </c:pt>
                <c:pt idx="9593">
                  <c:v>15.592025</c:v>
                </c:pt>
                <c:pt idx="9594">
                  <c:v>15.592025</c:v>
                </c:pt>
                <c:pt idx="9595">
                  <c:v>15.592025</c:v>
                </c:pt>
                <c:pt idx="9596">
                  <c:v>15.592025</c:v>
                </c:pt>
                <c:pt idx="9597">
                  <c:v>15.592025</c:v>
                </c:pt>
                <c:pt idx="9598">
                  <c:v>15.592025</c:v>
                </c:pt>
                <c:pt idx="9599">
                  <c:v>15.592025</c:v>
                </c:pt>
                <c:pt idx="9600">
                  <c:v>15.592025</c:v>
                </c:pt>
                <c:pt idx="9601">
                  <c:v>15.592025</c:v>
                </c:pt>
                <c:pt idx="9602">
                  <c:v>15.592025</c:v>
                </c:pt>
                <c:pt idx="9603">
                  <c:v>15.592025</c:v>
                </c:pt>
                <c:pt idx="9604">
                  <c:v>15.592025</c:v>
                </c:pt>
                <c:pt idx="9605">
                  <c:v>15.592025</c:v>
                </c:pt>
                <c:pt idx="9606">
                  <c:v>15.592025</c:v>
                </c:pt>
                <c:pt idx="9607">
                  <c:v>15.592025</c:v>
                </c:pt>
                <c:pt idx="9608">
                  <c:v>15.592025</c:v>
                </c:pt>
                <c:pt idx="9609">
                  <c:v>15.592025</c:v>
                </c:pt>
                <c:pt idx="9610">
                  <c:v>15.592025</c:v>
                </c:pt>
                <c:pt idx="9611">
                  <c:v>15.592025</c:v>
                </c:pt>
                <c:pt idx="9612">
                  <c:v>15.592025</c:v>
                </c:pt>
                <c:pt idx="9613">
                  <c:v>15.923632</c:v>
                </c:pt>
                <c:pt idx="9614">
                  <c:v>15.592025</c:v>
                </c:pt>
                <c:pt idx="9615">
                  <c:v>15.592025</c:v>
                </c:pt>
                <c:pt idx="9616">
                  <c:v>15.923632</c:v>
                </c:pt>
                <c:pt idx="9617">
                  <c:v>15.592025</c:v>
                </c:pt>
                <c:pt idx="9618">
                  <c:v>15.592025</c:v>
                </c:pt>
                <c:pt idx="9619">
                  <c:v>15.592025</c:v>
                </c:pt>
                <c:pt idx="9620">
                  <c:v>15.592025</c:v>
                </c:pt>
                <c:pt idx="9621">
                  <c:v>15.592025</c:v>
                </c:pt>
                <c:pt idx="9622">
                  <c:v>15.592025</c:v>
                </c:pt>
                <c:pt idx="9623">
                  <c:v>15.592025</c:v>
                </c:pt>
                <c:pt idx="9624">
                  <c:v>15.592025</c:v>
                </c:pt>
                <c:pt idx="9625">
                  <c:v>15.592025</c:v>
                </c:pt>
                <c:pt idx="9626">
                  <c:v>15.592025</c:v>
                </c:pt>
                <c:pt idx="9627">
                  <c:v>15.592025</c:v>
                </c:pt>
                <c:pt idx="9628">
                  <c:v>15.592025</c:v>
                </c:pt>
                <c:pt idx="9629">
                  <c:v>15.592025</c:v>
                </c:pt>
                <c:pt idx="9630">
                  <c:v>15.592025</c:v>
                </c:pt>
                <c:pt idx="9631">
                  <c:v>15.592025</c:v>
                </c:pt>
                <c:pt idx="9632">
                  <c:v>15.592025</c:v>
                </c:pt>
                <c:pt idx="9633">
                  <c:v>15.592025</c:v>
                </c:pt>
                <c:pt idx="9634">
                  <c:v>15.592025</c:v>
                </c:pt>
                <c:pt idx="9635">
                  <c:v>15.592025</c:v>
                </c:pt>
                <c:pt idx="9636">
                  <c:v>15.592025</c:v>
                </c:pt>
                <c:pt idx="9637">
                  <c:v>15.923632</c:v>
                </c:pt>
                <c:pt idx="9638">
                  <c:v>15.592025</c:v>
                </c:pt>
                <c:pt idx="9639">
                  <c:v>15.592025</c:v>
                </c:pt>
                <c:pt idx="9640">
                  <c:v>15.592025</c:v>
                </c:pt>
                <c:pt idx="9641">
                  <c:v>15.592025</c:v>
                </c:pt>
                <c:pt idx="9642">
                  <c:v>15.592025</c:v>
                </c:pt>
                <c:pt idx="9643">
                  <c:v>15.592025</c:v>
                </c:pt>
                <c:pt idx="9644">
                  <c:v>15.592025</c:v>
                </c:pt>
                <c:pt idx="9645">
                  <c:v>15.592025</c:v>
                </c:pt>
                <c:pt idx="9646">
                  <c:v>15.592025</c:v>
                </c:pt>
                <c:pt idx="9647">
                  <c:v>15.592025</c:v>
                </c:pt>
                <c:pt idx="9648">
                  <c:v>15.592025</c:v>
                </c:pt>
                <c:pt idx="9649">
                  <c:v>15.923632</c:v>
                </c:pt>
                <c:pt idx="9650">
                  <c:v>15.592025</c:v>
                </c:pt>
                <c:pt idx="9651">
                  <c:v>15.592025</c:v>
                </c:pt>
                <c:pt idx="9652">
                  <c:v>15.592025</c:v>
                </c:pt>
                <c:pt idx="9653">
                  <c:v>15.592025</c:v>
                </c:pt>
                <c:pt idx="9654">
                  <c:v>15.592025</c:v>
                </c:pt>
                <c:pt idx="9655">
                  <c:v>15.592025</c:v>
                </c:pt>
                <c:pt idx="9656">
                  <c:v>15.592025</c:v>
                </c:pt>
                <c:pt idx="9657">
                  <c:v>15.923632</c:v>
                </c:pt>
                <c:pt idx="9658">
                  <c:v>15.592025</c:v>
                </c:pt>
                <c:pt idx="9659">
                  <c:v>15.592025</c:v>
                </c:pt>
                <c:pt idx="9660">
                  <c:v>15.592025</c:v>
                </c:pt>
                <c:pt idx="9661">
                  <c:v>15.592025</c:v>
                </c:pt>
                <c:pt idx="9662">
                  <c:v>15.592025</c:v>
                </c:pt>
                <c:pt idx="9663">
                  <c:v>15.592025</c:v>
                </c:pt>
                <c:pt idx="9664">
                  <c:v>15.592025</c:v>
                </c:pt>
                <c:pt idx="9665">
                  <c:v>15.592025</c:v>
                </c:pt>
                <c:pt idx="9666">
                  <c:v>15.592025</c:v>
                </c:pt>
                <c:pt idx="9667">
                  <c:v>15.592025</c:v>
                </c:pt>
                <c:pt idx="9668">
                  <c:v>15.592025</c:v>
                </c:pt>
                <c:pt idx="9669">
                  <c:v>15.592025</c:v>
                </c:pt>
                <c:pt idx="9670">
                  <c:v>15.592025</c:v>
                </c:pt>
                <c:pt idx="9671">
                  <c:v>15.592025</c:v>
                </c:pt>
                <c:pt idx="9672">
                  <c:v>15.592025</c:v>
                </c:pt>
                <c:pt idx="9673">
                  <c:v>15.592025</c:v>
                </c:pt>
                <c:pt idx="9674">
                  <c:v>15.592025</c:v>
                </c:pt>
                <c:pt idx="9675">
                  <c:v>15.592025</c:v>
                </c:pt>
                <c:pt idx="9676">
                  <c:v>15.592025</c:v>
                </c:pt>
                <c:pt idx="9677">
                  <c:v>15.592025</c:v>
                </c:pt>
                <c:pt idx="9678">
                  <c:v>15.592025</c:v>
                </c:pt>
                <c:pt idx="9679">
                  <c:v>15.923632</c:v>
                </c:pt>
                <c:pt idx="9680">
                  <c:v>15.592025</c:v>
                </c:pt>
                <c:pt idx="9681">
                  <c:v>15.592025</c:v>
                </c:pt>
                <c:pt idx="9682">
                  <c:v>15.592025</c:v>
                </c:pt>
                <c:pt idx="9683">
                  <c:v>15.592025</c:v>
                </c:pt>
                <c:pt idx="9684">
                  <c:v>15.592025</c:v>
                </c:pt>
                <c:pt idx="9685">
                  <c:v>15.592025</c:v>
                </c:pt>
                <c:pt idx="9686">
                  <c:v>15.592025</c:v>
                </c:pt>
                <c:pt idx="9687">
                  <c:v>15.592025</c:v>
                </c:pt>
                <c:pt idx="9688">
                  <c:v>15.923632</c:v>
                </c:pt>
                <c:pt idx="9689">
                  <c:v>15.592025</c:v>
                </c:pt>
                <c:pt idx="9690">
                  <c:v>15.592025</c:v>
                </c:pt>
                <c:pt idx="9691">
                  <c:v>15.592025</c:v>
                </c:pt>
                <c:pt idx="9692">
                  <c:v>15.592025</c:v>
                </c:pt>
                <c:pt idx="9693">
                  <c:v>15.592025</c:v>
                </c:pt>
                <c:pt idx="9694">
                  <c:v>15.592025</c:v>
                </c:pt>
                <c:pt idx="9695">
                  <c:v>15.592025</c:v>
                </c:pt>
                <c:pt idx="9696">
                  <c:v>15.592025</c:v>
                </c:pt>
                <c:pt idx="9697">
                  <c:v>15.923632</c:v>
                </c:pt>
                <c:pt idx="9698">
                  <c:v>15.592025</c:v>
                </c:pt>
                <c:pt idx="9699">
                  <c:v>15.592025</c:v>
                </c:pt>
                <c:pt idx="9700">
                  <c:v>15.592025</c:v>
                </c:pt>
                <c:pt idx="9701">
                  <c:v>15.592025</c:v>
                </c:pt>
                <c:pt idx="9702">
                  <c:v>15.592025</c:v>
                </c:pt>
                <c:pt idx="9703">
                  <c:v>15.592025</c:v>
                </c:pt>
                <c:pt idx="9704">
                  <c:v>15.592025</c:v>
                </c:pt>
                <c:pt idx="9705">
                  <c:v>15.592025</c:v>
                </c:pt>
                <c:pt idx="9706">
                  <c:v>15.592025</c:v>
                </c:pt>
                <c:pt idx="9707">
                  <c:v>15.592025</c:v>
                </c:pt>
                <c:pt idx="9708">
                  <c:v>15.592025</c:v>
                </c:pt>
                <c:pt idx="9709">
                  <c:v>15.592025</c:v>
                </c:pt>
                <c:pt idx="9710">
                  <c:v>15.592025</c:v>
                </c:pt>
                <c:pt idx="9711">
                  <c:v>15.592025</c:v>
                </c:pt>
                <c:pt idx="9712">
                  <c:v>15.592025</c:v>
                </c:pt>
                <c:pt idx="9713">
                  <c:v>15.592025</c:v>
                </c:pt>
                <c:pt idx="9714">
                  <c:v>15.592025</c:v>
                </c:pt>
                <c:pt idx="9715">
                  <c:v>15.592025</c:v>
                </c:pt>
                <c:pt idx="9716">
                  <c:v>15.592025</c:v>
                </c:pt>
                <c:pt idx="9717">
                  <c:v>15.592025</c:v>
                </c:pt>
                <c:pt idx="9718">
                  <c:v>15.592025</c:v>
                </c:pt>
                <c:pt idx="9719">
                  <c:v>15.592025</c:v>
                </c:pt>
                <c:pt idx="9720">
                  <c:v>15.592025</c:v>
                </c:pt>
                <c:pt idx="9721">
                  <c:v>15.592025</c:v>
                </c:pt>
                <c:pt idx="9722">
                  <c:v>15.592025</c:v>
                </c:pt>
                <c:pt idx="9723">
                  <c:v>15.592025</c:v>
                </c:pt>
                <c:pt idx="9724">
                  <c:v>15.592025</c:v>
                </c:pt>
                <c:pt idx="9725">
                  <c:v>15.592025</c:v>
                </c:pt>
                <c:pt idx="9726">
                  <c:v>15.592025</c:v>
                </c:pt>
                <c:pt idx="9727">
                  <c:v>15.592025</c:v>
                </c:pt>
                <c:pt idx="9728">
                  <c:v>15.592025</c:v>
                </c:pt>
                <c:pt idx="9729">
                  <c:v>15.592025</c:v>
                </c:pt>
                <c:pt idx="9730">
                  <c:v>15.592025</c:v>
                </c:pt>
                <c:pt idx="9731">
                  <c:v>15.592025</c:v>
                </c:pt>
                <c:pt idx="9732">
                  <c:v>15.592025</c:v>
                </c:pt>
                <c:pt idx="9733">
                  <c:v>15.592025</c:v>
                </c:pt>
                <c:pt idx="9734">
                  <c:v>15.592025</c:v>
                </c:pt>
                <c:pt idx="9735">
                  <c:v>15.592025</c:v>
                </c:pt>
                <c:pt idx="9736">
                  <c:v>15.592025</c:v>
                </c:pt>
                <c:pt idx="9737">
                  <c:v>15.592025</c:v>
                </c:pt>
                <c:pt idx="9738">
                  <c:v>15.592025</c:v>
                </c:pt>
                <c:pt idx="9739">
                  <c:v>15.592025</c:v>
                </c:pt>
                <c:pt idx="9740">
                  <c:v>15.592025</c:v>
                </c:pt>
                <c:pt idx="9741">
                  <c:v>15.592025</c:v>
                </c:pt>
                <c:pt idx="9742">
                  <c:v>15.592025</c:v>
                </c:pt>
                <c:pt idx="9743">
                  <c:v>15.592025</c:v>
                </c:pt>
                <c:pt idx="9744">
                  <c:v>15.592025</c:v>
                </c:pt>
                <c:pt idx="9745">
                  <c:v>15.923632</c:v>
                </c:pt>
                <c:pt idx="9746">
                  <c:v>15.923632</c:v>
                </c:pt>
                <c:pt idx="9747">
                  <c:v>15.592025</c:v>
                </c:pt>
                <c:pt idx="9748">
                  <c:v>15.592025</c:v>
                </c:pt>
                <c:pt idx="9749">
                  <c:v>15.592025</c:v>
                </c:pt>
                <c:pt idx="9750">
                  <c:v>15.592025</c:v>
                </c:pt>
                <c:pt idx="9751">
                  <c:v>15.592025</c:v>
                </c:pt>
                <c:pt idx="9752">
                  <c:v>15.592025</c:v>
                </c:pt>
                <c:pt idx="9753">
                  <c:v>15.592025</c:v>
                </c:pt>
                <c:pt idx="9754">
                  <c:v>15.592025</c:v>
                </c:pt>
                <c:pt idx="9755">
                  <c:v>15.592025</c:v>
                </c:pt>
                <c:pt idx="9756">
                  <c:v>15.592025</c:v>
                </c:pt>
                <c:pt idx="9757">
                  <c:v>15.592025</c:v>
                </c:pt>
                <c:pt idx="9758">
                  <c:v>15.592025</c:v>
                </c:pt>
                <c:pt idx="9759">
                  <c:v>15.592025</c:v>
                </c:pt>
                <c:pt idx="9760">
                  <c:v>15.592025</c:v>
                </c:pt>
                <c:pt idx="9761">
                  <c:v>15.923632</c:v>
                </c:pt>
                <c:pt idx="9762">
                  <c:v>15.592025</c:v>
                </c:pt>
                <c:pt idx="9763">
                  <c:v>15.592025</c:v>
                </c:pt>
                <c:pt idx="9764">
                  <c:v>15.592025</c:v>
                </c:pt>
                <c:pt idx="9765">
                  <c:v>15.592025</c:v>
                </c:pt>
                <c:pt idx="9766">
                  <c:v>15.592025</c:v>
                </c:pt>
                <c:pt idx="9767">
                  <c:v>15.592025</c:v>
                </c:pt>
                <c:pt idx="9768">
                  <c:v>15.592025</c:v>
                </c:pt>
                <c:pt idx="9769">
                  <c:v>15.592025</c:v>
                </c:pt>
                <c:pt idx="9770">
                  <c:v>15.923632</c:v>
                </c:pt>
                <c:pt idx="9771">
                  <c:v>15.592025</c:v>
                </c:pt>
                <c:pt idx="9772">
                  <c:v>15.592025</c:v>
                </c:pt>
                <c:pt idx="9773">
                  <c:v>15.592025</c:v>
                </c:pt>
                <c:pt idx="9774">
                  <c:v>15.592025</c:v>
                </c:pt>
                <c:pt idx="9775">
                  <c:v>15.592025</c:v>
                </c:pt>
                <c:pt idx="9776">
                  <c:v>15.592025</c:v>
                </c:pt>
                <c:pt idx="9777">
                  <c:v>15.592025</c:v>
                </c:pt>
                <c:pt idx="9778">
                  <c:v>15.592025</c:v>
                </c:pt>
                <c:pt idx="9779">
                  <c:v>15.592025</c:v>
                </c:pt>
                <c:pt idx="9780">
                  <c:v>15.923632</c:v>
                </c:pt>
                <c:pt idx="9781">
                  <c:v>15.592025</c:v>
                </c:pt>
                <c:pt idx="9782">
                  <c:v>15.923632</c:v>
                </c:pt>
                <c:pt idx="9783">
                  <c:v>15.592025</c:v>
                </c:pt>
                <c:pt idx="9784">
                  <c:v>15.592025</c:v>
                </c:pt>
                <c:pt idx="9785">
                  <c:v>15.592025</c:v>
                </c:pt>
                <c:pt idx="9786">
                  <c:v>15.923632</c:v>
                </c:pt>
                <c:pt idx="9787">
                  <c:v>15.592025</c:v>
                </c:pt>
                <c:pt idx="9788">
                  <c:v>15.592025</c:v>
                </c:pt>
                <c:pt idx="9789">
                  <c:v>15.923632</c:v>
                </c:pt>
                <c:pt idx="9790">
                  <c:v>15.592025</c:v>
                </c:pt>
                <c:pt idx="9791">
                  <c:v>15.592025</c:v>
                </c:pt>
                <c:pt idx="9792">
                  <c:v>15.592025</c:v>
                </c:pt>
                <c:pt idx="9793">
                  <c:v>15.592025</c:v>
                </c:pt>
                <c:pt idx="9794">
                  <c:v>15.592025</c:v>
                </c:pt>
                <c:pt idx="9795">
                  <c:v>15.592025</c:v>
                </c:pt>
                <c:pt idx="9796">
                  <c:v>15.592025</c:v>
                </c:pt>
                <c:pt idx="9797">
                  <c:v>15.592025</c:v>
                </c:pt>
                <c:pt idx="9798">
                  <c:v>15.592025</c:v>
                </c:pt>
                <c:pt idx="9799">
                  <c:v>15.923632</c:v>
                </c:pt>
                <c:pt idx="9800">
                  <c:v>15.592025</c:v>
                </c:pt>
                <c:pt idx="9801">
                  <c:v>15.592025</c:v>
                </c:pt>
                <c:pt idx="9802">
                  <c:v>15.592025</c:v>
                </c:pt>
                <c:pt idx="9803">
                  <c:v>15.592025</c:v>
                </c:pt>
                <c:pt idx="9804">
                  <c:v>15.923632</c:v>
                </c:pt>
                <c:pt idx="9805">
                  <c:v>15.923632</c:v>
                </c:pt>
                <c:pt idx="9806">
                  <c:v>15.592025</c:v>
                </c:pt>
                <c:pt idx="9807">
                  <c:v>15.592025</c:v>
                </c:pt>
                <c:pt idx="9808">
                  <c:v>15.592025</c:v>
                </c:pt>
                <c:pt idx="9809">
                  <c:v>15.592025</c:v>
                </c:pt>
                <c:pt idx="9810">
                  <c:v>15.592025</c:v>
                </c:pt>
                <c:pt idx="9811">
                  <c:v>15.923632</c:v>
                </c:pt>
                <c:pt idx="9812">
                  <c:v>15.592025</c:v>
                </c:pt>
                <c:pt idx="9813">
                  <c:v>15.592025</c:v>
                </c:pt>
                <c:pt idx="9814">
                  <c:v>15.592025</c:v>
                </c:pt>
                <c:pt idx="9815">
                  <c:v>15.592025</c:v>
                </c:pt>
                <c:pt idx="9816">
                  <c:v>15.923632</c:v>
                </c:pt>
                <c:pt idx="9817">
                  <c:v>15.923632</c:v>
                </c:pt>
                <c:pt idx="9818">
                  <c:v>15.592025</c:v>
                </c:pt>
                <c:pt idx="9819">
                  <c:v>15.923632</c:v>
                </c:pt>
                <c:pt idx="9820">
                  <c:v>15.592025</c:v>
                </c:pt>
                <c:pt idx="9821">
                  <c:v>15.592025</c:v>
                </c:pt>
                <c:pt idx="9822">
                  <c:v>15.923632</c:v>
                </c:pt>
                <c:pt idx="9823">
                  <c:v>15.592025</c:v>
                </c:pt>
                <c:pt idx="9824">
                  <c:v>15.592025</c:v>
                </c:pt>
                <c:pt idx="9825">
                  <c:v>15.592025</c:v>
                </c:pt>
                <c:pt idx="9826">
                  <c:v>15.592025</c:v>
                </c:pt>
                <c:pt idx="9827">
                  <c:v>15.592025</c:v>
                </c:pt>
                <c:pt idx="9828">
                  <c:v>15.592025</c:v>
                </c:pt>
                <c:pt idx="9829">
                  <c:v>15.592025</c:v>
                </c:pt>
                <c:pt idx="9830">
                  <c:v>15.592025</c:v>
                </c:pt>
                <c:pt idx="9831">
                  <c:v>15.592025</c:v>
                </c:pt>
                <c:pt idx="9832">
                  <c:v>15.592025</c:v>
                </c:pt>
                <c:pt idx="9833">
                  <c:v>15.592025</c:v>
                </c:pt>
                <c:pt idx="9834">
                  <c:v>15.592025</c:v>
                </c:pt>
                <c:pt idx="9835">
                  <c:v>15.592025</c:v>
                </c:pt>
                <c:pt idx="9836">
                  <c:v>15.592025</c:v>
                </c:pt>
                <c:pt idx="9837">
                  <c:v>15.592025</c:v>
                </c:pt>
                <c:pt idx="9838">
                  <c:v>15.923632</c:v>
                </c:pt>
                <c:pt idx="9839">
                  <c:v>15.592025</c:v>
                </c:pt>
                <c:pt idx="9840">
                  <c:v>15.592025</c:v>
                </c:pt>
                <c:pt idx="9841">
                  <c:v>15.592025</c:v>
                </c:pt>
                <c:pt idx="9842">
                  <c:v>15.592025</c:v>
                </c:pt>
                <c:pt idx="9843">
                  <c:v>15.592025</c:v>
                </c:pt>
                <c:pt idx="9844">
                  <c:v>15.592025</c:v>
                </c:pt>
                <c:pt idx="9845">
                  <c:v>15.592025</c:v>
                </c:pt>
                <c:pt idx="9846">
                  <c:v>15.592025</c:v>
                </c:pt>
                <c:pt idx="9847">
                  <c:v>15.592025</c:v>
                </c:pt>
                <c:pt idx="9848">
                  <c:v>15.592025</c:v>
                </c:pt>
                <c:pt idx="9849">
                  <c:v>15.592025</c:v>
                </c:pt>
                <c:pt idx="9850">
                  <c:v>15.592025</c:v>
                </c:pt>
                <c:pt idx="9851">
                  <c:v>15.592025</c:v>
                </c:pt>
                <c:pt idx="9852">
                  <c:v>15.923632</c:v>
                </c:pt>
                <c:pt idx="9853">
                  <c:v>15.592025</c:v>
                </c:pt>
                <c:pt idx="9854">
                  <c:v>15.923632</c:v>
                </c:pt>
                <c:pt idx="9855">
                  <c:v>15.923632</c:v>
                </c:pt>
                <c:pt idx="9856">
                  <c:v>15.592025</c:v>
                </c:pt>
                <c:pt idx="9857">
                  <c:v>15.592025</c:v>
                </c:pt>
                <c:pt idx="9858">
                  <c:v>15.592025</c:v>
                </c:pt>
                <c:pt idx="9859">
                  <c:v>15.592025</c:v>
                </c:pt>
                <c:pt idx="9860">
                  <c:v>15.592025</c:v>
                </c:pt>
                <c:pt idx="9861">
                  <c:v>15.592025</c:v>
                </c:pt>
                <c:pt idx="9862">
                  <c:v>15.592025</c:v>
                </c:pt>
                <c:pt idx="9863">
                  <c:v>15.592025</c:v>
                </c:pt>
                <c:pt idx="9864">
                  <c:v>15.923632</c:v>
                </c:pt>
                <c:pt idx="9865">
                  <c:v>15.592025</c:v>
                </c:pt>
                <c:pt idx="9866">
                  <c:v>15.592025</c:v>
                </c:pt>
                <c:pt idx="9867">
                  <c:v>15.923632</c:v>
                </c:pt>
                <c:pt idx="9868">
                  <c:v>15.923632</c:v>
                </c:pt>
                <c:pt idx="9869">
                  <c:v>15.592025</c:v>
                </c:pt>
                <c:pt idx="9870">
                  <c:v>15.592025</c:v>
                </c:pt>
                <c:pt idx="9871">
                  <c:v>15.923632</c:v>
                </c:pt>
                <c:pt idx="9872">
                  <c:v>15.592025</c:v>
                </c:pt>
                <c:pt idx="9873">
                  <c:v>15.592025</c:v>
                </c:pt>
                <c:pt idx="9874">
                  <c:v>15.592025</c:v>
                </c:pt>
                <c:pt idx="9875">
                  <c:v>15.592025</c:v>
                </c:pt>
                <c:pt idx="9876">
                  <c:v>15.592025</c:v>
                </c:pt>
                <c:pt idx="9877">
                  <c:v>15.592025</c:v>
                </c:pt>
                <c:pt idx="9878">
                  <c:v>15.592025</c:v>
                </c:pt>
                <c:pt idx="9879">
                  <c:v>15.592025</c:v>
                </c:pt>
                <c:pt idx="9880">
                  <c:v>15.592025</c:v>
                </c:pt>
                <c:pt idx="9881">
                  <c:v>15.592025</c:v>
                </c:pt>
                <c:pt idx="9882">
                  <c:v>15.592025</c:v>
                </c:pt>
                <c:pt idx="9883">
                  <c:v>15.592025</c:v>
                </c:pt>
                <c:pt idx="9884">
                  <c:v>15.592025</c:v>
                </c:pt>
                <c:pt idx="9885">
                  <c:v>15.592025</c:v>
                </c:pt>
                <c:pt idx="9886">
                  <c:v>15.923632</c:v>
                </c:pt>
                <c:pt idx="9887">
                  <c:v>15.592025</c:v>
                </c:pt>
                <c:pt idx="9888">
                  <c:v>15.592025</c:v>
                </c:pt>
                <c:pt idx="9889">
                  <c:v>15.592025</c:v>
                </c:pt>
                <c:pt idx="9890">
                  <c:v>15.592025</c:v>
                </c:pt>
                <c:pt idx="9891">
                  <c:v>15.923632</c:v>
                </c:pt>
                <c:pt idx="9892">
                  <c:v>15.592025</c:v>
                </c:pt>
                <c:pt idx="9893">
                  <c:v>15.923632</c:v>
                </c:pt>
                <c:pt idx="9894">
                  <c:v>15.592025</c:v>
                </c:pt>
                <c:pt idx="9895">
                  <c:v>15.592025</c:v>
                </c:pt>
                <c:pt idx="9896">
                  <c:v>15.923632</c:v>
                </c:pt>
                <c:pt idx="9897">
                  <c:v>15.592025</c:v>
                </c:pt>
                <c:pt idx="9898">
                  <c:v>15.923632</c:v>
                </c:pt>
                <c:pt idx="9899">
                  <c:v>15.923632</c:v>
                </c:pt>
                <c:pt idx="9900">
                  <c:v>15.592025</c:v>
                </c:pt>
                <c:pt idx="9901">
                  <c:v>15.592025</c:v>
                </c:pt>
                <c:pt idx="9902">
                  <c:v>15.592025</c:v>
                </c:pt>
                <c:pt idx="9903">
                  <c:v>15.592025</c:v>
                </c:pt>
                <c:pt idx="9904">
                  <c:v>15.923632</c:v>
                </c:pt>
                <c:pt idx="9905">
                  <c:v>15.592025</c:v>
                </c:pt>
                <c:pt idx="9906">
                  <c:v>15.923632</c:v>
                </c:pt>
                <c:pt idx="9907">
                  <c:v>15.923632</c:v>
                </c:pt>
                <c:pt idx="9908">
                  <c:v>15.592025</c:v>
                </c:pt>
                <c:pt idx="9909">
                  <c:v>15.592025</c:v>
                </c:pt>
                <c:pt idx="9910">
                  <c:v>15.592025</c:v>
                </c:pt>
                <c:pt idx="9911">
                  <c:v>15.592025</c:v>
                </c:pt>
                <c:pt idx="9912">
                  <c:v>15.592025</c:v>
                </c:pt>
                <c:pt idx="9913">
                  <c:v>15.592025</c:v>
                </c:pt>
                <c:pt idx="9914">
                  <c:v>15.592025</c:v>
                </c:pt>
                <c:pt idx="9915">
                  <c:v>15.923632</c:v>
                </c:pt>
                <c:pt idx="9916">
                  <c:v>15.592025</c:v>
                </c:pt>
                <c:pt idx="9917">
                  <c:v>15.592025</c:v>
                </c:pt>
                <c:pt idx="9918">
                  <c:v>15.923632</c:v>
                </c:pt>
                <c:pt idx="9919">
                  <c:v>15.592025</c:v>
                </c:pt>
                <c:pt idx="9920">
                  <c:v>15.923632</c:v>
                </c:pt>
                <c:pt idx="9921">
                  <c:v>15.592025</c:v>
                </c:pt>
                <c:pt idx="9922">
                  <c:v>15.923632</c:v>
                </c:pt>
                <c:pt idx="9923">
                  <c:v>15.592025</c:v>
                </c:pt>
                <c:pt idx="9924">
                  <c:v>15.923632</c:v>
                </c:pt>
                <c:pt idx="9925">
                  <c:v>15.923632</c:v>
                </c:pt>
                <c:pt idx="9926">
                  <c:v>15.592025</c:v>
                </c:pt>
                <c:pt idx="9927">
                  <c:v>15.592025</c:v>
                </c:pt>
                <c:pt idx="9928">
                  <c:v>15.592025</c:v>
                </c:pt>
                <c:pt idx="9929">
                  <c:v>15.592025</c:v>
                </c:pt>
                <c:pt idx="9930">
                  <c:v>15.592025</c:v>
                </c:pt>
                <c:pt idx="9931">
                  <c:v>15.592025</c:v>
                </c:pt>
                <c:pt idx="9932">
                  <c:v>15.592025</c:v>
                </c:pt>
                <c:pt idx="9933">
                  <c:v>15.923632</c:v>
                </c:pt>
                <c:pt idx="9934">
                  <c:v>15.592025</c:v>
                </c:pt>
                <c:pt idx="9935">
                  <c:v>15.592025</c:v>
                </c:pt>
                <c:pt idx="9936">
                  <c:v>15.592025</c:v>
                </c:pt>
                <c:pt idx="9937">
                  <c:v>15.923632</c:v>
                </c:pt>
                <c:pt idx="9938">
                  <c:v>15.592025</c:v>
                </c:pt>
                <c:pt idx="9939">
                  <c:v>15.923632</c:v>
                </c:pt>
                <c:pt idx="9940">
                  <c:v>15.592025</c:v>
                </c:pt>
                <c:pt idx="9941">
                  <c:v>15.923632</c:v>
                </c:pt>
                <c:pt idx="9942">
                  <c:v>15.592025</c:v>
                </c:pt>
                <c:pt idx="9943">
                  <c:v>15.923632</c:v>
                </c:pt>
                <c:pt idx="9944">
                  <c:v>15.923632</c:v>
                </c:pt>
                <c:pt idx="9945">
                  <c:v>15.923632</c:v>
                </c:pt>
                <c:pt idx="9946">
                  <c:v>15.592025</c:v>
                </c:pt>
                <c:pt idx="9947">
                  <c:v>15.923632</c:v>
                </c:pt>
                <c:pt idx="9948">
                  <c:v>15.923632</c:v>
                </c:pt>
                <c:pt idx="9949">
                  <c:v>15.923632</c:v>
                </c:pt>
                <c:pt idx="9950">
                  <c:v>15.592025</c:v>
                </c:pt>
                <c:pt idx="9951">
                  <c:v>15.923632</c:v>
                </c:pt>
                <c:pt idx="9952">
                  <c:v>15.592025</c:v>
                </c:pt>
                <c:pt idx="9953">
                  <c:v>15.592025</c:v>
                </c:pt>
                <c:pt idx="9954">
                  <c:v>15.923632</c:v>
                </c:pt>
                <c:pt idx="9955">
                  <c:v>15.592025</c:v>
                </c:pt>
                <c:pt idx="9956">
                  <c:v>15.923632</c:v>
                </c:pt>
                <c:pt idx="9957">
                  <c:v>15.923632</c:v>
                </c:pt>
                <c:pt idx="9958">
                  <c:v>15.923632</c:v>
                </c:pt>
                <c:pt idx="9959">
                  <c:v>15.923632</c:v>
                </c:pt>
                <c:pt idx="9960">
                  <c:v>15.923632</c:v>
                </c:pt>
                <c:pt idx="9961">
                  <c:v>15.923632</c:v>
                </c:pt>
                <c:pt idx="9962">
                  <c:v>15.592025</c:v>
                </c:pt>
                <c:pt idx="9963">
                  <c:v>15.923632</c:v>
                </c:pt>
                <c:pt idx="9964">
                  <c:v>15.923632</c:v>
                </c:pt>
                <c:pt idx="9965">
                  <c:v>15.592025</c:v>
                </c:pt>
                <c:pt idx="9966">
                  <c:v>15.923632</c:v>
                </c:pt>
                <c:pt idx="9967">
                  <c:v>15.923632</c:v>
                </c:pt>
                <c:pt idx="9968">
                  <c:v>15.923632</c:v>
                </c:pt>
                <c:pt idx="9969">
                  <c:v>15.592025</c:v>
                </c:pt>
                <c:pt idx="9970">
                  <c:v>15.923632</c:v>
                </c:pt>
                <c:pt idx="9971">
                  <c:v>15.592025</c:v>
                </c:pt>
                <c:pt idx="9972">
                  <c:v>15.592025</c:v>
                </c:pt>
                <c:pt idx="9973">
                  <c:v>15.923632</c:v>
                </c:pt>
                <c:pt idx="9974">
                  <c:v>15.592025</c:v>
                </c:pt>
                <c:pt idx="9975">
                  <c:v>15.592025</c:v>
                </c:pt>
                <c:pt idx="9976">
                  <c:v>15.923632</c:v>
                </c:pt>
                <c:pt idx="9977">
                  <c:v>15.923632</c:v>
                </c:pt>
                <c:pt idx="9978">
                  <c:v>15.592025</c:v>
                </c:pt>
                <c:pt idx="9979">
                  <c:v>15.592025</c:v>
                </c:pt>
                <c:pt idx="9980">
                  <c:v>15.592025</c:v>
                </c:pt>
                <c:pt idx="9981">
                  <c:v>15.592025</c:v>
                </c:pt>
                <c:pt idx="9982">
                  <c:v>15.592025</c:v>
                </c:pt>
                <c:pt idx="9983">
                  <c:v>15.592025</c:v>
                </c:pt>
                <c:pt idx="9984">
                  <c:v>15.592025</c:v>
                </c:pt>
                <c:pt idx="9985">
                  <c:v>15.592025</c:v>
                </c:pt>
                <c:pt idx="9986">
                  <c:v>15.592025</c:v>
                </c:pt>
                <c:pt idx="9987">
                  <c:v>15.592025</c:v>
                </c:pt>
                <c:pt idx="9988">
                  <c:v>15.592025</c:v>
                </c:pt>
                <c:pt idx="9989">
                  <c:v>15.592025</c:v>
                </c:pt>
                <c:pt idx="9990">
                  <c:v>15.923632</c:v>
                </c:pt>
                <c:pt idx="9991">
                  <c:v>15.923632</c:v>
                </c:pt>
                <c:pt idx="9992">
                  <c:v>15.592025</c:v>
                </c:pt>
                <c:pt idx="9993">
                  <c:v>15.592025</c:v>
                </c:pt>
                <c:pt idx="9994">
                  <c:v>15.592025</c:v>
                </c:pt>
                <c:pt idx="9995">
                  <c:v>15.592025</c:v>
                </c:pt>
                <c:pt idx="9996">
                  <c:v>15.592025</c:v>
                </c:pt>
                <c:pt idx="9997">
                  <c:v>15.592025</c:v>
                </c:pt>
                <c:pt idx="9998">
                  <c:v>15.592025</c:v>
                </c:pt>
                <c:pt idx="9999">
                  <c:v>15.592025</c:v>
                </c:pt>
                <c:pt idx="10000">
                  <c:v>15.923632</c:v>
                </c:pt>
                <c:pt idx="10001">
                  <c:v>15.923632</c:v>
                </c:pt>
                <c:pt idx="10002">
                  <c:v>15.592025</c:v>
                </c:pt>
                <c:pt idx="10003">
                  <c:v>15.923632</c:v>
                </c:pt>
                <c:pt idx="10004">
                  <c:v>15.592025</c:v>
                </c:pt>
                <c:pt idx="10005">
                  <c:v>15.592025</c:v>
                </c:pt>
                <c:pt idx="10006">
                  <c:v>15.592025</c:v>
                </c:pt>
                <c:pt idx="10007">
                  <c:v>15.592025</c:v>
                </c:pt>
                <c:pt idx="10008">
                  <c:v>15.592025</c:v>
                </c:pt>
                <c:pt idx="10009">
                  <c:v>15.592025</c:v>
                </c:pt>
                <c:pt idx="10010">
                  <c:v>15.592025</c:v>
                </c:pt>
                <c:pt idx="10011">
                  <c:v>15.923632</c:v>
                </c:pt>
                <c:pt idx="10012">
                  <c:v>15.592025</c:v>
                </c:pt>
                <c:pt idx="10013">
                  <c:v>15.592025</c:v>
                </c:pt>
                <c:pt idx="10014">
                  <c:v>15.592025</c:v>
                </c:pt>
                <c:pt idx="10015">
                  <c:v>15.592025</c:v>
                </c:pt>
                <c:pt idx="10016">
                  <c:v>15.592025</c:v>
                </c:pt>
                <c:pt idx="10017">
                  <c:v>15.592025</c:v>
                </c:pt>
                <c:pt idx="10018">
                  <c:v>15.592025</c:v>
                </c:pt>
                <c:pt idx="10019">
                  <c:v>15.592025</c:v>
                </c:pt>
                <c:pt idx="10020">
                  <c:v>15.592025</c:v>
                </c:pt>
                <c:pt idx="10021">
                  <c:v>15.592025</c:v>
                </c:pt>
                <c:pt idx="10022">
                  <c:v>15.592025</c:v>
                </c:pt>
                <c:pt idx="10023">
                  <c:v>15.592025</c:v>
                </c:pt>
                <c:pt idx="10024">
                  <c:v>15.592025</c:v>
                </c:pt>
                <c:pt idx="10025">
                  <c:v>15.592025</c:v>
                </c:pt>
                <c:pt idx="10026">
                  <c:v>15.592025</c:v>
                </c:pt>
                <c:pt idx="10027">
                  <c:v>15.592025</c:v>
                </c:pt>
                <c:pt idx="10028">
                  <c:v>15.592025</c:v>
                </c:pt>
                <c:pt idx="10029">
                  <c:v>15.592025</c:v>
                </c:pt>
                <c:pt idx="10030">
                  <c:v>15.592025</c:v>
                </c:pt>
                <c:pt idx="10031">
                  <c:v>15.592025</c:v>
                </c:pt>
                <c:pt idx="10032">
                  <c:v>15.592025</c:v>
                </c:pt>
                <c:pt idx="10033">
                  <c:v>15.592025</c:v>
                </c:pt>
                <c:pt idx="10034">
                  <c:v>15.592025</c:v>
                </c:pt>
                <c:pt idx="10035">
                  <c:v>15.592025</c:v>
                </c:pt>
                <c:pt idx="10036">
                  <c:v>15.592025</c:v>
                </c:pt>
                <c:pt idx="10037">
                  <c:v>15.592025</c:v>
                </c:pt>
                <c:pt idx="10038">
                  <c:v>15.592025</c:v>
                </c:pt>
                <c:pt idx="10039">
                  <c:v>15.592025</c:v>
                </c:pt>
                <c:pt idx="10040">
                  <c:v>15.592025</c:v>
                </c:pt>
                <c:pt idx="10041">
                  <c:v>15.592025</c:v>
                </c:pt>
                <c:pt idx="10042">
                  <c:v>15.923632</c:v>
                </c:pt>
                <c:pt idx="10043">
                  <c:v>15.592025</c:v>
                </c:pt>
                <c:pt idx="10044">
                  <c:v>15.592025</c:v>
                </c:pt>
                <c:pt idx="10045">
                  <c:v>15.592025</c:v>
                </c:pt>
                <c:pt idx="10046">
                  <c:v>15.592025</c:v>
                </c:pt>
                <c:pt idx="10047">
                  <c:v>15.592025</c:v>
                </c:pt>
                <c:pt idx="10048">
                  <c:v>15.592025</c:v>
                </c:pt>
                <c:pt idx="10049">
                  <c:v>15.592025</c:v>
                </c:pt>
                <c:pt idx="10050">
                  <c:v>15.592025</c:v>
                </c:pt>
                <c:pt idx="10051">
                  <c:v>15.592025</c:v>
                </c:pt>
                <c:pt idx="10052">
                  <c:v>15.592025</c:v>
                </c:pt>
                <c:pt idx="10053">
                  <c:v>15.592025</c:v>
                </c:pt>
                <c:pt idx="10054">
                  <c:v>15.592025</c:v>
                </c:pt>
                <c:pt idx="10055">
                  <c:v>15.592025</c:v>
                </c:pt>
                <c:pt idx="10056">
                  <c:v>15.592025</c:v>
                </c:pt>
                <c:pt idx="10057">
                  <c:v>15.592025</c:v>
                </c:pt>
                <c:pt idx="10058">
                  <c:v>15.592025</c:v>
                </c:pt>
                <c:pt idx="10059">
                  <c:v>15.592025</c:v>
                </c:pt>
                <c:pt idx="10060">
                  <c:v>15.592025</c:v>
                </c:pt>
                <c:pt idx="10061">
                  <c:v>15.592025</c:v>
                </c:pt>
                <c:pt idx="10062">
                  <c:v>15.592025</c:v>
                </c:pt>
                <c:pt idx="10063">
                  <c:v>15.592025</c:v>
                </c:pt>
                <c:pt idx="10064">
                  <c:v>15.592025</c:v>
                </c:pt>
                <c:pt idx="10065">
                  <c:v>15.592025</c:v>
                </c:pt>
                <c:pt idx="10066">
                  <c:v>15.592025</c:v>
                </c:pt>
                <c:pt idx="10067">
                  <c:v>15.592025</c:v>
                </c:pt>
                <c:pt idx="10068">
                  <c:v>15.592025</c:v>
                </c:pt>
                <c:pt idx="10069">
                  <c:v>15.592025</c:v>
                </c:pt>
                <c:pt idx="10070">
                  <c:v>15.592025</c:v>
                </c:pt>
                <c:pt idx="10071">
                  <c:v>15.592025</c:v>
                </c:pt>
                <c:pt idx="10072">
                  <c:v>15.923632</c:v>
                </c:pt>
                <c:pt idx="10073">
                  <c:v>15.923632</c:v>
                </c:pt>
                <c:pt idx="10074">
                  <c:v>15.592025</c:v>
                </c:pt>
                <c:pt idx="10075">
                  <c:v>15.592025</c:v>
                </c:pt>
                <c:pt idx="10076">
                  <c:v>15.592025</c:v>
                </c:pt>
                <c:pt idx="10077">
                  <c:v>15.592025</c:v>
                </c:pt>
                <c:pt idx="10078">
                  <c:v>15.592025</c:v>
                </c:pt>
                <c:pt idx="10079">
                  <c:v>15.592025</c:v>
                </c:pt>
                <c:pt idx="10080">
                  <c:v>15.592025</c:v>
                </c:pt>
                <c:pt idx="10081">
                  <c:v>15.592025</c:v>
                </c:pt>
                <c:pt idx="10082">
                  <c:v>15.592025</c:v>
                </c:pt>
                <c:pt idx="10083">
                  <c:v>15.592025</c:v>
                </c:pt>
                <c:pt idx="10084">
                  <c:v>15.592025</c:v>
                </c:pt>
                <c:pt idx="10085">
                  <c:v>15.592025</c:v>
                </c:pt>
                <c:pt idx="10086">
                  <c:v>15.592025</c:v>
                </c:pt>
                <c:pt idx="10087">
                  <c:v>15.923632</c:v>
                </c:pt>
                <c:pt idx="10088">
                  <c:v>15.592025</c:v>
                </c:pt>
                <c:pt idx="10089">
                  <c:v>15.592025</c:v>
                </c:pt>
                <c:pt idx="10090">
                  <c:v>15.592025</c:v>
                </c:pt>
                <c:pt idx="10091">
                  <c:v>15.592025</c:v>
                </c:pt>
                <c:pt idx="10092">
                  <c:v>15.592025</c:v>
                </c:pt>
                <c:pt idx="10093">
                  <c:v>15.923632</c:v>
                </c:pt>
                <c:pt idx="10094">
                  <c:v>15.592025</c:v>
                </c:pt>
                <c:pt idx="10095">
                  <c:v>15.592025</c:v>
                </c:pt>
                <c:pt idx="10096">
                  <c:v>15.592025</c:v>
                </c:pt>
                <c:pt idx="10097">
                  <c:v>15.592025</c:v>
                </c:pt>
                <c:pt idx="10098">
                  <c:v>15.592025</c:v>
                </c:pt>
                <c:pt idx="10099">
                  <c:v>15.923632</c:v>
                </c:pt>
                <c:pt idx="10100">
                  <c:v>15.592025</c:v>
                </c:pt>
                <c:pt idx="10101">
                  <c:v>15.592025</c:v>
                </c:pt>
                <c:pt idx="10102">
                  <c:v>15.592025</c:v>
                </c:pt>
                <c:pt idx="10103">
                  <c:v>15.592025</c:v>
                </c:pt>
                <c:pt idx="10104">
                  <c:v>15.592025</c:v>
                </c:pt>
                <c:pt idx="10105">
                  <c:v>15.592025</c:v>
                </c:pt>
                <c:pt idx="10106">
                  <c:v>15.592025</c:v>
                </c:pt>
                <c:pt idx="10107">
                  <c:v>15.592025</c:v>
                </c:pt>
                <c:pt idx="10108">
                  <c:v>15.923632</c:v>
                </c:pt>
                <c:pt idx="10109">
                  <c:v>15.592025</c:v>
                </c:pt>
                <c:pt idx="10110">
                  <c:v>15.923632</c:v>
                </c:pt>
                <c:pt idx="10111">
                  <c:v>15.592025</c:v>
                </c:pt>
                <c:pt idx="10112">
                  <c:v>15.592025</c:v>
                </c:pt>
                <c:pt idx="10113">
                  <c:v>15.592025</c:v>
                </c:pt>
                <c:pt idx="10114">
                  <c:v>15.592025</c:v>
                </c:pt>
                <c:pt idx="10115">
                  <c:v>15.592025</c:v>
                </c:pt>
                <c:pt idx="10116">
                  <c:v>15.592025</c:v>
                </c:pt>
                <c:pt idx="10117">
                  <c:v>15.592025</c:v>
                </c:pt>
                <c:pt idx="10118">
                  <c:v>15.592025</c:v>
                </c:pt>
                <c:pt idx="10119">
                  <c:v>15.592025</c:v>
                </c:pt>
                <c:pt idx="10120">
                  <c:v>15.592025</c:v>
                </c:pt>
                <c:pt idx="10121">
                  <c:v>15.592025</c:v>
                </c:pt>
                <c:pt idx="10122">
                  <c:v>15.592025</c:v>
                </c:pt>
                <c:pt idx="10123">
                  <c:v>15.592025</c:v>
                </c:pt>
                <c:pt idx="10124">
                  <c:v>15.592025</c:v>
                </c:pt>
                <c:pt idx="10125">
                  <c:v>15.592025</c:v>
                </c:pt>
                <c:pt idx="10126">
                  <c:v>15.592025</c:v>
                </c:pt>
                <c:pt idx="10127">
                  <c:v>15.592025</c:v>
                </c:pt>
                <c:pt idx="10128">
                  <c:v>15.592025</c:v>
                </c:pt>
                <c:pt idx="10129">
                  <c:v>15.592025</c:v>
                </c:pt>
                <c:pt idx="10130">
                  <c:v>15.592025</c:v>
                </c:pt>
                <c:pt idx="10131">
                  <c:v>15.592025</c:v>
                </c:pt>
                <c:pt idx="10132">
                  <c:v>15.592025</c:v>
                </c:pt>
                <c:pt idx="10133">
                  <c:v>15.592025</c:v>
                </c:pt>
                <c:pt idx="10134">
                  <c:v>15.592025</c:v>
                </c:pt>
                <c:pt idx="10135">
                  <c:v>15.592025</c:v>
                </c:pt>
                <c:pt idx="10136">
                  <c:v>15.592025</c:v>
                </c:pt>
                <c:pt idx="10137">
                  <c:v>15.592025</c:v>
                </c:pt>
                <c:pt idx="10138">
                  <c:v>15.592025</c:v>
                </c:pt>
                <c:pt idx="10139">
                  <c:v>15.592025</c:v>
                </c:pt>
                <c:pt idx="10140">
                  <c:v>15.592025</c:v>
                </c:pt>
                <c:pt idx="10141">
                  <c:v>15.592025</c:v>
                </c:pt>
                <c:pt idx="10142">
                  <c:v>15.592025</c:v>
                </c:pt>
                <c:pt idx="10143">
                  <c:v>15.592025</c:v>
                </c:pt>
                <c:pt idx="10144">
                  <c:v>15.592025</c:v>
                </c:pt>
                <c:pt idx="10145">
                  <c:v>15.592025</c:v>
                </c:pt>
                <c:pt idx="10146">
                  <c:v>15.592025</c:v>
                </c:pt>
                <c:pt idx="10147">
                  <c:v>15.592025</c:v>
                </c:pt>
                <c:pt idx="10148">
                  <c:v>15.923632</c:v>
                </c:pt>
                <c:pt idx="10149">
                  <c:v>15.592025</c:v>
                </c:pt>
                <c:pt idx="10150">
                  <c:v>15.592025</c:v>
                </c:pt>
                <c:pt idx="10151">
                  <c:v>15.592025</c:v>
                </c:pt>
                <c:pt idx="10152">
                  <c:v>15.592025</c:v>
                </c:pt>
                <c:pt idx="10153">
                  <c:v>15.592025</c:v>
                </c:pt>
                <c:pt idx="10154">
                  <c:v>15.592025</c:v>
                </c:pt>
                <c:pt idx="10155">
                  <c:v>15.592025</c:v>
                </c:pt>
                <c:pt idx="10156">
                  <c:v>15.592025</c:v>
                </c:pt>
                <c:pt idx="10157">
                  <c:v>15.592025</c:v>
                </c:pt>
                <c:pt idx="10158">
                  <c:v>15.592025</c:v>
                </c:pt>
                <c:pt idx="10159">
                  <c:v>15.592025</c:v>
                </c:pt>
                <c:pt idx="10160">
                  <c:v>15.592025</c:v>
                </c:pt>
                <c:pt idx="10161">
                  <c:v>15.592025</c:v>
                </c:pt>
                <c:pt idx="10162">
                  <c:v>15.592025</c:v>
                </c:pt>
                <c:pt idx="10163">
                  <c:v>15.592025</c:v>
                </c:pt>
                <c:pt idx="10164">
                  <c:v>15.592025</c:v>
                </c:pt>
                <c:pt idx="10165">
                  <c:v>15.592025</c:v>
                </c:pt>
                <c:pt idx="10166">
                  <c:v>15.592025</c:v>
                </c:pt>
                <c:pt idx="10167">
                  <c:v>15.592025</c:v>
                </c:pt>
                <c:pt idx="10168">
                  <c:v>15.923632</c:v>
                </c:pt>
                <c:pt idx="10169">
                  <c:v>15.592025</c:v>
                </c:pt>
                <c:pt idx="10170">
                  <c:v>15.592025</c:v>
                </c:pt>
                <c:pt idx="10171">
                  <c:v>15.592025</c:v>
                </c:pt>
                <c:pt idx="10172">
                  <c:v>15.592025</c:v>
                </c:pt>
                <c:pt idx="10173">
                  <c:v>15.592025</c:v>
                </c:pt>
                <c:pt idx="10174">
                  <c:v>15.592025</c:v>
                </c:pt>
                <c:pt idx="10175">
                  <c:v>15.592025</c:v>
                </c:pt>
                <c:pt idx="10176">
                  <c:v>15.592025</c:v>
                </c:pt>
                <c:pt idx="10177">
                  <c:v>15.592025</c:v>
                </c:pt>
                <c:pt idx="10178">
                  <c:v>15.592025</c:v>
                </c:pt>
                <c:pt idx="10179">
                  <c:v>15.592025</c:v>
                </c:pt>
                <c:pt idx="10180">
                  <c:v>15.592025</c:v>
                </c:pt>
                <c:pt idx="10181">
                  <c:v>15.592025</c:v>
                </c:pt>
                <c:pt idx="10182">
                  <c:v>15.592025</c:v>
                </c:pt>
                <c:pt idx="10183">
                  <c:v>15.592025</c:v>
                </c:pt>
                <c:pt idx="10184">
                  <c:v>15.592025</c:v>
                </c:pt>
                <c:pt idx="10185">
                  <c:v>15.592025</c:v>
                </c:pt>
                <c:pt idx="10186">
                  <c:v>15.592025</c:v>
                </c:pt>
                <c:pt idx="10187">
                  <c:v>15.592025</c:v>
                </c:pt>
                <c:pt idx="10188">
                  <c:v>15.592025</c:v>
                </c:pt>
                <c:pt idx="10189">
                  <c:v>15.592025</c:v>
                </c:pt>
                <c:pt idx="10190">
                  <c:v>15.592025</c:v>
                </c:pt>
                <c:pt idx="10191">
                  <c:v>15.592025</c:v>
                </c:pt>
                <c:pt idx="10192">
                  <c:v>15.592025</c:v>
                </c:pt>
                <c:pt idx="10193">
                  <c:v>15.592025</c:v>
                </c:pt>
                <c:pt idx="10194">
                  <c:v>15.592025</c:v>
                </c:pt>
                <c:pt idx="10195">
                  <c:v>15.592025</c:v>
                </c:pt>
                <c:pt idx="10196">
                  <c:v>15.592025</c:v>
                </c:pt>
                <c:pt idx="10197">
                  <c:v>15.592025</c:v>
                </c:pt>
                <c:pt idx="10198">
                  <c:v>15.592025</c:v>
                </c:pt>
                <c:pt idx="10199">
                  <c:v>15.592025</c:v>
                </c:pt>
                <c:pt idx="10200">
                  <c:v>15.592025</c:v>
                </c:pt>
                <c:pt idx="10201">
                  <c:v>15.592025</c:v>
                </c:pt>
                <c:pt idx="10202">
                  <c:v>15.592025</c:v>
                </c:pt>
                <c:pt idx="10203">
                  <c:v>15.592025</c:v>
                </c:pt>
                <c:pt idx="10204">
                  <c:v>15.923632</c:v>
                </c:pt>
                <c:pt idx="10205">
                  <c:v>15.923632</c:v>
                </c:pt>
                <c:pt idx="10206">
                  <c:v>15.592025</c:v>
                </c:pt>
                <c:pt idx="10207">
                  <c:v>15.592025</c:v>
                </c:pt>
                <c:pt idx="10208">
                  <c:v>15.592025</c:v>
                </c:pt>
                <c:pt idx="10209">
                  <c:v>15.592025</c:v>
                </c:pt>
                <c:pt idx="10210">
                  <c:v>15.592025</c:v>
                </c:pt>
                <c:pt idx="10211">
                  <c:v>15.592025</c:v>
                </c:pt>
                <c:pt idx="10212">
                  <c:v>15.592025</c:v>
                </c:pt>
                <c:pt idx="10213">
                  <c:v>15.592025</c:v>
                </c:pt>
                <c:pt idx="10214">
                  <c:v>15.592025</c:v>
                </c:pt>
                <c:pt idx="10215">
                  <c:v>15.592025</c:v>
                </c:pt>
                <c:pt idx="10216">
                  <c:v>15.592025</c:v>
                </c:pt>
                <c:pt idx="10217">
                  <c:v>15.592025</c:v>
                </c:pt>
                <c:pt idx="10218">
                  <c:v>15.592025</c:v>
                </c:pt>
                <c:pt idx="10219">
                  <c:v>15.592025</c:v>
                </c:pt>
                <c:pt idx="10220">
                  <c:v>15.592025</c:v>
                </c:pt>
                <c:pt idx="10221">
                  <c:v>15.592025</c:v>
                </c:pt>
                <c:pt idx="10222">
                  <c:v>15.592025</c:v>
                </c:pt>
                <c:pt idx="10223">
                  <c:v>15.592025</c:v>
                </c:pt>
                <c:pt idx="10224">
                  <c:v>15.592025</c:v>
                </c:pt>
                <c:pt idx="10225">
                  <c:v>15.592025</c:v>
                </c:pt>
                <c:pt idx="10226">
                  <c:v>15.592025</c:v>
                </c:pt>
                <c:pt idx="10227">
                  <c:v>15.923632</c:v>
                </c:pt>
                <c:pt idx="10228">
                  <c:v>15.592025</c:v>
                </c:pt>
                <c:pt idx="10229">
                  <c:v>15.592025</c:v>
                </c:pt>
                <c:pt idx="10230">
                  <c:v>15.592025</c:v>
                </c:pt>
                <c:pt idx="10231">
                  <c:v>15.592025</c:v>
                </c:pt>
                <c:pt idx="10232">
                  <c:v>15.923632</c:v>
                </c:pt>
                <c:pt idx="10233">
                  <c:v>15.592025</c:v>
                </c:pt>
                <c:pt idx="10234">
                  <c:v>15.592025</c:v>
                </c:pt>
                <c:pt idx="10235">
                  <c:v>15.592025</c:v>
                </c:pt>
                <c:pt idx="10236">
                  <c:v>15.592025</c:v>
                </c:pt>
                <c:pt idx="10237">
                  <c:v>15.592025</c:v>
                </c:pt>
                <c:pt idx="10238">
                  <c:v>15.592025</c:v>
                </c:pt>
                <c:pt idx="10239">
                  <c:v>15.592025</c:v>
                </c:pt>
                <c:pt idx="10240">
                  <c:v>15.592025</c:v>
                </c:pt>
                <c:pt idx="10241">
                  <c:v>15.592025</c:v>
                </c:pt>
                <c:pt idx="10242">
                  <c:v>15.923632</c:v>
                </c:pt>
                <c:pt idx="10243">
                  <c:v>15.592025</c:v>
                </c:pt>
                <c:pt idx="10244">
                  <c:v>15.592025</c:v>
                </c:pt>
                <c:pt idx="10245">
                  <c:v>15.592025</c:v>
                </c:pt>
                <c:pt idx="10246">
                  <c:v>15.923632</c:v>
                </c:pt>
                <c:pt idx="10247">
                  <c:v>15.592025</c:v>
                </c:pt>
                <c:pt idx="10248">
                  <c:v>15.592025</c:v>
                </c:pt>
                <c:pt idx="10249">
                  <c:v>15.592025</c:v>
                </c:pt>
                <c:pt idx="10250">
                  <c:v>15.592025</c:v>
                </c:pt>
                <c:pt idx="10251">
                  <c:v>15.592025</c:v>
                </c:pt>
                <c:pt idx="10252">
                  <c:v>15.592025</c:v>
                </c:pt>
                <c:pt idx="10253">
                  <c:v>15.592025</c:v>
                </c:pt>
                <c:pt idx="10254">
                  <c:v>15.592025</c:v>
                </c:pt>
                <c:pt idx="10255">
                  <c:v>15.592025</c:v>
                </c:pt>
                <c:pt idx="10256">
                  <c:v>15.592025</c:v>
                </c:pt>
                <c:pt idx="10257">
                  <c:v>15.592025</c:v>
                </c:pt>
                <c:pt idx="10258">
                  <c:v>15.592025</c:v>
                </c:pt>
                <c:pt idx="10259">
                  <c:v>15.592025</c:v>
                </c:pt>
                <c:pt idx="10260">
                  <c:v>15.592025</c:v>
                </c:pt>
                <c:pt idx="10261">
                  <c:v>15.592025</c:v>
                </c:pt>
                <c:pt idx="10262">
                  <c:v>15.923632</c:v>
                </c:pt>
                <c:pt idx="10263">
                  <c:v>15.592025</c:v>
                </c:pt>
                <c:pt idx="10264">
                  <c:v>15.592025</c:v>
                </c:pt>
                <c:pt idx="10265">
                  <c:v>15.592025</c:v>
                </c:pt>
                <c:pt idx="10266">
                  <c:v>15.592025</c:v>
                </c:pt>
                <c:pt idx="10267">
                  <c:v>15.592025</c:v>
                </c:pt>
                <c:pt idx="10268">
                  <c:v>15.592025</c:v>
                </c:pt>
                <c:pt idx="10269">
                  <c:v>15.592025</c:v>
                </c:pt>
                <c:pt idx="10270">
                  <c:v>15.592025</c:v>
                </c:pt>
                <c:pt idx="10271">
                  <c:v>15.592025</c:v>
                </c:pt>
                <c:pt idx="10272">
                  <c:v>15.592025</c:v>
                </c:pt>
                <c:pt idx="10273">
                  <c:v>15.592025</c:v>
                </c:pt>
                <c:pt idx="10274">
                  <c:v>15.592025</c:v>
                </c:pt>
                <c:pt idx="10275">
                  <c:v>15.923632</c:v>
                </c:pt>
                <c:pt idx="10276">
                  <c:v>15.923632</c:v>
                </c:pt>
                <c:pt idx="10277">
                  <c:v>15.592025</c:v>
                </c:pt>
                <c:pt idx="10278">
                  <c:v>15.592025</c:v>
                </c:pt>
                <c:pt idx="10279">
                  <c:v>15.592025</c:v>
                </c:pt>
                <c:pt idx="10280">
                  <c:v>15.592025</c:v>
                </c:pt>
                <c:pt idx="10281">
                  <c:v>15.592025</c:v>
                </c:pt>
                <c:pt idx="10282">
                  <c:v>15.923632</c:v>
                </c:pt>
                <c:pt idx="10283">
                  <c:v>15.592025</c:v>
                </c:pt>
                <c:pt idx="10284">
                  <c:v>15.592025</c:v>
                </c:pt>
                <c:pt idx="10285">
                  <c:v>15.592025</c:v>
                </c:pt>
                <c:pt idx="10286">
                  <c:v>15.592025</c:v>
                </c:pt>
                <c:pt idx="10287">
                  <c:v>15.592025</c:v>
                </c:pt>
                <c:pt idx="10288">
                  <c:v>15.592025</c:v>
                </c:pt>
                <c:pt idx="10289">
                  <c:v>15.592025</c:v>
                </c:pt>
                <c:pt idx="10290">
                  <c:v>15.592025</c:v>
                </c:pt>
                <c:pt idx="10291">
                  <c:v>15.592025</c:v>
                </c:pt>
                <c:pt idx="10292">
                  <c:v>15.592025</c:v>
                </c:pt>
                <c:pt idx="10293">
                  <c:v>15.592025</c:v>
                </c:pt>
                <c:pt idx="10294">
                  <c:v>15.592025</c:v>
                </c:pt>
                <c:pt idx="10295">
                  <c:v>15.592025</c:v>
                </c:pt>
                <c:pt idx="10296">
                  <c:v>15.923632</c:v>
                </c:pt>
                <c:pt idx="10297">
                  <c:v>15.592025</c:v>
                </c:pt>
                <c:pt idx="10298">
                  <c:v>15.592025</c:v>
                </c:pt>
                <c:pt idx="10299">
                  <c:v>15.592025</c:v>
                </c:pt>
                <c:pt idx="10300">
                  <c:v>15.592025</c:v>
                </c:pt>
                <c:pt idx="10301">
                  <c:v>15.923632</c:v>
                </c:pt>
                <c:pt idx="10302">
                  <c:v>15.592025</c:v>
                </c:pt>
                <c:pt idx="10303">
                  <c:v>15.592025</c:v>
                </c:pt>
                <c:pt idx="10304">
                  <c:v>15.592025</c:v>
                </c:pt>
                <c:pt idx="10305">
                  <c:v>15.592025</c:v>
                </c:pt>
                <c:pt idx="10306">
                  <c:v>15.592025</c:v>
                </c:pt>
                <c:pt idx="10307">
                  <c:v>15.592025</c:v>
                </c:pt>
                <c:pt idx="10308">
                  <c:v>15.592025</c:v>
                </c:pt>
                <c:pt idx="10309">
                  <c:v>15.592025</c:v>
                </c:pt>
                <c:pt idx="10310">
                  <c:v>15.923632</c:v>
                </c:pt>
                <c:pt idx="10311">
                  <c:v>15.592025</c:v>
                </c:pt>
                <c:pt idx="10312">
                  <c:v>15.592025</c:v>
                </c:pt>
                <c:pt idx="10313">
                  <c:v>15.592025</c:v>
                </c:pt>
                <c:pt idx="10314">
                  <c:v>15.592025</c:v>
                </c:pt>
                <c:pt idx="10315">
                  <c:v>15.592025</c:v>
                </c:pt>
                <c:pt idx="10316">
                  <c:v>15.592025</c:v>
                </c:pt>
                <c:pt idx="10317">
                  <c:v>15.592025</c:v>
                </c:pt>
                <c:pt idx="10318">
                  <c:v>15.592025</c:v>
                </c:pt>
                <c:pt idx="10319">
                  <c:v>15.592025</c:v>
                </c:pt>
                <c:pt idx="10320">
                  <c:v>15.923632</c:v>
                </c:pt>
                <c:pt idx="10321">
                  <c:v>15.592025</c:v>
                </c:pt>
                <c:pt idx="10322">
                  <c:v>15.592025</c:v>
                </c:pt>
                <c:pt idx="10323">
                  <c:v>15.592025</c:v>
                </c:pt>
                <c:pt idx="10324">
                  <c:v>15.592025</c:v>
                </c:pt>
                <c:pt idx="10325">
                  <c:v>15.592025</c:v>
                </c:pt>
                <c:pt idx="10326">
                  <c:v>15.592025</c:v>
                </c:pt>
                <c:pt idx="10327">
                  <c:v>15.592025</c:v>
                </c:pt>
                <c:pt idx="10328">
                  <c:v>15.923632</c:v>
                </c:pt>
                <c:pt idx="10329">
                  <c:v>15.592025</c:v>
                </c:pt>
                <c:pt idx="10330">
                  <c:v>15.592025</c:v>
                </c:pt>
                <c:pt idx="10331">
                  <c:v>15.592025</c:v>
                </c:pt>
                <c:pt idx="10332">
                  <c:v>15.592025</c:v>
                </c:pt>
                <c:pt idx="10333">
                  <c:v>15.592025</c:v>
                </c:pt>
                <c:pt idx="10334">
                  <c:v>15.592025</c:v>
                </c:pt>
                <c:pt idx="10335">
                  <c:v>15.923632</c:v>
                </c:pt>
                <c:pt idx="10336">
                  <c:v>15.592025</c:v>
                </c:pt>
                <c:pt idx="10337">
                  <c:v>15.592025</c:v>
                </c:pt>
                <c:pt idx="10338">
                  <c:v>15.592025</c:v>
                </c:pt>
                <c:pt idx="10339">
                  <c:v>15.592025</c:v>
                </c:pt>
                <c:pt idx="10340">
                  <c:v>15.592025</c:v>
                </c:pt>
                <c:pt idx="10341">
                  <c:v>15.592025</c:v>
                </c:pt>
                <c:pt idx="10342">
                  <c:v>15.592025</c:v>
                </c:pt>
                <c:pt idx="10343">
                  <c:v>15.592025</c:v>
                </c:pt>
                <c:pt idx="10344">
                  <c:v>15.592025</c:v>
                </c:pt>
                <c:pt idx="10345">
                  <c:v>15.592025</c:v>
                </c:pt>
                <c:pt idx="10346">
                  <c:v>15.592025</c:v>
                </c:pt>
                <c:pt idx="10347">
                  <c:v>15.592025</c:v>
                </c:pt>
                <c:pt idx="10348">
                  <c:v>15.592025</c:v>
                </c:pt>
                <c:pt idx="10349">
                  <c:v>15.592025</c:v>
                </c:pt>
                <c:pt idx="10350">
                  <c:v>15.592025</c:v>
                </c:pt>
                <c:pt idx="10351">
                  <c:v>15.592025</c:v>
                </c:pt>
                <c:pt idx="10352">
                  <c:v>15.592025</c:v>
                </c:pt>
                <c:pt idx="10353">
                  <c:v>15.592025</c:v>
                </c:pt>
                <c:pt idx="10354">
                  <c:v>15.592025</c:v>
                </c:pt>
                <c:pt idx="10355">
                  <c:v>15.592025</c:v>
                </c:pt>
                <c:pt idx="10356">
                  <c:v>15.592025</c:v>
                </c:pt>
                <c:pt idx="10357">
                  <c:v>15.592025</c:v>
                </c:pt>
                <c:pt idx="10358">
                  <c:v>15.923632</c:v>
                </c:pt>
                <c:pt idx="10359">
                  <c:v>15.592025</c:v>
                </c:pt>
                <c:pt idx="10360">
                  <c:v>15.592025</c:v>
                </c:pt>
                <c:pt idx="10361">
                  <c:v>15.592025</c:v>
                </c:pt>
                <c:pt idx="10362">
                  <c:v>15.923632</c:v>
                </c:pt>
                <c:pt idx="10363">
                  <c:v>15.923632</c:v>
                </c:pt>
                <c:pt idx="10364">
                  <c:v>15.592025</c:v>
                </c:pt>
                <c:pt idx="10365">
                  <c:v>15.592025</c:v>
                </c:pt>
                <c:pt idx="10366">
                  <c:v>15.592025</c:v>
                </c:pt>
                <c:pt idx="10367">
                  <c:v>15.592025</c:v>
                </c:pt>
                <c:pt idx="10368">
                  <c:v>15.592025</c:v>
                </c:pt>
                <c:pt idx="10369">
                  <c:v>15.592025</c:v>
                </c:pt>
                <c:pt idx="10370">
                  <c:v>15.592025</c:v>
                </c:pt>
                <c:pt idx="10371">
                  <c:v>15.592025</c:v>
                </c:pt>
                <c:pt idx="10372">
                  <c:v>15.592025</c:v>
                </c:pt>
                <c:pt idx="10373">
                  <c:v>15.592025</c:v>
                </c:pt>
                <c:pt idx="10374">
                  <c:v>15.592025</c:v>
                </c:pt>
                <c:pt idx="10375">
                  <c:v>15.592025</c:v>
                </c:pt>
                <c:pt idx="10376">
                  <c:v>15.592025</c:v>
                </c:pt>
                <c:pt idx="10377">
                  <c:v>15.592025</c:v>
                </c:pt>
                <c:pt idx="10378">
                  <c:v>15.592025</c:v>
                </c:pt>
                <c:pt idx="10379">
                  <c:v>15.592025</c:v>
                </c:pt>
                <c:pt idx="10380">
                  <c:v>15.592025</c:v>
                </c:pt>
                <c:pt idx="10381">
                  <c:v>15.592025</c:v>
                </c:pt>
                <c:pt idx="10382">
                  <c:v>15.592025</c:v>
                </c:pt>
                <c:pt idx="10383">
                  <c:v>15.923632</c:v>
                </c:pt>
                <c:pt idx="10384">
                  <c:v>15.923632</c:v>
                </c:pt>
                <c:pt idx="10385">
                  <c:v>15.592025</c:v>
                </c:pt>
                <c:pt idx="10386">
                  <c:v>15.592025</c:v>
                </c:pt>
                <c:pt idx="10387">
                  <c:v>15.923632</c:v>
                </c:pt>
                <c:pt idx="10388">
                  <c:v>15.592025</c:v>
                </c:pt>
                <c:pt idx="10389">
                  <c:v>15.592025</c:v>
                </c:pt>
                <c:pt idx="10390">
                  <c:v>15.923632</c:v>
                </c:pt>
                <c:pt idx="10391">
                  <c:v>15.592025</c:v>
                </c:pt>
                <c:pt idx="10392">
                  <c:v>15.592025</c:v>
                </c:pt>
                <c:pt idx="10393">
                  <c:v>15.923632</c:v>
                </c:pt>
                <c:pt idx="10394">
                  <c:v>15.592025</c:v>
                </c:pt>
                <c:pt idx="10395">
                  <c:v>15.592025</c:v>
                </c:pt>
                <c:pt idx="10396">
                  <c:v>15.592025</c:v>
                </c:pt>
                <c:pt idx="10397">
                  <c:v>15.592025</c:v>
                </c:pt>
                <c:pt idx="10398">
                  <c:v>15.592025</c:v>
                </c:pt>
                <c:pt idx="10399">
                  <c:v>15.592025</c:v>
                </c:pt>
                <c:pt idx="10400">
                  <c:v>15.592025</c:v>
                </c:pt>
                <c:pt idx="10401">
                  <c:v>15.592025</c:v>
                </c:pt>
                <c:pt idx="10402">
                  <c:v>15.592025</c:v>
                </c:pt>
                <c:pt idx="10403">
                  <c:v>15.592025</c:v>
                </c:pt>
                <c:pt idx="10404">
                  <c:v>15.592025</c:v>
                </c:pt>
                <c:pt idx="10405">
                  <c:v>15.923632</c:v>
                </c:pt>
                <c:pt idx="10406">
                  <c:v>15.923632</c:v>
                </c:pt>
                <c:pt idx="10407">
                  <c:v>15.592025</c:v>
                </c:pt>
                <c:pt idx="10408">
                  <c:v>15.923632</c:v>
                </c:pt>
                <c:pt idx="10409">
                  <c:v>15.923632</c:v>
                </c:pt>
                <c:pt idx="10410">
                  <c:v>15.923632</c:v>
                </c:pt>
                <c:pt idx="10411">
                  <c:v>15.592025</c:v>
                </c:pt>
                <c:pt idx="10412">
                  <c:v>15.923632</c:v>
                </c:pt>
                <c:pt idx="10413">
                  <c:v>15.923632</c:v>
                </c:pt>
                <c:pt idx="10414">
                  <c:v>15.923632</c:v>
                </c:pt>
                <c:pt idx="10415">
                  <c:v>15.592025</c:v>
                </c:pt>
                <c:pt idx="10416">
                  <c:v>15.923632</c:v>
                </c:pt>
                <c:pt idx="10417">
                  <c:v>15.923632</c:v>
                </c:pt>
                <c:pt idx="10418">
                  <c:v>15.923632</c:v>
                </c:pt>
                <c:pt idx="10419">
                  <c:v>15.923632</c:v>
                </c:pt>
                <c:pt idx="10420">
                  <c:v>15.923632</c:v>
                </c:pt>
                <c:pt idx="10421">
                  <c:v>15.923632</c:v>
                </c:pt>
                <c:pt idx="10422">
                  <c:v>15.592025</c:v>
                </c:pt>
                <c:pt idx="10423">
                  <c:v>15.923632</c:v>
                </c:pt>
                <c:pt idx="10424">
                  <c:v>15.923632</c:v>
                </c:pt>
                <c:pt idx="10425">
                  <c:v>15.923632</c:v>
                </c:pt>
                <c:pt idx="10426">
                  <c:v>15.923632</c:v>
                </c:pt>
                <c:pt idx="10427">
                  <c:v>15.923632</c:v>
                </c:pt>
                <c:pt idx="10428">
                  <c:v>15.923632</c:v>
                </c:pt>
                <c:pt idx="10429">
                  <c:v>15.592025</c:v>
                </c:pt>
                <c:pt idx="10430">
                  <c:v>15.923632</c:v>
                </c:pt>
                <c:pt idx="10431">
                  <c:v>15.923632</c:v>
                </c:pt>
                <c:pt idx="10432">
                  <c:v>15.923632</c:v>
                </c:pt>
                <c:pt idx="10433">
                  <c:v>15.923632</c:v>
                </c:pt>
                <c:pt idx="10434">
                  <c:v>15.923632</c:v>
                </c:pt>
                <c:pt idx="10435">
                  <c:v>15.923632</c:v>
                </c:pt>
                <c:pt idx="10436">
                  <c:v>15.923632</c:v>
                </c:pt>
                <c:pt idx="10437">
                  <c:v>15.923632</c:v>
                </c:pt>
                <c:pt idx="10438">
                  <c:v>15.923632</c:v>
                </c:pt>
                <c:pt idx="10439">
                  <c:v>15.923632</c:v>
                </c:pt>
                <c:pt idx="10440">
                  <c:v>15.923632</c:v>
                </c:pt>
                <c:pt idx="10441">
                  <c:v>15.923632</c:v>
                </c:pt>
                <c:pt idx="10442">
                  <c:v>15.923632</c:v>
                </c:pt>
                <c:pt idx="10443">
                  <c:v>15.923632</c:v>
                </c:pt>
                <c:pt idx="10444">
                  <c:v>15.923632</c:v>
                </c:pt>
                <c:pt idx="10445">
                  <c:v>15.923632</c:v>
                </c:pt>
                <c:pt idx="10446">
                  <c:v>15.592025</c:v>
                </c:pt>
                <c:pt idx="10447">
                  <c:v>15.923632</c:v>
                </c:pt>
                <c:pt idx="10448">
                  <c:v>15.592025</c:v>
                </c:pt>
                <c:pt idx="10449">
                  <c:v>15.923632</c:v>
                </c:pt>
                <c:pt idx="10450">
                  <c:v>15.923632</c:v>
                </c:pt>
                <c:pt idx="10451">
                  <c:v>15.923632</c:v>
                </c:pt>
                <c:pt idx="10452">
                  <c:v>15.923632</c:v>
                </c:pt>
                <c:pt idx="10453">
                  <c:v>15.592025</c:v>
                </c:pt>
                <c:pt idx="10454">
                  <c:v>15.923632</c:v>
                </c:pt>
                <c:pt idx="10455">
                  <c:v>15.923632</c:v>
                </c:pt>
                <c:pt idx="10456">
                  <c:v>15.923632</c:v>
                </c:pt>
                <c:pt idx="10457">
                  <c:v>15.592025</c:v>
                </c:pt>
                <c:pt idx="10458">
                  <c:v>15.923632</c:v>
                </c:pt>
                <c:pt idx="10459">
                  <c:v>15.923632</c:v>
                </c:pt>
                <c:pt idx="10460">
                  <c:v>15.923632</c:v>
                </c:pt>
                <c:pt idx="10461">
                  <c:v>15.923632</c:v>
                </c:pt>
                <c:pt idx="10462">
                  <c:v>15.923632</c:v>
                </c:pt>
                <c:pt idx="10463">
                  <c:v>15.923632</c:v>
                </c:pt>
                <c:pt idx="10464">
                  <c:v>15.923632</c:v>
                </c:pt>
                <c:pt idx="10465">
                  <c:v>15.923632</c:v>
                </c:pt>
                <c:pt idx="10466">
                  <c:v>15.923632</c:v>
                </c:pt>
                <c:pt idx="10467">
                  <c:v>15.923632</c:v>
                </c:pt>
                <c:pt idx="10468">
                  <c:v>15.592025</c:v>
                </c:pt>
                <c:pt idx="10469">
                  <c:v>15.592025</c:v>
                </c:pt>
                <c:pt idx="10470">
                  <c:v>15.923632</c:v>
                </c:pt>
                <c:pt idx="10471">
                  <c:v>15.923632</c:v>
                </c:pt>
                <c:pt idx="10472">
                  <c:v>15.923632</c:v>
                </c:pt>
                <c:pt idx="10473">
                  <c:v>15.592025</c:v>
                </c:pt>
                <c:pt idx="10474">
                  <c:v>15.923632</c:v>
                </c:pt>
                <c:pt idx="10475">
                  <c:v>15.592025</c:v>
                </c:pt>
                <c:pt idx="10476">
                  <c:v>15.923632</c:v>
                </c:pt>
                <c:pt idx="10477">
                  <c:v>15.923632</c:v>
                </c:pt>
                <c:pt idx="10478">
                  <c:v>15.923632</c:v>
                </c:pt>
                <c:pt idx="10479">
                  <c:v>15.923632</c:v>
                </c:pt>
                <c:pt idx="10480">
                  <c:v>15.923632</c:v>
                </c:pt>
                <c:pt idx="10481">
                  <c:v>15.592025</c:v>
                </c:pt>
                <c:pt idx="10482">
                  <c:v>15.592025</c:v>
                </c:pt>
                <c:pt idx="10483">
                  <c:v>15.923632</c:v>
                </c:pt>
                <c:pt idx="10484">
                  <c:v>15.923632</c:v>
                </c:pt>
                <c:pt idx="10485">
                  <c:v>15.923632</c:v>
                </c:pt>
                <c:pt idx="10486">
                  <c:v>15.923632</c:v>
                </c:pt>
                <c:pt idx="10487">
                  <c:v>15.923632</c:v>
                </c:pt>
                <c:pt idx="10488">
                  <c:v>15.592025</c:v>
                </c:pt>
                <c:pt idx="10489">
                  <c:v>15.592025</c:v>
                </c:pt>
                <c:pt idx="10490">
                  <c:v>15.592025</c:v>
                </c:pt>
                <c:pt idx="10491">
                  <c:v>15.592025</c:v>
                </c:pt>
                <c:pt idx="10492">
                  <c:v>15.592025</c:v>
                </c:pt>
                <c:pt idx="10493">
                  <c:v>15.592025</c:v>
                </c:pt>
                <c:pt idx="10494">
                  <c:v>15.592025</c:v>
                </c:pt>
                <c:pt idx="10495">
                  <c:v>15.592025</c:v>
                </c:pt>
                <c:pt idx="10496">
                  <c:v>15.923632</c:v>
                </c:pt>
                <c:pt idx="10497">
                  <c:v>15.923632</c:v>
                </c:pt>
                <c:pt idx="10498">
                  <c:v>15.592025</c:v>
                </c:pt>
                <c:pt idx="10499">
                  <c:v>15.592025</c:v>
                </c:pt>
                <c:pt idx="10500">
                  <c:v>15.923632</c:v>
                </c:pt>
                <c:pt idx="10501">
                  <c:v>15.923632</c:v>
                </c:pt>
                <c:pt idx="10502">
                  <c:v>15.923632</c:v>
                </c:pt>
                <c:pt idx="10503">
                  <c:v>15.923632</c:v>
                </c:pt>
                <c:pt idx="10504">
                  <c:v>15.923632</c:v>
                </c:pt>
                <c:pt idx="10505">
                  <c:v>15.923632</c:v>
                </c:pt>
                <c:pt idx="10506">
                  <c:v>15.923632</c:v>
                </c:pt>
                <c:pt idx="10507">
                  <c:v>15.592025</c:v>
                </c:pt>
                <c:pt idx="10508">
                  <c:v>15.592025</c:v>
                </c:pt>
                <c:pt idx="10509">
                  <c:v>15.923632</c:v>
                </c:pt>
                <c:pt idx="10510">
                  <c:v>15.923632</c:v>
                </c:pt>
                <c:pt idx="10511">
                  <c:v>15.923632</c:v>
                </c:pt>
                <c:pt idx="10512">
                  <c:v>15.592025</c:v>
                </c:pt>
                <c:pt idx="10513">
                  <c:v>15.592025</c:v>
                </c:pt>
                <c:pt idx="10514">
                  <c:v>15.592025</c:v>
                </c:pt>
                <c:pt idx="10515">
                  <c:v>15.923632</c:v>
                </c:pt>
                <c:pt idx="10516">
                  <c:v>15.923632</c:v>
                </c:pt>
                <c:pt idx="10517">
                  <c:v>15.592025</c:v>
                </c:pt>
                <c:pt idx="10518">
                  <c:v>15.923632</c:v>
                </c:pt>
                <c:pt idx="10519">
                  <c:v>15.592025</c:v>
                </c:pt>
                <c:pt idx="10520">
                  <c:v>15.592025</c:v>
                </c:pt>
                <c:pt idx="10521">
                  <c:v>15.592025</c:v>
                </c:pt>
                <c:pt idx="10522">
                  <c:v>15.592025</c:v>
                </c:pt>
                <c:pt idx="10523">
                  <c:v>15.923632</c:v>
                </c:pt>
                <c:pt idx="10524">
                  <c:v>15.923632</c:v>
                </c:pt>
                <c:pt idx="10525">
                  <c:v>15.923632</c:v>
                </c:pt>
                <c:pt idx="10526">
                  <c:v>15.592025</c:v>
                </c:pt>
                <c:pt idx="10527">
                  <c:v>15.923632</c:v>
                </c:pt>
                <c:pt idx="10528">
                  <c:v>15.592025</c:v>
                </c:pt>
                <c:pt idx="10529">
                  <c:v>15.592025</c:v>
                </c:pt>
                <c:pt idx="10530">
                  <c:v>15.923632</c:v>
                </c:pt>
                <c:pt idx="10531">
                  <c:v>15.923632</c:v>
                </c:pt>
                <c:pt idx="10532">
                  <c:v>15.923632</c:v>
                </c:pt>
                <c:pt idx="10533">
                  <c:v>15.923632</c:v>
                </c:pt>
                <c:pt idx="10534">
                  <c:v>15.592025</c:v>
                </c:pt>
                <c:pt idx="10535">
                  <c:v>15.923632</c:v>
                </c:pt>
                <c:pt idx="10536">
                  <c:v>15.592025</c:v>
                </c:pt>
                <c:pt idx="10537">
                  <c:v>15.592025</c:v>
                </c:pt>
                <c:pt idx="10538">
                  <c:v>15.923632</c:v>
                </c:pt>
                <c:pt idx="10539">
                  <c:v>15.592025</c:v>
                </c:pt>
                <c:pt idx="10540">
                  <c:v>15.592025</c:v>
                </c:pt>
                <c:pt idx="10541">
                  <c:v>15.592025</c:v>
                </c:pt>
                <c:pt idx="10542">
                  <c:v>15.923632</c:v>
                </c:pt>
                <c:pt idx="10543">
                  <c:v>15.923632</c:v>
                </c:pt>
                <c:pt idx="10544">
                  <c:v>15.592025</c:v>
                </c:pt>
                <c:pt idx="10545">
                  <c:v>15.923632</c:v>
                </c:pt>
                <c:pt idx="10546">
                  <c:v>15.923632</c:v>
                </c:pt>
                <c:pt idx="10547">
                  <c:v>15.923632</c:v>
                </c:pt>
                <c:pt idx="10548">
                  <c:v>15.923632</c:v>
                </c:pt>
                <c:pt idx="10549">
                  <c:v>15.923632</c:v>
                </c:pt>
                <c:pt idx="10550">
                  <c:v>15.592025</c:v>
                </c:pt>
                <c:pt idx="10551">
                  <c:v>15.923632</c:v>
                </c:pt>
                <c:pt idx="10552">
                  <c:v>15.923632</c:v>
                </c:pt>
                <c:pt idx="10553">
                  <c:v>15.923632</c:v>
                </c:pt>
                <c:pt idx="10554">
                  <c:v>15.923632</c:v>
                </c:pt>
                <c:pt idx="10555">
                  <c:v>15.923632</c:v>
                </c:pt>
                <c:pt idx="10556">
                  <c:v>15.923632</c:v>
                </c:pt>
                <c:pt idx="10557">
                  <c:v>15.923632</c:v>
                </c:pt>
                <c:pt idx="10558">
                  <c:v>15.592025</c:v>
                </c:pt>
                <c:pt idx="10559">
                  <c:v>15.923632</c:v>
                </c:pt>
                <c:pt idx="10560">
                  <c:v>15.923632</c:v>
                </c:pt>
                <c:pt idx="10561">
                  <c:v>15.923632</c:v>
                </c:pt>
                <c:pt idx="10562">
                  <c:v>15.923632</c:v>
                </c:pt>
                <c:pt idx="10563">
                  <c:v>15.592025</c:v>
                </c:pt>
                <c:pt idx="10564">
                  <c:v>15.592025</c:v>
                </c:pt>
                <c:pt idx="10565">
                  <c:v>15.592025</c:v>
                </c:pt>
                <c:pt idx="10566">
                  <c:v>15.923632</c:v>
                </c:pt>
                <c:pt idx="10567">
                  <c:v>15.923632</c:v>
                </c:pt>
                <c:pt idx="10568">
                  <c:v>15.923632</c:v>
                </c:pt>
                <c:pt idx="10569">
                  <c:v>15.923632</c:v>
                </c:pt>
                <c:pt idx="10570">
                  <c:v>15.923632</c:v>
                </c:pt>
                <c:pt idx="10571">
                  <c:v>15.923632</c:v>
                </c:pt>
                <c:pt idx="10572">
                  <c:v>15.923632</c:v>
                </c:pt>
                <c:pt idx="10573">
                  <c:v>15.592025</c:v>
                </c:pt>
                <c:pt idx="10574">
                  <c:v>15.923632</c:v>
                </c:pt>
                <c:pt idx="10575">
                  <c:v>15.923632</c:v>
                </c:pt>
                <c:pt idx="10576">
                  <c:v>15.592025</c:v>
                </c:pt>
                <c:pt idx="10577">
                  <c:v>15.923632</c:v>
                </c:pt>
                <c:pt idx="10578">
                  <c:v>15.923632</c:v>
                </c:pt>
                <c:pt idx="10579">
                  <c:v>15.923632</c:v>
                </c:pt>
                <c:pt idx="10580">
                  <c:v>15.923632</c:v>
                </c:pt>
                <c:pt idx="10581">
                  <c:v>15.923632</c:v>
                </c:pt>
                <c:pt idx="10582">
                  <c:v>15.923632</c:v>
                </c:pt>
                <c:pt idx="10583">
                  <c:v>15.923632</c:v>
                </c:pt>
                <c:pt idx="10584">
                  <c:v>15.923632</c:v>
                </c:pt>
                <c:pt idx="10585">
                  <c:v>15.923632</c:v>
                </c:pt>
                <c:pt idx="10586">
                  <c:v>15.592025</c:v>
                </c:pt>
                <c:pt idx="10587">
                  <c:v>15.923632</c:v>
                </c:pt>
                <c:pt idx="10588">
                  <c:v>15.923632</c:v>
                </c:pt>
                <c:pt idx="10589">
                  <c:v>15.923632</c:v>
                </c:pt>
                <c:pt idx="10590">
                  <c:v>15.592025</c:v>
                </c:pt>
                <c:pt idx="10591">
                  <c:v>15.923632</c:v>
                </c:pt>
                <c:pt idx="10592">
                  <c:v>15.923632</c:v>
                </c:pt>
                <c:pt idx="10593">
                  <c:v>15.923632</c:v>
                </c:pt>
                <c:pt idx="10594">
                  <c:v>15.923632</c:v>
                </c:pt>
                <c:pt idx="10595">
                  <c:v>15.923632</c:v>
                </c:pt>
                <c:pt idx="10596">
                  <c:v>15.592025</c:v>
                </c:pt>
                <c:pt idx="10597">
                  <c:v>15.923632</c:v>
                </c:pt>
                <c:pt idx="10598">
                  <c:v>15.592025</c:v>
                </c:pt>
                <c:pt idx="10599">
                  <c:v>15.923632</c:v>
                </c:pt>
                <c:pt idx="10600">
                  <c:v>15.923632</c:v>
                </c:pt>
                <c:pt idx="10601">
                  <c:v>15.923632</c:v>
                </c:pt>
                <c:pt idx="10602">
                  <c:v>15.923632</c:v>
                </c:pt>
                <c:pt idx="10603">
                  <c:v>15.923632</c:v>
                </c:pt>
                <c:pt idx="10604">
                  <c:v>15.923632</c:v>
                </c:pt>
                <c:pt idx="10605">
                  <c:v>15.923632</c:v>
                </c:pt>
                <c:pt idx="10606">
                  <c:v>15.923632</c:v>
                </c:pt>
                <c:pt idx="10607">
                  <c:v>15.592025</c:v>
                </c:pt>
                <c:pt idx="10608">
                  <c:v>15.923632</c:v>
                </c:pt>
                <c:pt idx="10609">
                  <c:v>15.923632</c:v>
                </c:pt>
                <c:pt idx="10610">
                  <c:v>15.923632</c:v>
                </c:pt>
                <c:pt idx="10611">
                  <c:v>15.592025</c:v>
                </c:pt>
                <c:pt idx="10612">
                  <c:v>15.923632</c:v>
                </c:pt>
                <c:pt idx="10613">
                  <c:v>15.923632</c:v>
                </c:pt>
                <c:pt idx="10614">
                  <c:v>15.592025</c:v>
                </c:pt>
                <c:pt idx="10615">
                  <c:v>15.923632</c:v>
                </c:pt>
                <c:pt idx="10616">
                  <c:v>15.592025</c:v>
                </c:pt>
                <c:pt idx="10617">
                  <c:v>15.923632</c:v>
                </c:pt>
                <c:pt idx="10618">
                  <c:v>15.923632</c:v>
                </c:pt>
                <c:pt idx="10619">
                  <c:v>15.592025</c:v>
                </c:pt>
                <c:pt idx="10620">
                  <c:v>15.592025</c:v>
                </c:pt>
                <c:pt idx="10621">
                  <c:v>15.923632</c:v>
                </c:pt>
                <c:pt idx="10622">
                  <c:v>15.923632</c:v>
                </c:pt>
                <c:pt idx="10623">
                  <c:v>15.923632</c:v>
                </c:pt>
                <c:pt idx="10624">
                  <c:v>15.923632</c:v>
                </c:pt>
                <c:pt idx="10625">
                  <c:v>15.923632</c:v>
                </c:pt>
                <c:pt idx="10626">
                  <c:v>15.923632</c:v>
                </c:pt>
                <c:pt idx="10627">
                  <c:v>15.923632</c:v>
                </c:pt>
                <c:pt idx="10628">
                  <c:v>15.923632</c:v>
                </c:pt>
                <c:pt idx="10629">
                  <c:v>15.592025</c:v>
                </c:pt>
                <c:pt idx="10630">
                  <c:v>15.592025</c:v>
                </c:pt>
                <c:pt idx="10631">
                  <c:v>15.923632</c:v>
                </c:pt>
                <c:pt idx="10632">
                  <c:v>15.923632</c:v>
                </c:pt>
                <c:pt idx="10633">
                  <c:v>15.923632</c:v>
                </c:pt>
                <c:pt idx="10634">
                  <c:v>15.592025</c:v>
                </c:pt>
                <c:pt idx="10635">
                  <c:v>15.923632</c:v>
                </c:pt>
                <c:pt idx="10636">
                  <c:v>15.923632</c:v>
                </c:pt>
                <c:pt idx="10637">
                  <c:v>15.592025</c:v>
                </c:pt>
                <c:pt idx="10638">
                  <c:v>15.923632</c:v>
                </c:pt>
                <c:pt idx="10639">
                  <c:v>15.592025</c:v>
                </c:pt>
                <c:pt idx="10640">
                  <c:v>15.923632</c:v>
                </c:pt>
                <c:pt idx="10641">
                  <c:v>15.923632</c:v>
                </c:pt>
                <c:pt idx="10642">
                  <c:v>15.923632</c:v>
                </c:pt>
                <c:pt idx="10643">
                  <c:v>15.592025</c:v>
                </c:pt>
                <c:pt idx="10644">
                  <c:v>15.923632</c:v>
                </c:pt>
                <c:pt idx="10645">
                  <c:v>15.923632</c:v>
                </c:pt>
                <c:pt idx="10646">
                  <c:v>15.923632</c:v>
                </c:pt>
                <c:pt idx="10647">
                  <c:v>15.923632</c:v>
                </c:pt>
                <c:pt idx="10648">
                  <c:v>15.923632</c:v>
                </c:pt>
                <c:pt idx="10649">
                  <c:v>15.592025</c:v>
                </c:pt>
                <c:pt idx="10650">
                  <c:v>15.923632</c:v>
                </c:pt>
                <c:pt idx="10651">
                  <c:v>15.923632</c:v>
                </c:pt>
                <c:pt idx="10652">
                  <c:v>15.923632</c:v>
                </c:pt>
                <c:pt idx="10653">
                  <c:v>15.923632</c:v>
                </c:pt>
                <c:pt idx="10654">
                  <c:v>15.923632</c:v>
                </c:pt>
                <c:pt idx="10655">
                  <c:v>15.923632</c:v>
                </c:pt>
                <c:pt idx="10656">
                  <c:v>15.923632</c:v>
                </c:pt>
                <c:pt idx="10657">
                  <c:v>15.923632</c:v>
                </c:pt>
                <c:pt idx="10658">
                  <c:v>15.923632</c:v>
                </c:pt>
                <c:pt idx="10659">
                  <c:v>15.923632</c:v>
                </c:pt>
                <c:pt idx="10660">
                  <c:v>15.923632</c:v>
                </c:pt>
                <c:pt idx="10661">
                  <c:v>15.923632</c:v>
                </c:pt>
                <c:pt idx="10662">
                  <c:v>15.923632</c:v>
                </c:pt>
                <c:pt idx="10663">
                  <c:v>15.923632</c:v>
                </c:pt>
                <c:pt idx="10664">
                  <c:v>15.923632</c:v>
                </c:pt>
                <c:pt idx="10665">
                  <c:v>15.923632</c:v>
                </c:pt>
                <c:pt idx="10666">
                  <c:v>15.923632</c:v>
                </c:pt>
                <c:pt idx="10667">
                  <c:v>15.923632</c:v>
                </c:pt>
                <c:pt idx="10668">
                  <c:v>15.923632</c:v>
                </c:pt>
                <c:pt idx="10669">
                  <c:v>15.923632</c:v>
                </c:pt>
                <c:pt idx="10670">
                  <c:v>15.923632</c:v>
                </c:pt>
                <c:pt idx="10671">
                  <c:v>15.923632</c:v>
                </c:pt>
                <c:pt idx="10672">
                  <c:v>15.923632</c:v>
                </c:pt>
                <c:pt idx="10673">
                  <c:v>15.923632</c:v>
                </c:pt>
                <c:pt idx="10674">
                  <c:v>15.923632</c:v>
                </c:pt>
                <c:pt idx="10675">
                  <c:v>15.923632</c:v>
                </c:pt>
                <c:pt idx="10676">
                  <c:v>15.923632</c:v>
                </c:pt>
                <c:pt idx="10677">
                  <c:v>15.923632</c:v>
                </c:pt>
                <c:pt idx="10678">
                  <c:v>15.923632</c:v>
                </c:pt>
                <c:pt idx="10679">
                  <c:v>15.923632</c:v>
                </c:pt>
                <c:pt idx="10680">
                  <c:v>15.923632</c:v>
                </c:pt>
                <c:pt idx="10681">
                  <c:v>15.592025</c:v>
                </c:pt>
                <c:pt idx="10682">
                  <c:v>15.923632</c:v>
                </c:pt>
                <c:pt idx="10683">
                  <c:v>15.923632</c:v>
                </c:pt>
                <c:pt idx="10684">
                  <c:v>15.923632</c:v>
                </c:pt>
                <c:pt idx="10685">
                  <c:v>15.923632</c:v>
                </c:pt>
                <c:pt idx="10686">
                  <c:v>15.923632</c:v>
                </c:pt>
                <c:pt idx="10687">
                  <c:v>15.923632</c:v>
                </c:pt>
                <c:pt idx="10688">
                  <c:v>15.592025</c:v>
                </c:pt>
                <c:pt idx="10689">
                  <c:v>15.923632</c:v>
                </c:pt>
                <c:pt idx="10690">
                  <c:v>15.923632</c:v>
                </c:pt>
                <c:pt idx="10691">
                  <c:v>15.923632</c:v>
                </c:pt>
                <c:pt idx="10692">
                  <c:v>15.923632</c:v>
                </c:pt>
                <c:pt idx="10693">
                  <c:v>15.592025</c:v>
                </c:pt>
                <c:pt idx="10694">
                  <c:v>15.923632</c:v>
                </c:pt>
                <c:pt idx="10695">
                  <c:v>15.923632</c:v>
                </c:pt>
                <c:pt idx="10696">
                  <c:v>15.923632</c:v>
                </c:pt>
                <c:pt idx="10697">
                  <c:v>15.923632</c:v>
                </c:pt>
                <c:pt idx="10698">
                  <c:v>15.592025</c:v>
                </c:pt>
                <c:pt idx="10699">
                  <c:v>15.923632</c:v>
                </c:pt>
                <c:pt idx="10700">
                  <c:v>15.923632</c:v>
                </c:pt>
                <c:pt idx="10701">
                  <c:v>15.923632</c:v>
                </c:pt>
                <c:pt idx="10702">
                  <c:v>15.592025</c:v>
                </c:pt>
                <c:pt idx="10703">
                  <c:v>15.923632</c:v>
                </c:pt>
                <c:pt idx="10704">
                  <c:v>15.923632</c:v>
                </c:pt>
                <c:pt idx="10705">
                  <c:v>15.923632</c:v>
                </c:pt>
                <c:pt idx="10706">
                  <c:v>15.923632</c:v>
                </c:pt>
                <c:pt idx="10707">
                  <c:v>15.592025</c:v>
                </c:pt>
                <c:pt idx="10708">
                  <c:v>15.923632</c:v>
                </c:pt>
                <c:pt idx="10709">
                  <c:v>15.923632</c:v>
                </c:pt>
                <c:pt idx="10710">
                  <c:v>15.592025</c:v>
                </c:pt>
                <c:pt idx="10711">
                  <c:v>15.923632</c:v>
                </c:pt>
                <c:pt idx="10712">
                  <c:v>15.923632</c:v>
                </c:pt>
                <c:pt idx="10713">
                  <c:v>15.923632</c:v>
                </c:pt>
                <c:pt idx="10714">
                  <c:v>15.592025</c:v>
                </c:pt>
                <c:pt idx="10715">
                  <c:v>15.592025</c:v>
                </c:pt>
                <c:pt idx="10716">
                  <c:v>15.592025</c:v>
                </c:pt>
                <c:pt idx="10717">
                  <c:v>15.592025</c:v>
                </c:pt>
                <c:pt idx="10718">
                  <c:v>15.923632</c:v>
                </c:pt>
                <c:pt idx="10719">
                  <c:v>15.923632</c:v>
                </c:pt>
                <c:pt idx="10720">
                  <c:v>15.923632</c:v>
                </c:pt>
                <c:pt idx="10721">
                  <c:v>15.923632</c:v>
                </c:pt>
                <c:pt idx="10722">
                  <c:v>15.923632</c:v>
                </c:pt>
                <c:pt idx="10723">
                  <c:v>15.592025</c:v>
                </c:pt>
                <c:pt idx="10724">
                  <c:v>15.923632</c:v>
                </c:pt>
                <c:pt idx="10725">
                  <c:v>15.923632</c:v>
                </c:pt>
                <c:pt idx="10726">
                  <c:v>15.592025</c:v>
                </c:pt>
                <c:pt idx="10727">
                  <c:v>15.923632</c:v>
                </c:pt>
                <c:pt idx="10728">
                  <c:v>15.592025</c:v>
                </c:pt>
                <c:pt idx="10729">
                  <c:v>15.592025</c:v>
                </c:pt>
                <c:pt idx="10730">
                  <c:v>15.592025</c:v>
                </c:pt>
                <c:pt idx="10731">
                  <c:v>15.923632</c:v>
                </c:pt>
                <c:pt idx="10732">
                  <c:v>15.923632</c:v>
                </c:pt>
                <c:pt idx="10733">
                  <c:v>15.923632</c:v>
                </c:pt>
                <c:pt idx="10734">
                  <c:v>15.592025</c:v>
                </c:pt>
                <c:pt idx="10735">
                  <c:v>15.923632</c:v>
                </c:pt>
                <c:pt idx="10736">
                  <c:v>15.923632</c:v>
                </c:pt>
                <c:pt idx="10737">
                  <c:v>15.592025</c:v>
                </c:pt>
                <c:pt idx="10738">
                  <c:v>15.592025</c:v>
                </c:pt>
                <c:pt idx="10739">
                  <c:v>15.923632</c:v>
                </c:pt>
                <c:pt idx="10740">
                  <c:v>15.923632</c:v>
                </c:pt>
                <c:pt idx="10741">
                  <c:v>15.923632</c:v>
                </c:pt>
                <c:pt idx="10742">
                  <c:v>15.923632</c:v>
                </c:pt>
                <c:pt idx="10743">
                  <c:v>15.592025</c:v>
                </c:pt>
                <c:pt idx="10744">
                  <c:v>15.923632</c:v>
                </c:pt>
                <c:pt idx="10745">
                  <c:v>15.923632</c:v>
                </c:pt>
                <c:pt idx="10746">
                  <c:v>15.592025</c:v>
                </c:pt>
                <c:pt idx="10747">
                  <c:v>15.592025</c:v>
                </c:pt>
                <c:pt idx="10748">
                  <c:v>15.592025</c:v>
                </c:pt>
                <c:pt idx="10749">
                  <c:v>15.592025</c:v>
                </c:pt>
                <c:pt idx="10750">
                  <c:v>15.923632</c:v>
                </c:pt>
                <c:pt idx="10751">
                  <c:v>15.923632</c:v>
                </c:pt>
                <c:pt idx="10752">
                  <c:v>15.592025</c:v>
                </c:pt>
                <c:pt idx="10753">
                  <c:v>15.592025</c:v>
                </c:pt>
                <c:pt idx="10754">
                  <c:v>15.592025</c:v>
                </c:pt>
                <c:pt idx="10755">
                  <c:v>15.923632</c:v>
                </c:pt>
                <c:pt idx="10756">
                  <c:v>15.592025</c:v>
                </c:pt>
                <c:pt idx="10757">
                  <c:v>15.923632</c:v>
                </c:pt>
                <c:pt idx="10758">
                  <c:v>15.923632</c:v>
                </c:pt>
                <c:pt idx="10759">
                  <c:v>15.923632</c:v>
                </c:pt>
                <c:pt idx="10760">
                  <c:v>15.923632</c:v>
                </c:pt>
                <c:pt idx="10761">
                  <c:v>15.923632</c:v>
                </c:pt>
                <c:pt idx="10762">
                  <c:v>15.923632</c:v>
                </c:pt>
                <c:pt idx="10763">
                  <c:v>15.923632</c:v>
                </c:pt>
                <c:pt idx="10764">
                  <c:v>15.592025</c:v>
                </c:pt>
                <c:pt idx="10765">
                  <c:v>15.923632</c:v>
                </c:pt>
                <c:pt idx="10766">
                  <c:v>15.923632</c:v>
                </c:pt>
                <c:pt idx="10767">
                  <c:v>15.923632</c:v>
                </c:pt>
                <c:pt idx="10768">
                  <c:v>15.923632</c:v>
                </c:pt>
                <c:pt idx="10769">
                  <c:v>15.923632</c:v>
                </c:pt>
                <c:pt idx="10770">
                  <c:v>15.592025</c:v>
                </c:pt>
                <c:pt idx="10771">
                  <c:v>15.592025</c:v>
                </c:pt>
                <c:pt idx="10772">
                  <c:v>15.923632</c:v>
                </c:pt>
                <c:pt idx="10773">
                  <c:v>15.923632</c:v>
                </c:pt>
                <c:pt idx="10774">
                  <c:v>15.592025</c:v>
                </c:pt>
                <c:pt idx="10775">
                  <c:v>15.923632</c:v>
                </c:pt>
                <c:pt idx="10776">
                  <c:v>15.923632</c:v>
                </c:pt>
                <c:pt idx="10777">
                  <c:v>15.923632</c:v>
                </c:pt>
                <c:pt idx="10778">
                  <c:v>15.923632</c:v>
                </c:pt>
                <c:pt idx="10779">
                  <c:v>15.592025</c:v>
                </c:pt>
                <c:pt idx="10780">
                  <c:v>15.923632</c:v>
                </c:pt>
                <c:pt idx="10781">
                  <c:v>15.923632</c:v>
                </c:pt>
                <c:pt idx="10782">
                  <c:v>15.592025</c:v>
                </c:pt>
                <c:pt idx="10783">
                  <c:v>15.592025</c:v>
                </c:pt>
                <c:pt idx="10784">
                  <c:v>15.592025</c:v>
                </c:pt>
                <c:pt idx="10785">
                  <c:v>15.923632</c:v>
                </c:pt>
                <c:pt idx="10786">
                  <c:v>15.923632</c:v>
                </c:pt>
                <c:pt idx="10787">
                  <c:v>15.592025</c:v>
                </c:pt>
                <c:pt idx="10788">
                  <c:v>15.923632</c:v>
                </c:pt>
                <c:pt idx="10789">
                  <c:v>15.923632</c:v>
                </c:pt>
                <c:pt idx="10790">
                  <c:v>15.923632</c:v>
                </c:pt>
                <c:pt idx="10791">
                  <c:v>15.923632</c:v>
                </c:pt>
                <c:pt idx="10792">
                  <c:v>15.592025</c:v>
                </c:pt>
                <c:pt idx="10793">
                  <c:v>15.923632</c:v>
                </c:pt>
                <c:pt idx="10794">
                  <c:v>15.923632</c:v>
                </c:pt>
                <c:pt idx="10795">
                  <c:v>15.923632</c:v>
                </c:pt>
                <c:pt idx="10796">
                  <c:v>15.923632</c:v>
                </c:pt>
                <c:pt idx="10797">
                  <c:v>15.923632</c:v>
                </c:pt>
                <c:pt idx="10798">
                  <c:v>15.923632</c:v>
                </c:pt>
                <c:pt idx="10799">
                  <c:v>15.923632</c:v>
                </c:pt>
                <c:pt idx="10800">
                  <c:v>15.923632</c:v>
                </c:pt>
                <c:pt idx="10801">
                  <c:v>15.923632</c:v>
                </c:pt>
                <c:pt idx="10802">
                  <c:v>15.592025</c:v>
                </c:pt>
                <c:pt idx="10803">
                  <c:v>15.923632</c:v>
                </c:pt>
                <c:pt idx="10804">
                  <c:v>15.923632</c:v>
                </c:pt>
                <c:pt idx="10805">
                  <c:v>15.923632</c:v>
                </c:pt>
                <c:pt idx="10806">
                  <c:v>15.923632</c:v>
                </c:pt>
                <c:pt idx="10807">
                  <c:v>15.923632</c:v>
                </c:pt>
                <c:pt idx="10808">
                  <c:v>15.923632</c:v>
                </c:pt>
                <c:pt idx="10809">
                  <c:v>15.923632</c:v>
                </c:pt>
                <c:pt idx="10810">
                  <c:v>15.923632</c:v>
                </c:pt>
                <c:pt idx="10811">
                  <c:v>15.923632</c:v>
                </c:pt>
                <c:pt idx="10812">
                  <c:v>15.923632</c:v>
                </c:pt>
                <c:pt idx="10813">
                  <c:v>15.923632</c:v>
                </c:pt>
                <c:pt idx="10814">
                  <c:v>15.923632</c:v>
                </c:pt>
                <c:pt idx="10815">
                  <c:v>15.592025</c:v>
                </c:pt>
                <c:pt idx="10816">
                  <c:v>15.923632</c:v>
                </c:pt>
                <c:pt idx="10817">
                  <c:v>15.923632</c:v>
                </c:pt>
                <c:pt idx="10818">
                  <c:v>15.923632</c:v>
                </c:pt>
                <c:pt idx="10819">
                  <c:v>15.923632</c:v>
                </c:pt>
                <c:pt idx="10820">
                  <c:v>15.923632</c:v>
                </c:pt>
                <c:pt idx="10821">
                  <c:v>15.923632</c:v>
                </c:pt>
                <c:pt idx="10822">
                  <c:v>15.923632</c:v>
                </c:pt>
                <c:pt idx="10823">
                  <c:v>15.923632</c:v>
                </c:pt>
                <c:pt idx="10824">
                  <c:v>15.592025</c:v>
                </c:pt>
                <c:pt idx="10825">
                  <c:v>15.592025</c:v>
                </c:pt>
                <c:pt idx="10826">
                  <c:v>15.923632</c:v>
                </c:pt>
                <c:pt idx="10827">
                  <c:v>15.923632</c:v>
                </c:pt>
                <c:pt idx="10828">
                  <c:v>15.923632</c:v>
                </c:pt>
                <c:pt idx="10829">
                  <c:v>15.923632</c:v>
                </c:pt>
                <c:pt idx="10830">
                  <c:v>15.923632</c:v>
                </c:pt>
                <c:pt idx="10831">
                  <c:v>15.923632</c:v>
                </c:pt>
                <c:pt idx="10832">
                  <c:v>15.923632</c:v>
                </c:pt>
                <c:pt idx="10833">
                  <c:v>15.923632</c:v>
                </c:pt>
                <c:pt idx="10834">
                  <c:v>15.592025</c:v>
                </c:pt>
                <c:pt idx="10835">
                  <c:v>15.923632</c:v>
                </c:pt>
                <c:pt idx="10836">
                  <c:v>15.592025</c:v>
                </c:pt>
                <c:pt idx="10837">
                  <c:v>15.592025</c:v>
                </c:pt>
                <c:pt idx="10838">
                  <c:v>15.923632</c:v>
                </c:pt>
                <c:pt idx="10839">
                  <c:v>15.923632</c:v>
                </c:pt>
                <c:pt idx="10840">
                  <c:v>15.923632</c:v>
                </c:pt>
                <c:pt idx="10841">
                  <c:v>15.592025</c:v>
                </c:pt>
                <c:pt idx="10842">
                  <c:v>15.923632</c:v>
                </c:pt>
                <c:pt idx="10843">
                  <c:v>15.923632</c:v>
                </c:pt>
                <c:pt idx="10844">
                  <c:v>15.923632</c:v>
                </c:pt>
                <c:pt idx="10845">
                  <c:v>15.592025</c:v>
                </c:pt>
                <c:pt idx="10846">
                  <c:v>15.923632</c:v>
                </c:pt>
                <c:pt idx="10847">
                  <c:v>15.592025</c:v>
                </c:pt>
                <c:pt idx="10848">
                  <c:v>15.923632</c:v>
                </c:pt>
                <c:pt idx="10849">
                  <c:v>15.923632</c:v>
                </c:pt>
                <c:pt idx="10850">
                  <c:v>15.923632</c:v>
                </c:pt>
                <c:pt idx="10851">
                  <c:v>15.923632</c:v>
                </c:pt>
                <c:pt idx="10852">
                  <c:v>15.923632</c:v>
                </c:pt>
                <c:pt idx="10853">
                  <c:v>15.923632</c:v>
                </c:pt>
                <c:pt idx="10854">
                  <c:v>15.923632</c:v>
                </c:pt>
                <c:pt idx="10855">
                  <c:v>15.923632</c:v>
                </c:pt>
                <c:pt idx="10856">
                  <c:v>15.923632</c:v>
                </c:pt>
                <c:pt idx="10857">
                  <c:v>15.923632</c:v>
                </c:pt>
                <c:pt idx="10858">
                  <c:v>15.923632</c:v>
                </c:pt>
                <c:pt idx="10859">
                  <c:v>15.923632</c:v>
                </c:pt>
                <c:pt idx="10860">
                  <c:v>15.923632</c:v>
                </c:pt>
                <c:pt idx="10861">
                  <c:v>15.923632</c:v>
                </c:pt>
                <c:pt idx="10862">
                  <c:v>15.923632</c:v>
                </c:pt>
                <c:pt idx="10863">
                  <c:v>15.923632</c:v>
                </c:pt>
                <c:pt idx="10864">
                  <c:v>15.923632</c:v>
                </c:pt>
                <c:pt idx="10865">
                  <c:v>15.923632</c:v>
                </c:pt>
                <c:pt idx="10866">
                  <c:v>15.592025</c:v>
                </c:pt>
                <c:pt idx="10867">
                  <c:v>15.592025</c:v>
                </c:pt>
                <c:pt idx="10868">
                  <c:v>15.592025</c:v>
                </c:pt>
                <c:pt idx="10869">
                  <c:v>15.923632</c:v>
                </c:pt>
                <c:pt idx="10870">
                  <c:v>15.923632</c:v>
                </c:pt>
                <c:pt idx="10871">
                  <c:v>15.923632</c:v>
                </c:pt>
                <c:pt idx="10872">
                  <c:v>15.923632</c:v>
                </c:pt>
                <c:pt idx="10873">
                  <c:v>15.592025</c:v>
                </c:pt>
                <c:pt idx="10874">
                  <c:v>15.592025</c:v>
                </c:pt>
                <c:pt idx="10875">
                  <c:v>15.923632</c:v>
                </c:pt>
                <c:pt idx="10876">
                  <c:v>15.923632</c:v>
                </c:pt>
                <c:pt idx="10877">
                  <c:v>15.923632</c:v>
                </c:pt>
                <c:pt idx="10878">
                  <c:v>15.923632</c:v>
                </c:pt>
                <c:pt idx="10879">
                  <c:v>15.923632</c:v>
                </c:pt>
                <c:pt idx="10880">
                  <c:v>15.923632</c:v>
                </c:pt>
                <c:pt idx="10881">
                  <c:v>15.592025</c:v>
                </c:pt>
                <c:pt idx="10882">
                  <c:v>15.923632</c:v>
                </c:pt>
                <c:pt idx="10883">
                  <c:v>15.923632</c:v>
                </c:pt>
                <c:pt idx="10884">
                  <c:v>15.923632</c:v>
                </c:pt>
                <c:pt idx="10885">
                  <c:v>15.592025</c:v>
                </c:pt>
                <c:pt idx="10886">
                  <c:v>15.923632</c:v>
                </c:pt>
                <c:pt idx="10887">
                  <c:v>15.923632</c:v>
                </c:pt>
                <c:pt idx="10888">
                  <c:v>15.923632</c:v>
                </c:pt>
                <c:pt idx="10889">
                  <c:v>15.592025</c:v>
                </c:pt>
                <c:pt idx="10890">
                  <c:v>15.923632</c:v>
                </c:pt>
                <c:pt idx="10891">
                  <c:v>15.923632</c:v>
                </c:pt>
                <c:pt idx="10892">
                  <c:v>15.923632</c:v>
                </c:pt>
                <c:pt idx="10893">
                  <c:v>15.923632</c:v>
                </c:pt>
                <c:pt idx="10894">
                  <c:v>15.923632</c:v>
                </c:pt>
                <c:pt idx="10895">
                  <c:v>15.592025</c:v>
                </c:pt>
                <c:pt idx="10896">
                  <c:v>15.923632</c:v>
                </c:pt>
                <c:pt idx="10897">
                  <c:v>15.923632</c:v>
                </c:pt>
                <c:pt idx="10898">
                  <c:v>15.923632</c:v>
                </c:pt>
                <c:pt idx="10899">
                  <c:v>15.923632</c:v>
                </c:pt>
                <c:pt idx="10900">
                  <c:v>15.592025</c:v>
                </c:pt>
                <c:pt idx="10901">
                  <c:v>15.923632</c:v>
                </c:pt>
                <c:pt idx="10902">
                  <c:v>15.923632</c:v>
                </c:pt>
                <c:pt idx="10903">
                  <c:v>15.923632</c:v>
                </c:pt>
                <c:pt idx="10904">
                  <c:v>15.923632</c:v>
                </c:pt>
                <c:pt idx="10905">
                  <c:v>15.923632</c:v>
                </c:pt>
                <c:pt idx="10906">
                  <c:v>15.923632</c:v>
                </c:pt>
                <c:pt idx="10907">
                  <c:v>15.923632</c:v>
                </c:pt>
                <c:pt idx="10908">
                  <c:v>15.923632</c:v>
                </c:pt>
                <c:pt idx="10909">
                  <c:v>15.923632</c:v>
                </c:pt>
                <c:pt idx="10910">
                  <c:v>15.923632</c:v>
                </c:pt>
                <c:pt idx="10911">
                  <c:v>15.923632</c:v>
                </c:pt>
                <c:pt idx="10912">
                  <c:v>15.923632</c:v>
                </c:pt>
                <c:pt idx="10913">
                  <c:v>15.592025</c:v>
                </c:pt>
                <c:pt idx="10914">
                  <c:v>15.923632</c:v>
                </c:pt>
                <c:pt idx="10915">
                  <c:v>15.923632</c:v>
                </c:pt>
                <c:pt idx="10916">
                  <c:v>15.923632</c:v>
                </c:pt>
                <c:pt idx="10917">
                  <c:v>15.923632</c:v>
                </c:pt>
                <c:pt idx="10918">
                  <c:v>15.923632</c:v>
                </c:pt>
                <c:pt idx="10919">
                  <c:v>15.923632</c:v>
                </c:pt>
                <c:pt idx="10920">
                  <c:v>15.923632</c:v>
                </c:pt>
                <c:pt idx="10921">
                  <c:v>15.923632</c:v>
                </c:pt>
                <c:pt idx="10922">
                  <c:v>15.923632</c:v>
                </c:pt>
                <c:pt idx="10923">
                  <c:v>15.923632</c:v>
                </c:pt>
                <c:pt idx="10924">
                  <c:v>15.923632</c:v>
                </c:pt>
                <c:pt idx="10925">
                  <c:v>15.923632</c:v>
                </c:pt>
                <c:pt idx="10926">
                  <c:v>15.592025</c:v>
                </c:pt>
                <c:pt idx="10927">
                  <c:v>15.592025</c:v>
                </c:pt>
                <c:pt idx="10928">
                  <c:v>15.923632</c:v>
                </c:pt>
                <c:pt idx="10929">
                  <c:v>15.923632</c:v>
                </c:pt>
                <c:pt idx="10930">
                  <c:v>15.923632</c:v>
                </c:pt>
                <c:pt idx="10931">
                  <c:v>15.923632</c:v>
                </c:pt>
                <c:pt idx="10932">
                  <c:v>15.923632</c:v>
                </c:pt>
                <c:pt idx="10933">
                  <c:v>15.923632</c:v>
                </c:pt>
                <c:pt idx="10934">
                  <c:v>15.923632</c:v>
                </c:pt>
                <c:pt idx="10935">
                  <c:v>15.923632</c:v>
                </c:pt>
                <c:pt idx="10936">
                  <c:v>15.923632</c:v>
                </c:pt>
                <c:pt idx="10937">
                  <c:v>15.923632</c:v>
                </c:pt>
                <c:pt idx="10938">
                  <c:v>15.923632</c:v>
                </c:pt>
                <c:pt idx="10939">
                  <c:v>15.592025</c:v>
                </c:pt>
                <c:pt idx="10940">
                  <c:v>15.923632</c:v>
                </c:pt>
                <c:pt idx="10941">
                  <c:v>15.923632</c:v>
                </c:pt>
                <c:pt idx="10942">
                  <c:v>15.592025</c:v>
                </c:pt>
                <c:pt idx="10943">
                  <c:v>15.923632</c:v>
                </c:pt>
                <c:pt idx="10944">
                  <c:v>15.923632</c:v>
                </c:pt>
                <c:pt idx="10945">
                  <c:v>15.923632</c:v>
                </c:pt>
                <c:pt idx="10946">
                  <c:v>15.923632</c:v>
                </c:pt>
                <c:pt idx="10947">
                  <c:v>15.923632</c:v>
                </c:pt>
                <c:pt idx="10948">
                  <c:v>15.923632</c:v>
                </c:pt>
                <c:pt idx="10949">
                  <c:v>15.923632</c:v>
                </c:pt>
                <c:pt idx="10950">
                  <c:v>15.923632</c:v>
                </c:pt>
                <c:pt idx="10951">
                  <c:v>15.923632</c:v>
                </c:pt>
                <c:pt idx="10952">
                  <c:v>15.923632</c:v>
                </c:pt>
                <c:pt idx="10953">
                  <c:v>15.923632</c:v>
                </c:pt>
                <c:pt idx="10954">
                  <c:v>15.923632</c:v>
                </c:pt>
                <c:pt idx="10955">
                  <c:v>15.923632</c:v>
                </c:pt>
                <c:pt idx="10956">
                  <c:v>15.923632</c:v>
                </c:pt>
                <c:pt idx="10957">
                  <c:v>15.923632</c:v>
                </c:pt>
                <c:pt idx="10958">
                  <c:v>15.923632</c:v>
                </c:pt>
                <c:pt idx="10959">
                  <c:v>15.923632</c:v>
                </c:pt>
                <c:pt idx="10960">
                  <c:v>15.923632</c:v>
                </c:pt>
                <c:pt idx="10961">
                  <c:v>15.923632</c:v>
                </c:pt>
                <c:pt idx="10962">
                  <c:v>15.923632</c:v>
                </c:pt>
                <c:pt idx="10963">
                  <c:v>15.923632</c:v>
                </c:pt>
                <c:pt idx="10964">
                  <c:v>15.923632</c:v>
                </c:pt>
                <c:pt idx="10965">
                  <c:v>15.592025</c:v>
                </c:pt>
                <c:pt idx="10966">
                  <c:v>15.923632</c:v>
                </c:pt>
                <c:pt idx="10967">
                  <c:v>15.923632</c:v>
                </c:pt>
                <c:pt idx="10968">
                  <c:v>15.923632</c:v>
                </c:pt>
                <c:pt idx="10969">
                  <c:v>15.923632</c:v>
                </c:pt>
                <c:pt idx="10970">
                  <c:v>15.923632</c:v>
                </c:pt>
                <c:pt idx="10971">
                  <c:v>15.923632</c:v>
                </c:pt>
                <c:pt idx="10972">
                  <c:v>15.923632</c:v>
                </c:pt>
                <c:pt idx="10973">
                  <c:v>15.923632</c:v>
                </c:pt>
                <c:pt idx="10974">
                  <c:v>15.592025</c:v>
                </c:pt>
                <c:pt idx="10975">
                  <c:v>15.923632</c:v>
                </c:pt>
                <c:pt idx="10976">
                  <c:v>15.923632</c:v>
                </c:pt>
                <c:pt idx="10977">
                  <c:v>15.923632</c:v>
                </c:pt>
                <c:pt idx="10978">
                  <c:v>15.923632</c:v>
                </c:pt>
                <c:pt idx="10979">
                  <c:v>15.923632</c:v>
                </c:pt>
                <c:pt idx="10980">
                  <c:v>15.923632</c:v>
                </c:pt>
                <c:pt idx="10981">
                  <c:v>15.923632</c:v>
                </c:pt>
                <c:pt idx="10982">
                  <c:v>15.923632</c:v>
                </c:pt>
                <c:pt idx="10983">
                  <c:v>15.923632</c:v>
                </c:pt>
                <c:pt idx="10984">
                  <c:v>15.923632</c:v>
                </c:pt>
                <c:pt idx="10985">
                  <c:v>15.592025</c:v>
                </c:pt>
                <c:pt idx="10986">
                  <c:v>15.923632</c:v>
                </c:pt>
                <c:pt idx="10987">
                  <c:v>15.923632</c:v>
                </c:pt>
                <c:pt idx="10988">
                  <c:v>15.923632</c:v>
                </c:pt>
                <c:pt idx="10989">
                  <c:v>15.923632</c:v>
                </c:pt>
                <c:pt idx="10990">
                  <c:v>15.923632</c:v>
                </c:pt>
                <c:pt idx="10991">
                  <c:v>15.923632</c:v>
                </c:pt>
                <c:pt idx="10992">
                  <c:v>15.923632</c:v>
                </c:pt>
                <c:pt idx="10993">
                  <c:v>15.923632</c:v>
                </c:pt>
                <c:pt idx="10994">
                  <c:v>15.592025</c:v>
                </c:pt>
                <c:pt idx="10995">
                  <c:v>15.923632</c:v>
                </c:pt>
                <c:pt idx="10996">
                  <c:v>15.923632</c:v>
                </c:pt>
                <c:pt idx="10997">
                  <c:v>15.923632</c:v>
                </c:pt>
                <c:pt idx="10998">
                  <c:v>15.923632</c:v>
                </c:pt>
                <c:pt idx="10999">
                  <c:v>15.923632</c:v>
                </c:pt>
                <c:pt idx="11000">
                  <c:v>15.923632</c:v>
                </c:pt>
                <c:pt idx="11001">
                  <c:v>15.592025</c:v>
                </c:pt>
                <c:pt idx="11002">
                  <c:v>15.592025</c:v>
                </c:pt>
                <c:pt idx="11003">
                  <c:v>15.923632</c:v>
                </c:pt>
                <c:pt idx="11004">
                  <c:v>15.923632</c:v>
                </c:pt>
                <c:pt idx="11005">
                  <c:v>15.592025</c:v>
                </c:pt>
                <c:pt idx="11006">
                  <c:v>15.592025</c:v>
                </c:pt>
                <c:pt idx="11007">
                  <c:v>15.923632</c:v>
                </c:pt>
                <c:pt idx="11008">
                  <c:v>15.923632</c:v>
                </c:pt>
                <c:pt idx="11009">
                  <c:v>15.923632</c:v>
                </c:pt>
                <c:pt idx="11010">
                  <c:v>15.592025</c:v>
                </c:pt>
                <c:pt idx="11011">
                  <c:v>15.923632</c:v>
                </c:pt>
                <c:pt idx="11012">
                  <c:v>15.923632</c:v>
                </c:pt>
                <c:pt idx="11013">
                  <c:v>15.923632</c:v>
                </c:pt>
                <c:pt idx="11014">
                  <c:v>15.923632</c:v>
                </c:pt>
                <c:pt idx="11015">
                  <c:v>15.592025</c:v>
                </c:pt>
                <c:pt idx="11016">
                  <c:v>15.923632</c:v>
                </c:pt>
                <c:pt idx="11017">
                  <c:v>15.923632</c:v>
                </c:pt>
                <c:pt idx="11018">
                  <c:v>15.923632</c:v>
                </c:pt>
                <c:pt idx="11019">
                  <c:v>15.923632</c:v>
                </c:pt>
                <c:pt idx="11020">
                  <c:v>15.592025</c:v>
                </c:pt>
                <c:pt idx="11021">
                  <c:v>15.592025</c:v>
                </c:pt>
                <c:pt idx="11022">
                  <c:v>15.923632</c:v>
                </c:pt>
                <c:pt idx="11023">
                  <c:v>15.923632</c:v>
                </c:pt>
                <c:pt idx="11024">
                  <c:v>15.592025</c:v>
                </c:pt>
                <c:pt idx="11025">
                  <c:v>15.923632</c:v>
                </c:pt>
                <c:pt idx="11026">
                  <c:v>15.923632</c:v>
                </c:pt>
                <c:pt idx="11027">
                  <c:v>15.923632</c:v>
                </c:pt>
                <c:pt idx="11028">
                  <c:v>15.923632</c:v>
                </c:pt>
                <c:pt idx="11029">
                  <c:v>15.923632</c:v>
                </c:pt>
                <c:pt idx="11030">
                  <c:v>15.923632</c:v>
                </c:pt>
                <c:pt idx="11031">
                  <c:v>15.923632</c:v>
                </c:pt>
                <c:pt idx="11032">
                  <c:v>15.923632</c:v>
                </c:pt>
                <c:pt idx="11033">
                  <c:v>15.592025</c:v>
                </c:pt>
                <c:pt idx="11034">
                  <c:v>15.923632</c:v>
                </c:pt>
                <c:pt idx="11035">
                  <c:v>15.923632</c:v>
                </c:pt>
                <c:pt idx="11036">
                  <c:v>15.923632</c:v>
                </c:pt>
                <c:pt idx="11037">
                  <c:v>15.923632</c:v>
                </c:pt>
                <c:pt idx="11038">
                  <c:v>15.923632</c:v>
                </c:pt>
                <c:pt idx="11039">
                  <c:v>15.923632</c:v>
                </c:pt>
                <c:pt idx="11040">
                  <c:v>15.592025</c:v>
                </c:pt>
                <c:pt idx="11041">
                  <c:v>15.592025</c:v>
                </c:pt>
                <c:pt idx="11042">
                  <c:v>15.923632</c:v>
                </c:pt>
                <c:pt idx="11043">
                  <c:v>15.923632</c:v>
                </c:pt>
                <c:pt idx="11044">
                  <c:v>15.592025</c:v>
                </c:pt>
                <c:pt idx="11045">
                  <c:v>15.592025</c:v>
                </c:pt>
                <c:pt idx="11046">
                  <c:v>15.923632</c:v>
                </c:pt>
                <c:pt idx="11047">
                  <c:v>15.592025</c:v>
                </c:pt>
                <c:pt idx="11048">
                  <c:v>15.923632</c:v>
                </c:pt>
                <c:pt idx="11049">
                  <c:v>15.923632</c:v>
                </c:pt>
                <c:pt idx="11050">
                  <c:v>15.923632</c:v>
                </c:pt>
                <c:pt idx="11051">
                  <c:v>15.592025</c:v>
                </c:pt>
                <c:pt idx="11052">
                  <c:v>15.592025</c:v>
                </c:pt>
                <c:pt idx="11053">
                  <c:v>15.592025</c:v>
                </c:pt>
                <c:pt idx="11054">
                  <c:v>15.592025</c:v>
                </c:pt>
                <c:pt idx="11055">
                  <c:v>15.923632</c:v>
                </c:pt>
                <c:pt idx="11056">
                  <c:v>15.592025</c:v>
                </c:pt>
                <c:pt idx="11057">
                  <c:v>15.923632</c:v>
                </c:pt>
                <c:pt idx="11058">
                  <c:v>15.592025</c:v>
                </c:pt>
                <c:pt idx="11059">
                  <c:v>15.923632</c:v>
                </c:pt>
                <c:pt idx="11060">
                  <c:v>15.923632</c:v>
                </c:pt>
                <c:pt idx="11061">
                  <c:v>15.923632</c:v>
                </c:pt>
                <c:pt idx="11062">
                  <c:v>15.923632</c:v>
                </c:pt>
                <c:pt idx="11063">
                  <c:v>15.592025</c:v>
                </c:pt>
                <c:pt idx="11064">
                  <c:v>15.592025</c:v>
                </c:pt>
                <c:pt idx="11065">
                  <c:v>15.592025</c:v>
                </c:pt>
                <c:pt idx="11066">
                  <c:v>15.592025</c:v>
                </c:pt>
                <c:pt idx="11067">
                  <c:v>15.592025</c:v>
                </c:pt>
                <c:pt idx="11068">
                  <c:v>15.923632</c:v>
                </c:pt>
                <c:pt idx="11069">
                  <c:v>15.923632</c:v>
                </c:pt>
                <c:pt idx="11070">
                  <c:v>15.923632</c:v>
                </c:pt>
                <c:pt idx="11071">
                  <c:v>15.592025</c:v>
                </c:pt>
                <c:pt idx="11072">
                  <c:v>15.923632</c:v>
                </c:pt>
                <c:pt idx="11073">
                  <c:v>15.923632</c:v>
                </c:pt>
                <c:pt idx="11074">
                  <c:v>15.923632</c:v>
                </c:pt>
                <c:pt idx="11075">
                  <c:v>15.923632</c:v>
                </c:pt>
                <c:pt idx="11076">
                  <c:v>15.923632</c:v>
                </c:pt>
                <c:pt idx="11077">
                  <c:v>15.592025</c:v>
                </c:pt>
                <c:pt idx="11078">
                  <c:v>15.592025</c:v>
                </c:pt>
                <c:pt idx="11079">
                  <c:v>15.592025</c:v>
                </c:pt>
                <c:pt idx="11080">
                  <c:v>15.923632</c:v>
                </c:pt>
                <c:pt idx="11081">
                  <c:v>15.923632</c:v>
                </c:pt>
                <c:pt idx="11082">
                  <c:v>15.923632</c:v>
                </c:pt>
                <c:pt idx="11083">
                  <c:v>15.923632</c:v>
                </c:pt>
                <c:pt idx="11084">
                  <c:v>15.923632</c:v>
                </c:pt>
                <c:pt idx="11085">
                  <c:v>15.923632</c:v>
                </c:pt>
                <c:pt idx="11086">
                  <c:v>15.923632</c:v>
                </c:pt>
                <c:pt idx="11087">
                  <c:v>15.923632</c:v>
                </c:pt>
                <c:pt idx="11088">
                  <c:v>15.592025</c:v>
                </c:pt>
                <c:pt idx="11089">
                  <c:v>15.923632</c:v>
                </c:pt>
                <c:pt idx="11090">
                  <c:v>15.923632</c:v>
                </c:pt>
                <c:pt idx="11091">
                  <c:v>15.923632</c:v>
                </c:pt>
                <c:pt idx="11092">
                  <c:v>15.923632</c:v>
                </c:pt>
                <c:pt idx="11093">
                  <c:v>15.923632</c:v>
                </c:pt>
                <c:pt idx="11094">
                  <c:v>15.923632</c:v>
                </c:pt>
                <c:pt idx="11095">
                  <c:v>15.923632</c:v>
                </c:pt>
                <c:pt idx="11096">
                  <c:v>15.923632</c:v>
                </c:pt>
                <c:pt idx="11097">
                  <c:v>15.923632</c:v>
                </c:pt>
                <c:pt idx="11098">
                  <c:v>15.923632</c:v>
                </c:pt>
                <c:pt idx="11099">
                  <c:v>15.923632</c:v>
                </c:pt>
                <c:pt idx="11100">
                  <c:v>15.592025</c:v>
                </c:pt>
                <c:pt idx="11101">
                  <c:v>15.923632</c:v>
                </c:pt>
                <c:pt idx="11102">
                  <c:v>15.923632</c:v>
                </c:pt>
                <c:pt idx="11103">
                  <c:v>15.923632</c:v>
                </c:pt>
                <c:pt idx="11104">
                  <c:v>15.923632</c:v>
                </c:pt>
                <c:pt idx="11105">
                  <c:v>15.923632</c:v>
                </c:pt>
                <c:pt idx="11106">
                  <c:v>15.923632</c:v>
                </c:pt>
                <c:pt idx="11107">
                  <c:v>15.923632</c:v>
                </c:pt>
                <c:pt idx="11108">
                  <c:v>15.923632</c:v>
                </c:pt>
                <c:pt idx="11109">
                  <c:v>15.923632</c:v>
                </c:pt>
                <c:pt idx="11110">
                  <c:v>15.592025</c:v>
                </c:pt>
                <c:pt idx="11111">
                  <c:v>15.923632</c:v>
                </c:pt>
                <c:pt idx="11112">
                  <c:v>15.923632</c:v>
                </c:pt>
                <c:pt idx="11113">
                  <c:v>15.923632</c:v>
                </c:pt>
                <c:pt idx="11114">
                  <c:v>15.592025</c:v>
                </c:pt>
                <c:pt idx="11115">
                  <c:v>15.923632</c:v>
                </c:pt>
                <c:pt idx="11116">
                  <c:v>15.923632</c:v>
                </c:pt>
                <c:pt idx="11117">
                  <c:v>15.923632</c:v>
                </c:pt>
                <c:pt idx="11118">
                  <c:v>15.592025</c:v>
                </c:pt>
                <c:pt idx="11119">
                  <c:v>15.592025</c:v>
                </c:pt>
                <c:pt idx="11120">
                  <c:v>15.923632</c:v>
                </c:pt>
                <c:pt idx="11121">
                  <c:v>15.923632</c:v>
                </c:pt>
                <c:pt idx="11122">
                  <c:v>15.923632</c:v>
                </c:pt>
                <c:pt idx="11123">
                  <c:v>15.923632</c:v>
                </c:pt>
                <c:pt idx="11124">
                  <c:v>15.923632</c:v>
                </c:pt>
                <c:pt idx="11125">
                  <c:v>15.923632</c:v>
                </c:pt>
                <c:pt idx="11126">
                  <c:v>15.923632</c:v>
                </c:pt>
                <c:pt idx="11127">
                  <c:v>15.923632</c:v>
                </c:pt>
                <c:pt idx="11128">
                  <c:v>15.592025</c:v>
                </c:pt>
                <c:pt idx="11129">
                  <c:v>15.592025</c:v>
                </c:pt>
                <c:pt idx="11130">
                  <c:v>15.592025</c:v>
                </c:pt>
                <c:pt idx="11131">
                  <c:v>15.923632</c:v>
                </c:pt>
                <c:pt idx="11132">
                  <c:v>15.592025</c:v>
                </c:pt>
                <c:pt idx="11133">
                  <c:v>15.592025</c:v>
                </c:pt>
                <c:pt idx="11134">
                  <c:v>15.592025</c:v>
                </c:pt>
                <c:pt idx="11135">
                  <c:v>15.923632</c:v>
                </c:pt>
                <c:pt idx="11136">
                  <c:v>15.923632</c:v>
                </c:pt>
                <c:pt idx="11137">
                  <c:v>15.923632</c:v>
                </c:pt>
                <c:pt idx="11138">
                  <c:v>15.592025</c:v>
                </c:pt>
                <c:pt idx="11139">
                  <c:v>15.923632</c:v>
                </c:pt>
                <c:pt idx="11140">
                  <c:v>15.923632</c:v>
                </c:pt>
                <c:pt idx="11141">
                  <c:v>15.923632</c:v>
                </c:pt>
                <c:pt idx="11142">
                  <c:v>15.592025</c:v>
                </c:pt>
                <c:pt idx="11143">
                  <c:v>15.592025</c:v>
                </c:pt>
                <c:pt idx="11144">
                  <c:v>15.923632</c:v>
                </c:pt>
                <c:pt idx="11145">
                  <c:v>15.592025</c:v>
                </c:pt>
                <c:pt idx="11146">
                  <c:v>15.923632</c:v>
                </c:pt>
                <c:pt idx="11147">
                  <c:v>15.592025</c:v>
                </c:pt>
                <c:pt idx="11148">
                  <c:v>15.923632</c:v>
                </c:pt>
                <c:pt idx="11149">
                  <c:v>15.923632</c:v>
                </c:pt>
                <c:pt idx="11150">
                  <c:v>15.923632</c:v>
                </c:pt>
                <c:pt idx="11151">
                  <c:v>15.592025</c:v>
                </c:pt>
                <c:pt idx="11152">
                  <c:v>15.923632</c:v>
                </c:pt>
                <c:pt idx="11153">
                  <c:v>15.923632</c:v>
                </c:pt>
                <c:pt idx="11154">
                  <c:v>15.923632</c:v>
                </c:pt>
                <c:pt idx="11155">
                  <c:v>15.923632</c:v>
                </c:pt>
                <c:pt idx="11156">
                  <c:v>15.923632</c:v>
                </c:pt>
                <c:pt idx="11157">
                  <c:v>15.923632</c:v>
                </c:pt>
                <c:pt idx="11158">
                  <c:v>15.923632</c:v>
                </c:pt>
                <c:pt idx="11159">
                  <c:v>15.923632</c:v>
                </c:pt>
                <c:pt idx="11160">
                  <c:v>15.592025</c:v>
                </c:pt>
                <c:pt idx="11161">
                  <c:v>15.923632</c:v>
                </c:pt>
                <c:pt idx="11162">
                  <c:v>15.592025</c:v>
                </c:pt>
                <c:pt idx="11163">
                  <c:v>15.592025</c:v>
                </c:pt>
                <c:pt idx="11164">
                  <c:v>15.592025</c:v>
                </c:pt>
                <c:pt idx="11165">
                  <c:v>15.592025</c:v>
                </c:pt>
                <c:pt idx="11166">
                  <c:v>15.592025</c:v>
                </c:pt>
                <c:pt idx="11167">
                  <c:v>15.592025</c:v>
                </c:pt>
                <c:pt idx="11168">
                  <c:v>15.923632</c:v>
                </c:pt>
                <c:pt idx="11169">
                  <c:v>15.923632</c:v>
                </c:pt>
                <c:pt idx="11170">
                  <c:v>15.592025</c:v>
                </c:pt>
                <c:pt idx="11171">
                  <c:v>15.592025</c:v>
                </c:pt>
                <c:pt idx="11172">
                  <c:v>15.923632</c:v>
                </c:pt>
                <c:pt idx="11173">
                  <c:v>15.592025</c:v>
                </c:pt>
                <c:pt idx="11174">
                  <c:v>15.923632</c:v>
                </c:pt>
                <c:pt idx="11175">
                  <c:v>15.923632</c:v>
                </c:pt>
                <c:pt idx="11176">
                  <c:v>15.923632</c:v>
                </c:pt>
                <c:pt idx="11177">
                  <c:v>15.592025</c:v>
                </c:pt>
                <c:pt idx="11178">
                  <c:v>15.592025</c:v>
                </c:pt>
                <c:pt idx="11179">
                  <c:v>15.592025</c:v>
                </c:pt>
                <c:pt idx="11180">
                  <c:v>15.923632</c:v>
                </c:pt>
                <c:pt idx="11181">
                  <c:v>15.923632</c:v>
                </c:pt>
                <c:pt idx="11182">
                  <c:v>15.923632</c:v>
                </c:pt>
                <c:pt idx="11183">
                  <c:v>15.923632</c:v>
                </c:pt>
                <c:pt idx="11184">
                  <c:v>15.592025</c:v>
                </c:pt>
                <c:pt idx="11185">
                  <c:v>15.592025</c:v>
                </c:pt>
                <c:pt idx="11186">
                  <c:v>15.923632</c:v>
                </c:pt>
                <c:pt idx="11187">
                  <c:v>15.923632</c:v>
                </c:pt>
                <c:pt idx="11188">
                  <c:v>15.923632</c:v>
                </c:pt>
                <c:pt idx="11189">
                  <c:v>15.592025</c:v>
                </c:pt>
                <c:pt idx="11190">
                  <c:v>15.923632</c:v>
                </c:pt>
                <c:pt idx="11191">
                  <c:v>15.923632</c:v>
                </c:pt>
                <c:pt idx="11192">
                  <c:v>15.923632</c:v>
                </c:pt>
                <c:pt idx="11193">
                  <c:v>15.923632</c:v>
                </c:pt>
                <c:pt idx="11194">
                  <c:v>15.592025</c:v>
                </c:pt>
                <c:pt idx="11195">
                  <c:v>15.592025</c:v>
                </c:pt>
                <c:pt idx="11196">
                  <c:v>15.592025</c:v>
                </c:pt>
                <c:pt idx="11197">
                  <c:v>15.592025</c:v>
                </c:pt>
                <c:pt idx="11198">
                  <c:v>15.923632</c:v>
                </c:pt>
                <c:pt idx="11199">
                  <c:v>15.923632</c:v>
                </c:pt>
                <c:pt idx="11200">
                  <c:v>15.923632</c:v>
                </c:pt>
                <c:pt idx="11201">
                  <c:v>15.923632</c:v>
                </c:pt>
                <c:pt idx="11202">
                  <c:v>15.592025</c:v>
                </c:pt>
                <c:pt idx="11203">
                  <c:v>15.923632</c:v>
                </c:pt>
                <c:pt idx="11204">
                  <c:v>15.592025</c:v>
                </c:pt>
                <c:pt idx="11205">
                  <c:v>15.923632</c:v>
                </c:pt>
                <c:pt idx="11206">
                  <c:v>15.923632</c:v>
                </c:pt>
                <c:pt idx="11207">
                  <c:v>15.592025</c:v>
                </c:pt>
                <c:pt idx="11208">
                  <c:v>15.923632</c:v>
                </c:pt>
                <c:pt idx="11209">
                  <c:v>15.923632</c:v>
                </c:pt>
                <c:pt idx="11210">
                  <c:v>15.592025</c:v>
                </c:pt>
                <c:pt idx="11211">
                  <c:v>15.923632</c:v>
                </c:pt>
                <c:pt idx="11212">
                  <c:v>15.592025</c:v>
                </c:pt>
                <c:pt idx="11213">
                  <c:v>15.923632</c:v>
                </c:pt>
                <c:pt idx="11214">
                  <c:v>15.923632</c:v>
                </c:pt>
                <c:pt idx="11215">
                  <c:v>15.923632</c:v>
                </c:pt>
                <c:pt idx="11216">
                  <c:v>15.923632</c:v>
                </c:pt>
                <c:pt idx="11217">
                  <c:v>15.592025</c:v>
                </c:pt>
                <c:pt idx="11218">
                  <c:v>15.923632</c:v>
                </c:pt>
                <c:pt idx="11219">
                  <c:v>15.923632</c:v>
                </c:pt>
                <c:pt idx="11220">
                  <c:v>15.923632</c:v>
                </c:pt>
                <c:pt idx="11221">
                  <c:v>15.923632</c:v>
                </c:pt>
                <c:pt idx="11222">
                  <c:v>15.923632</c:v>
                </c:pt>
                <c:pt idx="11223">
                  <c:v>15.923632</c:v>
                </c:pt>
                <c:pt idx="11224">
                  <c:v>15.592025</c:v>
                </c:pt>
                <c:pt idx="11225">
                  <c:v>15.592025</c:v>
                </c:pt>
                <c:pt idx="11226">
                  <c:v>15.592025</c:v>
                </c:pt>
                <c:pt idx="11227">
                  <c:v>15.923632</c:v>
                </c:pt>
                <c:pt idx="11228">
                  <c:v>15.923632</c:v>
                </c:pt>
                <c:pt idx="11229">
                  <c:v>15.923632</c:v>
                </c:pt>
                <c:pt idx="11230">
                  <c:v>15.923632</c:v>
                </c:pt>
                <c:pt idx="11231">
                  <c:v>15.923632</c:v>
                </c:pt>
                <c:pt idx="11232">
                  <c:v>15.592025</c:v>
                </c:pt>
                <c:pt idx="11233">
                  <c:v>15.923632</c:v>
                </c:pt>
                <c:pt idx="11234">
                  <c:v>15.923632</c:v>
                </c:pt>
                <c:pt idx="11235">
                  <c:v>15.923632</c:v>
                </c:pt>
                <c:pt idx="11236">
                  <c:v>15.923632</c:v>
                </c:pt>
                <c:pt idx="11237">
                  <c:v>15.923632</c:v>
                </c:pt>
                <c:pt idx="11238">
                  <c:v>15.923632</c:v>
                </c:pt>
                <c:pt idx="11239">
                  <c:v>15.923632</c:v>
                </c:pt>
                <c:pt idx="11240">
                  <c:v>15.592025</c:v>
                </c:pt>
                <c:pt idx="11241">
                  <c:v>15.923632</c:v>
                </c:pt>
                <c:pt idx="11242">
                  <c:v>15.923632</c:v>
                </c:pt>
                <c:pt idx="11243">
                  <c:v>15.592025</c:v>
                </c:pt>
                <c:pt idx="11244">
                  <c:v>15.923632</c:v>
                </c:pt>
                <c:pt idx="11245">
                  <c:v>15.923632</c:v>
                </c:pt>
                <c:pt idx="11246">
                  <c:v>15.923632</c:v>
                </c:pt>
                <c:pt idx="11247">
                  <c:v>15.923632</c:v>
                </c:pt>
                <c:pt idx="11248">
                  <c:v>15.923632</c:v>
                </c:pt>
                <c:pt idx="11249">
                  <c:v>15.592025</c:v>
                </c:pt>
                <c:pt idx="11250">
                  <c:v>15.923632</c:v>
                </c:pt>
                <c:pt idx="11251">
                  <c:v>15.592025</c:v>
                </c:pt>
                <c:pt idx="11252">
                  <c:v>15.923632</c:v>
                </c:pt>
                <c:pt idx="11253">
                  <c:v>15.923632</c:v>
                </c:pt>
                <c:pt idx="11254">
                  <c:v>15.592025</c:v>
                </c:pt>
                <c:pt idx="11255">
                  <c:v>15.923632</c:v>
                </c:pt>
                <c:pt idx="11256">
                  <c:v>15.923632</c:v>
                </c:pt>
                <c:pt idx="11257">
                  <c:v>15.923632</c:v>
                </c:pt>
                <c:pt idx="11258">
                  <c:v>15.923632</c:v>
                </c:pt>
                <c:pt idx="11259">
                  <c:v>15.923632</c:v>
                </c:pt>
                <c:pt idx="11260">
                  <c:v>15.923632</c:v>
                </c:pt>
                <c:pt idx="11261">
                  <c:v>15.923632</c:v>
                </c:pt>
                <c:pt idx="11262">
                  <c:v>15.923632</c:v>
                </c:pt>
                <c:pt idx="11263">
                  <c:v>15.923632</c:v>
                </c:pt>
                <c:pt idx="11264">
                  <c:v>15.923632</c:v>
                </c:pt>
                <c:pt idx="11265">
                  <c:v>15.923632</c:v>
                </c:pt>
                <c:pt idx="11266">
                  <c:v>15.923632</c:v>
                </c:pt>
                <c:pt idx="11267">
                  <c:v>15.592025</c:v>
                </c:pt>
                <c:pt idx="11268">
                  <c:v>15.592025</c:v>
                </c:pt>
                <c:pt idx="11269">
                  <c:v>15.923632</c:v>
                </c:pt>
                <c:pt idx="11270">
                  <c:v>15.923632</c:v>
                </c:pt>
                <c:pt idx="11271">
                  <c:v>15.923632</c:v>
                </c:pt>
                <c:pt idx="11272">
                  <c:v>15.923632</c:v>
                </c:pt>
                <c:pt idx="11273">
                  <c:v>15.592025</c:v>
                </c:pt>
                <c:pt idx="11274">
                  <c:v>15.923632</c:v>
                </c:pt>
                <c:pt idx="11275">
                  <c:v>15.923632</c:v>
                </c:pt>
                <c:pt idx="11276">
                  <c:v>15.923632</c:v>
                </c:pt>
                <c:pt idx="11277">
                  <c:v>15.923632</c:v>
                </c:pt>
                <c:pt idx="11278">
                  <c:v>15.923632</c:v>
                </c:pt>
                <c:pt idx="11279">
                  <c:v>15.592025</c:v>
                </c:pt>
                <c:pt idx="11280">
                  <c:v>15.923632</c:v>
                </c:pt>
                <c:pt idx="11281">
                  <c:v>15.923632</c:v>
                </c:pt>
                <c:pt idx="11282">
                  <c:v>15.592025</c:v>
                </c:pt>
                <c:pt idx="11283">
                  <c:v>15.923632</c:v>
                </c:pt>
                <c:pt idx="11284">
                  <c:v>15.923632</c:v>
                </c:pt>
                <c:pt idx="11285">
                  <c:v>15.923632</c:v>
                </c:pt>
                <c:pt idx="11286">
                  <c:v>15.923632</c:v>
                </c:pt>
                <c:pt idx="11287">
                  <c:v>15.923632</c:v>
                </c:pt>
                <c:pt idx="11288">
                  <c:v>15.923632</c:v>
                </c:pt>
                <c:pt idx="11289">
                  <c:v>15.923632</c:v>
                </c:pt>
                <c:pt idx="11290">
                  <c:v>15.923632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'5Oct2015a'!$E$1</c:f>
              <c:strCache>
                <c:ptCount val="1"/>
                <c:pt idx="0">
                  <c:v>T2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'5Oct2015a'!$E$2:$E$11869</c:f>
              <c:numCache>
                <c:formatCode>General</c:formatCode>
                <c:ptCount val="11868"/>
                <c:pt idx="0">
                  <c:v>301.65242499999999</c:v>
                </c:pt>
                <c:pt idx="1">
                  <c:v>301.65242499999999</c:v>
                </c:pt>
                <c:pt idx="2">
                  <c:v>301.81816900000001</c:v>
                </c:pt>
                <c:pt idx="3">
                  <c:v>301.65242499999999</c:v>
                </c:pt>
                <c:pt idx="4">
                  <c:v>301.81816900000001</c:v>
                </c:pt>
                <c:pt idx="5">
                  <c:v>301.81816900000001</c:v>
                </c:pt>
                <c:pt idx="6">
                  <c:v>301.81816900000001</c:v>
                </c:pt>
                <c:pt idx="7">
                  <c:v>301.81816900000001</c:v>
                </c:pt>
                <c:pt idx="8">
                  <c:v>301.98391400000003</c:v>
                </c:pt>
                <c:pt idx="9">
                  <c:v>301.98391400000003</c:v>
                </c:pt>
                <c:pt idx="10">
                  <c:v>301.98391400000003</c:v>
                </c:pt>
                <c:pt idx="11">
                  <c:v>301.98391400000003</c:v>
                </c:pt>
                <c:pt idx="12">
                  <c:v>301.98391400000003</c:v>
                </c:pt>
                <c:pt idx="13">
                  <c:v>301.98391400000003</c:v>
                </c:pt>
                <c:pt idx="14">
                  <c:v>301.98391400000003</c:v>
                </c:pt>
                <c:pt idx="15">
                  <c:v>301.98391400000003</c:v>
                </c:pt>
                <c:pt idx="16">
                  <c:v>301.98391400000003</c:v>
                </c:pt>
                <c:pt idx="17">
                  <c:v>302.14965899999999</c:v>
                </c:pt>
                <c:pt idx="18">
                  <c:v>302.14965899999999</c:v>
                </c:pt>
                <c:pt idx="19">
                  <c:v>302.14965899999999</c:v>
                </c:pt>
                <c:pt idx="20">
                  <c:v>302.315404</c:v>
                </c:pt>
                <c:pt idx="21">
                  <c:v>302.14965899999999</c:v>
                </c:pt>
                <c:pt idx="22">
                  <c:v>302.315404</c:v>
                </c:pt>
                <c:pt idx="23">
                  <c:v>302.315404</c:v>
                </c:pt>
                <c:pt idx="24">
                  <c:v>302.315404</c:v>
                </c:pt>
                <c:pt idx="25">
                  <c:v>302.315404</c:v>
                </c:pt>
                <c:pt idx="26">
                  <c:v>302.315404</c:v>
                </c:pt>
                <c:pt idx="27">
                  <c:v>302.315404</c:v>
                </c:pt>
                <c:pt idx="28">
                  <c:v>302.315404</c:v>
                </c:pt>
                <c:pt idx="29">
                  <c:v>302.315404</c:v>
                </c:pt>
                <c:pt idx="30">
                  <c:v>302.315404</c:v>
                </c:pt>
                <c:pt idx="31">
                  <c:v>302.48114900000002</c:v>
                </c:pt>
                <c:pt idx="32">
                  <c:v>302.48114900000002</c:v>
                </c:pt>
                <c:pt idx="33">
                  <c:v>302.48114900000002</c:v>
                </c:pt>
                <c:pt idx="34">
                  <c:v>302.48114900000002</c:v>
                </c:pt>
                <c:pt idx="35">
                  <c:v>302.48114900000002</c:v>
                </c:pt>
                <c:pt idx="36">
                  <c:v>302.48114900000002</c:v>
                </c:pt>
                <c:pt idx="37">
                  <c:v>302.48114900000002</c:v>
                </c:pt>
                <c:pt idx="38">
                  <c:v>302.48114900000002</c:v>
                </c:pt>
                <c:pt idx="39">
                  <c:v>302.48114900000002</c:v>
                </c:pt>
                <c:pt idx="40">
                  <c:v>302.48114900000002</c:v>
                </c:pt>
                <c:pt idx="41">
                  <c:v>302.48114900000002</c:v>
                </c:pt>
                <c:pt idx="42">
                  <c:v>302.48114900000002</c:v>
                </c:pt>
                <c:pt idx="43">
                  <c:v>302.48114900000002</c:v>
                </c:pt>
                <c:pt idx="44">
                  <c:v>302.48114900000002</c:v>
                </c:pt>
                <c:pt idx="45">
                  <c:v>302.64689399999997</c:v>
                </c:pt>
                <c:pt idx="46">
                  <c:v>302.64689399999997</c:v>
                </c:pt>
                <c:pt idx="47">
                  <c:v>302.48114900000002</c:v>
                </c:pt>
                <c:pt idx="48">
                  <c:v>302.64689399999997</c:v>
                </c:pt>
                <c:pt idx="49">
                  <c:v>302.64689399999997</c:v>
                </c:pt>
                <c:pt idx="50">
                  <c:v>302.64689399999997</c:v>
                </c:pt>
                <c:pt idx="51">
                  <c:v>302.64689399999997</c:v>
                </c:pt>
                <c:pt idx="52">
                  <c:v>302.64689399999997</c:v>
                </c:pt>
                <c:pt idx="53">
                  <c:v>302.64689399999997</c:v>
                </c:pt>
                <c:pt idx="54">
                  <c:v>302.64689399999997</c:v>
                </c:pt>
                <c:pt idx="55">
                  <c:v>302.64689399999997</c:v>
                </c:pt>
                <c:pt idx="56">
                  <c:v>302.64689399999997</c:v>
                </c:pt>
                <c:pt idx="57">
                  <c:v>302.64689399999997</c:v>
                </c:pt>
                <c:pt idx="58">
                  <c:v>302.64689399999997</c:v>
                </c:pt>
                <c:pt idx="59">
                  <c:v>302.81263899999999</c:v>
                </c:pt>
                <c:pt idx="60">
                  <c:v>302.81263899999999</c:v>
                </c:pt>
                <c:pt idx="61">
                  <c:v>302.81263899999999</c:v>
                </c:pt>
                <c:pt idx="62">
                  <c:v>302.81263899999999</c:v>
                </c:pt>
                <c:pt idx="63">
                  <c:v>302.64689399999997</c:v>
                </c:pt>
                <c:pt idx="64">
                  <c:v>302.81263899999999</c:v>
                </c:pt>
                <c:pt idx="65">
                  <c:v>302.81263899999999</c:v>
                </c:pt>
                <c:pt idx="66">
                  <c:v>302.81263899999999</c:v>
                </c:pt>
                <c:pt idx="67">
                  <c:v>302.81263899999999</c:v>
                </c:pt>
                <c:pt idx="68">
                  <c:v>302.81263899999999</c:v>
                </c:pt>
                <c:pt idx="69">
                  <c:v>302.81263899999999</c:v>
                </c:pt>
                <c:pt idx="70">
                  <c:v>302.81263899999999</c:v>
                </c:pt>
                <c:pt idx="71">
                  <c:v>302.81263899999999</c:v>
                </c:pt>
                <c:pt idx="72">
                  <c:v>302.81263899999999</c:v>
                </c:pt>
                <c:pt idx="73">
                  <c:v>302.81263899999999</c:v>
                </c:pt>
                <c:pt idx="74">
                  <c:v>302.81263899999999</c:v>
                </c:pt>
                <c:pt idx="75">
                  <c:v>302.81263899999999</c:v>
                </c:pt>
                <c:pt idx="76">
                  <c:v>302.81263899999999</c:v>
                </c:pt>
                <c:pt idx="77">
                  <c:v>302.81263899999999</c:v>
                </c:pt>
                <c:pt idx="78">
                  <c:v>302.97838400000001</c:v>
                </c:pt>
                <c:pt idx="79">
                  <c:v>302.81263899999999</c:v>
                </c:pt>
                <c:pt idx="80">
                  <c:v>302.81263899999999</c:v>
                </c:pt>
                <c:pt idx="81">
                  <c:v>302.81263899999999</c:v>
                </c:pt>
                <c:pt idx="82">
                  <c:v>302.81263899999999</c:v>
                </c:pt>
                <c:pt idx="83">
                  <c:v>302.315404</c:v>
                </c:pt>
                <c:pt idx="84">
                  <c:v>299.66348599999998</c:v>
                </c:pt>
                <c:pt idx="85">
                  <c:v>298.83476200000001</c:v>
                </c:pt>
                <c:pt idx="86">
                  <c:v>297.84029299999997</c:v>
                </c:pt>
                <c:pt idx="87">
                  <c:v>296.68007899999998</c:v>
                </c:pt>
                <c:pt idx="88">
                  <c:v>295.35412000000002</c:v>
                </c:pt>
                <c:pt idx="89">
                  <c:v>294.02816100000001</c:v>
                </c:pt>
                <c:pt idx="90">
                  <c:v>292.53645699999998</c:v>
                </c:pt>
                <c:pt idx="91">
                  <c:v>291.04475300000001</c:v>
                </c:pt>
                <c:pt idx="92">
                  <c:v>289.38730500000003</c:v>
                </c:pt>
                <c:pt idx="93">
                  <c:v>287.895601</c:v>
                </c:pt>
                <c:pt idx="94">
                  <c:v>286.23815200000001</c:v>
                </c:pt>
                <c:pt idx="95">
                  <c:v>284.41495900000001</c:v>
                </c:pt>
                <c:pt idx="96">
                  <c:v>282.75751000000002</c:v>
                </c:pt>
                <c:pt idx="97">
                  <c:v>280.93431700000002</c:v>
                </c:pt>
                <c:pt idx="98">
                  <c:v>279.11112300000002</c:v>
                </c:pt>
                <c:pt idx="99">
                  <c:v>278.77963399999999</c:v>
                </c:pt>
                <c:pt idx="100">
                  <c:v>276.79069500000003</c:v>
                </c:pt>
                <c:pt idx="101">
                  <c:v>274.96750200000002</c:v>
                </c:pt>
                <c:pt idx="102">
                  <c:v>272.97856300000001</c:v>
                </c:pt>
                <c:pt idx="103">
                  <c:v>271.15537</c:v>
                </c:pt>
                <c:pt idx="104">
                  <c:v>269.16643199999999</c:v>
                </c:pt>
                <c:pt idx="105">
                  <c:v>267.17749300000003</c:v>
                </c:pt>
                <c:pt idx="106">
                  <c:v>265.18855500000001</c:v>
                </c:pt>
                <c:pt idx="107">
                  <c:v>263.36536100000001</c:v>
                </c:pt>
                <c:pt idx="108">
                  <c:v>261.21067799999997</c:v>
                </c:pt>
                <c:pt idx="109">
                  <c:v>259.22174000000001</c:v>
                </c:pt>
                <c:pt idx="110">
                  <c:v>257.06705699999998</c:v>
                </c:pt>
                <c:pt idx="111">
                  <c:v>255.243863</c:v>
                </c:pt>
                <c:pt idx="112">
                  <c:v>253.08918</c:v>
                </c:pt>
                <c:pt idx="113">
                  <c:v>251.10024200000001</c:v>
                </c:pt>
                <c:pt idx="114">
                  <c:v>248.94555800000001</c:v>
                </c:pt>
                <c:pt idx="115">
                  <c:v>247.122365</c:v>
                </c:pt>
                <c:pt idx="116">
                  <c:v>244.967682</c:v>
                </c:pt>
                <c:pt idx="117">
                  <c:v>242.97874300000001</c:v>
                </c:pt>
                <c:pt idx="118">
                  <c:v>240.98980499999999</c:v>
                </c:pt>
                <c:pt idx="119">
                  <c:v>238.83512200000001</c:v>
                </c:pt>
                <c:pt idx="120">
                  <c:v>236.84618399999999</c:v>
                </c:pt>
                <c:pt idx="121">
                  <c:v>234.85724500000001</c:v>
                </c:pt>
                <c:pt idx="122">
                  <c:v>232.702562</c:v>
                </c:pt>
                <c:pt idx="123">
                  <c:v>230.71362400000001</c:v>
                </c:pt>
                <c:pt idx="124">
                  <c:v>228.72468499999999</c:v>
                </c:pt>
                <c:pt idx="125">
                  <c:v>226.735747</c:v>
                </c:pt>
                <c:pt idx="126">
                  <c:v>224.581064</c:v>
                </c:pt>
                <c:pt idx="127">
                  <c:v>222.59212500000001</c:v>
                </c:pt>
                <c:pt idx="128">
                  <c:v>220.60318699999999</c:v>
                </c:pt>
                <c:pt idx="129">
                  <c:v>218.44850400000001</c:v>
                </c:pt>
                <c:pt idx="130">
                  <c:v>216.459566</c:v>
                </c:pt>
                <c:pt idx="131">
                  <c:v>214.47062700000001</c:v>
                </c:pt>
                <c:pt idx="132">
                  <c:v>212.315944</c:v>
                </c:pt>
                <c:pt idx="133">
                  <c:v>210.32700600000001</c:v>
                </c:pt>
                <c:pt idx="134">
                  <c:v>208.17232200000001</c:v>
                </c:pt>
                <c:pt idx="135">
                  <c:v>206.017639</c:v>
                </c:pt>
                <c:pt idx="136">
                  <c:v>204.194446</c:v>
                </c:pt>
                <c:pt idx="137">
                  <c:v>202.03976299999999</c:v>
                </c:pt>
                <c:pt idx="138">
                  <c:v>200.21656899999999</c:v>
                </c:pt>
                <c:pt idx="139">
                  <c:v>198.06188599999999</c:v>
                </c:pt>
                <c:pt idx="140">
                  <c:v>196.072947</c:v>
                </c:pt>
                <c:pt idx="141">
                  <c:v>193.91826399999999</c:v>
                </c:pt>
                <c:pt idx="142">
                  <c:v>192.09507099999999</c:v>
                </c:pt>
                <c:pt idx="143">
                  <c:v>189.94038800000001</c:v>
                </c:pt>
                <c:pt idx="144">
                  <c:v>187.951449</c:v>
                </c:pt>
                <c:pt idx="145">
                  <c:v>185.96251100000001</c:v>
                </c:pt>
                <c:pt idx="146">
                  <c:v>183.97357299999999</c:v>
                </c:pt>
                <c:pt idx="147">
                  <c:v>181.81888900000001</c:v>
                </c:pt>
                <c:pt idx="148">
                  <c:v>179.82995099999999</c:v>
                </c:pt>
                <c:pt idx="149">
                  <c:v>177.841013</c:v>
                </c:pt>
                <c:pt idx="150">
                  <c:v>175.85207399999999</c:v>
                </c:pt>
                <c:pt idx="151">
                  <c:v>173.863136</c:v>
                </c:pt>
                <c:pt idx="152">
                  <c:v>171.87419800000001</c:v>
                </c:pt>
                <c:pt idx="153">
                  <c:v>169.719514</c:v>
                </c:pt>
                <c:pt idx="154">
                  <c:v>167.73057600000001</c:v>
                </c:pt>
                <c:pt idx="155">
                  <c:v>165.74163799999999</c:v>
                </c:pt>
                <c:pt idx="156">
                  <c:v>163.75269900000001</c:v>
                </c:pt>
                <c:pt idx="157">
                  <c:v>161.76376099999999</c:v>
                </c:pt>
                <c:pt idx="158">
                  <c:v>159.60907800000001</c:v>
                </c:pt>
                <c:pt idx="159">
                  <c:v>157.78588400000001</c:v>
                </c:pt>
                <c:pt idx="160">
                  <c:v>155.79694599999999</c:v>
                </c:pt>
                <c:pt idx="161">
                  <c:v>153.808008</c:v>
                </c:pt>
                <c:pt idx="162">
                  <c:v>151.81906900000001</c:v>
                </c:pt>
                <c:pt idx="163">
                  <c:v>149.83013099999999</c:v>
                </c:pt>
                <c:pt idx="164">
                  <c:v>147.841193</c:v>
                </c:pt>
                <c:pt idx="165">
                  <c:v>145.85225399999999</c:v>
                </c:pt>
                <c:pt idx="166">
                  <c:v>143.863316</c:v>
                </c:pt>
                <c:pt idx="167">
                  <c:v>141.87437800000001</c:v>
                </c:pt>
                <c:pt idx="168">
                  <c:v>139.88543899999999</c:v>
                </c:pt>
                <c:pt idx="169">
                  <c:v>137.896501</c:v>
                </c:pt>
                <c:pt idx="170">
                  <c:v>135.74181799999999</c:v>
                </c:pt>
                <c:pt idx="171">
                  <c:v>133.91862399999999</c:v>
                </c:pt>
                <c:pt idx="172">
                  <c:v>131.76394099999999</c:v>
                </c:pt>
                <c:pt idx="173">
                  <c:v>129.775003</c:v>
                </c:pt>
                <c:pt idx="174">
                  <c:v>127.786064</c:v>
                </c:pt>
                <c:pt idx="175">
                  <c:v>125.96287100000001</c:v>
                </c:pt>
                <c:pt idx="176">
                  <c:v>123.808188</c:v>
                </c:pt>
                <c:pt idx="177">
                  <c:v>121.819249</c:v>
                </c:pt>
                <c:pt idx="178">
                  <c:v>119.83031099999999</c:v>
                </c:pt>
                <c:pt idx="179">
                  <c:v>117.675628</c:v>
                </c:pt>
                <c:pt idx="180">
                  <c:v>115.852434</c:v>
                </c:pt>
                <c:pt idx="181">
                  <c:v>113.697751</c:v>
                </c:pt>
                <c:pt idx="182">
                  <c:v>111.87455799999999</c:v>
                </c:pt>
                <c:pt idx="183">
                  <c:v>109.719874</c:v>
                </c:pt>
                <c:pt idx="184">
                  <c:v>107.730936</c:v>
                </c:pt>
                <c:pt idx="185">
                  <c:v>105.741998</c:v>
                </c:pt>
                <c:pt idx="186">
                  <c:v>103.75305899999999</c:v>
                </c:pt>
                <c:pt idx="187">
                  <c:v>101.598376</c:v>
                </c:pt>
                <c:pt idx="188">
                  <c:v>99.775182999999998</c:v>
                </c:pt>
                <c:pt idx="189">
                  <c:v>97.620498999999995</c:v>
                </c:pt>
                <c:pt idx="190">
                  <c:v>95.631561000000005</c:v>
                </c:pt>
                <c:pt idx="191">
                  <c:v>93.642623</c:v>
                </c:pt>
                <c:pt idx="192">
                  <c:v>91.487938999999997</c:v>
                </c:pt>
                <c:pt idx="193">
                  <c:v>89.333256000000006</c:v>
                </c:pt>
                <c:pt idx="194">
                  <c:v>87.178573</c:v>
                </c:pt>
                <c:pt idx="195">
                  <c:v>85.189634999999996</c:v>
                </c:pt>
                <c:pt idx="196">
                  <c:v>83.200695999999994</c:v>
                </c:pt>
                <c:pt idx="197">
                  <c:v>81.211758000000003</c:v>
                </c:pt>
                <c:pt idx="198">
                  <c:v>79.057074999999998</c:v>
                </c:pt>
                <c:pt idx="199">
                  <c:v>77.068135999999996</c:v>
                </c:pt>
                <c:pt idx="200">
                  <c:v>75.079198000000005</c:v>
                </c:pt>
                <c:pt idx="201">
                  <c:v>73.090260000000001</c:v>
                </c:pt>
                <c:pt idx="202">
                  <c:v>71.101320999999999</c:v>
                </c:pt>
                <c:pt idx="203">
                  <c:v>69.278127999999995</c:v>
                </c:pt>
                <c:pt idx="204">
                  <c:v>67.289190000000005</c:v>
                </c:pt>
                <c:pt idx="205">
                  <c:v>65.300251000000003</c:v>
                </c:pt>
                <c:pt idx="206">
                  <c:v>63.642803000000001</c:v>
                </c:pt>
                <c:pt idx="207">
                  <c:v>61.985354000000001</c:v>
                </c:pt>
                <c:pt idx="208">
                  <c:v>60.162160999999998</c:v>
                </c:pt>
                <c:pt idx="209">
                  <c:v>58.670456999999999</c:v>
                </c:pt>
                <c:pt idx="210">
                  <c:v>57.013007999999999</c:v>
                </c:pt>
                <c:pt idx="211">
                  <c:v>55.521304000000001</c:v>
                </c:pt>
                <c:pt idx="212">
                  <c:v>54.029601</c:v>
                </c:pt>
                <c:pt idx="213">
                  <c:v>52.869387000000003</c:v>
                </c:pt>
                <c:pt idx="214">
                  <c:v>51.709173</c:v>
                </c:pt>
                <c:pt idx="215">
                  <c:v>50.548959000000004</c:v>
                </c:pt>
                <c:pt idx="216">
                  <c:v>49.554488999999997</c:v>
                </c:pt>
                <c:pt idx="217">
                  <c:v>48.560020000000002</c:v>
                </c:pt>
                <c:pt idx="218">
                  <c:v>47.731296</c:v>
                </c:pt>
                <c:pt idx="219">
                  <c:v>47.068316000000003</c:v>
                </c:pt>
                <c:pt idx="220">
                  <c:v>46.405337000000003</c:v>
                </c:pt>
                <c:pt idx="221">
                  <c:v>45.908102</c:v>
                </c:pt>
                <c:pt idx="222">
                  <c:v>45.410868000000001</c:v>
                </c:pt>
                <c:pt idx="223">
                  <c:v>45.245123</c:v>
                </c:pt>
                <c:pt idx="224">
                  <c:v>44.913632999999997</c:v>
                </c:pt>
                <c:pt idx="225">
                  <c:v>44.913632999999997</c:v>
                </c:pt>
                <c:pt idx="226">
                  <c:v>45.245123</c:v>
                </c:pt>
                <c:pt idx="227">
                  <c:v>46.073847000000001</c:v>
                </c:pt>
                <c:pt idx="228">
                  <c:v>46.736826999999998</c:v>
                </c:pt>
                <c:pt idx="229">
                  <c:v>46.902571999999999</c:v>
                </c:pt>
                <c:pt idx="230">
                  <c:v>46.736826999999998</c:v>
                </c:pt>
                <c:pt idx="231">
                  <c:v>46.571081999999997</c:v>
                </c:pt>
                <c:pt idx="232">
                  <c:v>46.239592000000002</c:v>
                </c:pt>
                <c:pt idx="233">
                  <c:v>45.908102</c:v>
                </c:pt>
                <c:pt idx="234">
                  <c:v>45.576613000000002</c:v>
                </c:pt>
                <c:pt idx="235">
                  <c:v>45.245123</c:v>
                </c:pt>
                <c:pt idx="236">
                  <c:v>44.913632999999997</c:v>
                </c:pt>
                <c:pt idx="237">
                  <c:v>44.582143000000002</c:v>
                </c:pt>
                <c:pt idx="238">
                  <c:v>44.416398999999998</c:v>
                </c:pt>
                <c:pt idx="239">
                  <c:v>44.084909000000003</c:v>
                </c:pt>
                <c:pt idx="240">
                  <c:v>43.753419000000001</c:v>
                </c:pt>
                <c:pt idx="241">
                  <c:v>43.587674</c:v>
                </c:pt>
                <c:pt idx="242">
                  <c:v>43.256185000000002</c:v>
                </c:pt>
                <c:pt idx="243">
                  <c:v>43.090440000000001</c:v>
                </c:pt>
                <c:pt idx="244">
                  <c:v>42.924695</c:v>
                </c:pt>
                <c:pt idx="245">
                  <c:v>42.758949999999999</c:v>
                </c:pt>
                <c:pt idx="246">
                  <c:v>42.593204999999998</c:v>
                </c:pt>
                <c:pt idx="247">
                  <c:v>42.427460000000004</c:v>
                </c:pt>
                <c:pt idx="248">
                  <c:v>42.427460000000004</c:v>
                </c:pt>
                <c:pt idx="249">
                  <c:v>42.095970999999999</c:v>
                </c:pt>
                <c:pt idx="250">
                  <c:v>42.095970999999999</c:v>
                </c:pt>
                <c:pt idx="251">
                  <c:v>41.930225999999998</c:v>
                </c:pt>
                <c:pt idx="252">
                  <c:v>41.764481000000004</c:v>
                </c:pt>
                <c:pt idx="253">
                  <c:v>41.598736000000002</c:v>
                </c:pt>
                <c:pt idx="254">
                  <c:v>41.598736000000002</c:v>
                </c:pt>
                <c:pt idx="255">
                  <c:v>41.432991000000001</c:v>
                </c:pt>
                <c:pt idx="256">
                  <c:v>41.432991000000001</c:v>
                </c:pt>
                <c:pt idx="257">
                  <c:v>41.267246</c:v>
                </c:pt>
                <c:pt idx="258">
                  <c:v>41.267246</c:v>
                </c:pt>
                <c:pt idx="259">
                  <c:v>41.267246</c:v>
                </c:pt>
                <c:pt idx="260">
                  <c:v>41.101500999999999</c:v>
                </c:pt>
                <c:pt idx="261">
                  <c:v>41.101500999999999</c:v>
                </c:pt>
                <c:pt idx="262">
                  <c:v>41.101500999999999</c:v>
                </c:pt>
                <c:pt idx="263">
                  <c:v>40.935757000000002</c:v>
                </c:pt>
                <c:pt idx="264">
                  <c:v>40.935757000000002</c:v>
                </c:pt>
                <c:pt idx="265">
                  <c:v>40.935757000000002</c:v>
                </c:pt>
                <c:pt idx="266">
                  <c:v>40.935757000000002</c:v>
                </c:pt>
                <c:pt idx="267">
                  <c:v>40.770012000000001</c:v>
                </c:pt>
                <c:pt idx="268">
                  <c:v>40.770012000000001</c:v>
                </c:pt>
                <c:pt idx="269">
                  <c:v>40.770012000000001</c:v>
                </c:pt>
                <c:pt idx="270">
                  <c:v>40.770012000000001</c:v>
                </c:pt>
                <c:pt idx="271">
                  <c:v>40.770012000000001</c:v>
                </c:pt>
                <c:pt idx="272">
                  <c:v>40.770012000000001</c:v>
                </c:pt>
                <c:pt idx="273">
                  <c:v>40.770012000000001</c:v>
                </c:pt>
                <c:pt idx="274">
                  <c:v>40.770012000000001</c:v>
                </c:pt>
                <c:pt idx="275">
                  <c:v>40.770012000000001</c:v>
                </c:pt>
                <c:pt idx="276">
                  <c:v>40.770012000000001</c:v>
                </c:pt>
                <c:pt idx="277">
                  <c:v>40.604267</c:v>
                </c:pt>
                <c:pt idx="278">
                  <c:v>40.604267</c:v>
                </c:pt>
                <c:pt idx="279">
                  <c:v>40.604267</c:v>
                </c:pt>
                <c:pt idx="280">
                  <c:v>40.604267</c:v>
                </c:pt>
                <c:pt idx="281">
                  <c:v>40.604267</c:v>
                </c:pt>
                <c:pt idx="282">
                  <c:v>40.604267</c:v>
                </c:pt>
                <c:pt idx="283">
                  <c:v>40.604267</c:v>
                </c:pt>
                <c:pt idx="284">
                  <c:v>40.604267</c:v>
                </c:pt>
                <c:pt idx="285">
                  <c:v>40.604267</c:v>
                </c:pt>
                <c:pt idx="286">
                  <c:v>40.604267</c:v>
                </c:pt>
                <c:pt idx="287">
                  <c:v>40.604267</c:v>
                </c:pt>
                <c:pt idx="288">
                  <c:v>40.604267</c:v>
                </c:pt>
                <c:pt idx="289">
                  <c:v>40.438521999999999</c:v>
                </c:pt>
                <c:pt idx="290">
                  <c:v>40.604267</c:v>
                </c:pt>
                <c:pt idx="291">
                  <c:v>40.604267</c:v>
                </c:pt>
                <c:pt idx="292">
                  <c:v>40.604267</c:v>
                </c:pt>
                <c:pt idx="293">
                  <c:v>40.438521999999999</c:v>
                </c:pt>
                <c:pt idx="294">
                  <c:v>40.604267</c:v>
                </c:pt>
                <c:pt idx="295">
                  <c:v>40.438521999999999</c:v>
                </c:pt>
                <c:pt idx="296">
                  <c:v>40.604267</c:v>
                </c:pt>
                <c:pt idx="297">
                  <c:v>40.272776999999998</c:v>
                </c:pt>
                <c:pt idx="298">
                  <c:v>40.438521999999999</c:v>
                </c:pt>
                <c:pt idx="299">
                  <c:v>40.438521999999999</c:v>
                </c:pt>
                <c:pt idx="300">
                  <c:v>40.438521999999999</c:v>
                </c:pt>
                <c:pt idx="301">
                  <c:v>40.438521999999999</c:v>
                </c:pt>
                <c:pt idx="302">
                  <c:v>40.438521999999999</c:v>
                </c:pt>
                <c:pt idx="303">
                  <c:v>40.438521999999999</c:v>
                </c:pt>
                <c:pt idx="304">
                  <c:v>40.438521999999999</c:v>
                </c:pt>
                <c:pt idx="305">
                  <c:v>40.438521999999999</c:v>
                </c:pt>
                <c:pt idx="306">
                  <c:v>40.438521999999999</c:v>
                </c:pt>
                <c:pt idx="307">
                  <c:v>40.438521999999999</c:v>
                </c:pt>
                <c:pt idx="308">
                  <c:v>40.438521999999999</c:v>
                </c:pt>
                <c:pt idx="309">
                  <c:v>40.438521999999999</c:v>
                </c:pt>
                <c:pt idx="310">
                  <c:v>40.438521999999999</c:v>
                </c:pt>
                <c:pt idx="311">
                  <c:v>40.272776999999998</c:v>
                </c:pt>
                <c:pt idx="312">
                  <c:v>40.438521999999999</c:v>
                </c:pt>
                <c:pt idx="313">
                  <c:v>40.272776999999998</c:v>
                </c:pt>
                <c:pt idx="314">
                  <c:v>40.272776999999998</c:v>
                </c:pt>
                <c:pt idx="315">
                  <c:v>40.272776999999998</c:v>
                </c:pt>
                <c:pt idx="316">
                  <c:v>40.272776999999998</c:v>
                </c:pt>
                <c:pt idx="317">
                  <c:v>40.272776999999998</c:v>
                </c:pt>
                <c:pt idx="318">
                  <c:v>40.272776999999998</c:v>
                </c:pt>
                <c:pt idx="319">
                  <c:v>40.272776999999998</c:v>
                </c:pt>
                <c:pt idx="320">
                  <c:v>40.272776999999998</c:v>
                </c:pt>
                <c:pt idx="321">
                  <c:v>40.272776999999998</c:v>
                </c:pt>
                <c:pt idx="322">
                  <c:v>40.107031999999997</c:v>
                </c:pt>
                <c:pt idx="323">
                  <c:v>40.107031999999997</c:v>
                </c:pt>
                <c:pt idx="324">
                  <c:v>40.107031999999997</c:v>
                </c:pt>
                <c:pt idx="325">
                  <c:v>40.272776999999998</c:v>
                </c:pt>
                <c:pt idx="326">
                  <c:v>40.107031999999997</c:v>
                </c:pt>
                <c:pt idx="327">
                  <c:v>40.107031999999997</c:v>
                </c:pt>
                <c:pt idx="328">
                  <c:v>40.107031999999997</c:v>
                </c:pt>
                <c:pt idx="329">
                  <c:v>40.107031999999997</c:v>
                </c:pt>
                <c:pt idx="330">
                  <c:v>40.107031999999997</c:v>
                </c:pt>
                <c:pt idx="331">
                  <c:v>40.107031999999997</c:v>
                </c:pt>
                <c:pt idx="332">
                  <c:v>40.107031999999997</c:v>
                </c:pt>
                <c:pt idx="333">
                  <c:v>40.107031999999997</c:v>
                </c:pt>
                <c:pt idx="334">
                  <c:v>40.107031999999997</c:v>
                </c:pt>
                <c:pt idx="335">
                  <c:v>40.107031999999997</c:v>
                </c:pt>
                <c:pt idx="336">
                  <c:v>40.107031999999997</c:v>
                </c:pt>
                <c:pt idx="337">
                  <c:v>40.107031999999997</c:v>
                </c:pt>
                <c:pt idx="338">
                  <c:v>40.107031999999997</c:v>
                </c:pt>
                <c:pt idx="339">
                  <c:v>40.107031999999997</c:v>
                </c:pt>
                <c:pt idx="340">
                  <c:v>40.107031999999997</c:v>
                </c:pt>
                <c:pt idx="341">
                  <c:v>40.107031999999997</c:v>
                </c:pt>
                <c:pt idx="342">
                  <c:v>39.941287000000003</c:v>
                </c:pt>
                <c:pt idx="343">
                  <c:v>40.107031999999997</c:v>
                </c:pt>
                <c:pt idx="344">
                  <c:v>40.107031999999997</c:v>
                </c:pt>
                <c:pt idx="345">
                  <c:v>39.941287000000003</c:v>
                </c:pt>
                <c:pt idx="346">
                  <c:v>40.107031999999997</c:v>
                </c:pt>
                <c:pt idx="347">
                  <c:v>40.107031999999997</c:v>
                </c:pt>
                <c:pt idx="348">
                  <c:v>40.107031999999997</c:v>
                </c:pt>
                <c:pt idx="349">
                  <c:v>40.107031999999997</c:v>
                </c:pt>
                <c:pt idx="350">
                  <c:v>40.107031999999997</c:v>
                </c:pt>
                <c:pt idx="351">
                  <c:v>40.107031999999997</c:v>
                </c:pt>
                <c:pt idx="352">
                  <c:v>40.107031999999997</c:v>
                </c:pt>
                <c:pt idx="353">
                  <c:v>39.941287000000003</c:v>
                </c:pt>
                <c:pt idx="354">
                  <c:v>40.107031999999997</c:v>
                </c:pt>
                <c:pt idx="355">
                  <c:v>40.107031999999997</c:v>
                </c:pt>
                <c:pt idx="356">
                  <c:v>40.107031999999997</c:v>
                </c:pt>
                <c:pt idx="357">
                  <c:v>39.941287000000003</c:v>
                </c:pt>
                <c:pt idx="358">
                  <c:v>39.941287000000003</c:v>
                </c:pt>
                <c:pt idx="359">
                  <c:v>39.941287000000003</c:v>
                </c:pt>
                <c:pt idx="360">
                  <c:v>39.941287000000003</c:v>
                </c:pt>
                <c:pt idx="361">
                  <c:v>39.941287000000003</c:v>
                </c:pt>
                <c:pt idx="362">
                  <c:v>39.941287000000003</c:v>
                </c:pt>
                <c:pt idx="363">
                  <c:v>40.107031999999997</c:v>
                </c:pt>
                <c:pt idx="364">
                  <c:v>40.107031999999997</c:v>
                </c:pt>
                <c:pt idx="365">
                  <c:v>39.941287000000003</c:v>
                </c:pt>
                <c:pt idx="366">
                  <c:v>40.107031999999997</c:v>
                </c:pt>
                <c:pt idx="367">
                  <c:v>39.941287000000003</c:v>
                </c:pt>
                <c:pt idx="368">
                  <c:v>39.941287000000003</c:v>
                </c:pt>
                <c:pt idx="369">
                  <c:v>39.941287000000003</c:v>
                </c:pt>
                <c:pt idx="370">
                  <c:v>39.941287000000003</c:v>
                </c:pt>
                <c:pt idx="371">
                  <c:v>39.941287000000003</c:v>
                </c:pt>
                <c:pt idx="372">
                  <c:v>39.941287000000003</c:v>
                </c:pt>
                <c:pt idx="373">
                  <c:v>39.941287000000003</c:v>
                </c:pt>
                <c:pt idx="374">
                  <c:v>39.941287000000003</c:v>
                </c:pt>
                <c:pt idx="375">
                  <c:v>39.941287000000003</c:v>
                </c:pt>
                <c:pt idx="376">
                  <c:v>40.107031999999997</c:v>
                </c:pt>
                <c:pt idx="377">
                  <c:v>39.941287000000003</c:v>
                </c:pt>
                <c:pt idx="378">
                  <c:v>39.941287000000003</c:v>
                </c:pt>
                <c:pt idx="379">
                  <c:v>39.941287000000003</c:v>
                </c:pt>
                <c:pt idx="380">
                  <c:v>39.941287000000003</c:v>
                </c:pt>
                <c:pt idx="381">
                  <c:v>39.941287000000003</c:v>
                </c:pt>
                <c:pt idx="382">
                  <c:v>39.941287000000003</c:v>
                </c:pt>
                <c:pt idx="383">
                  <c:v>39.941287000000003</c:v>
                </c:pt>
                <c:pt idx="384">
                  <c:v>39.941287000000003</c:v>
                </c:pt>
                <c:pt idx="385">
                  <c:v>39.941287000000003</c:v>
                </c:pt>
                <c:pt idx="386">
                  <c:v>39.941287000000003</c:v>
                </c:pt>
                <c:pt idx="387">
                  <c:v>39.941287000000003</c:v>
                </c:pt>
                <c:pt idx="388">
                  <c:v>40.107031999999997</c:v>
                </c:pt>
                <c:pt idx="389">
                  <c:v>39.941287000000003</c:v>
                </c:pt>
                <c:pt idx="390">
                  <c:v>39.941287000000003</c:v>
                </c:pt>
                <c:pt idx="391">
                  <c:v>39.941287000000003</c:v>
                </c:pt>
                <c:pt idx="392">
                  <c:v>39.941287000000003</c:v>
                </c:pt>
                <c:pt idx="393">
                  <c:v>39.941287000000003</c:v>
                </c:pt>
                <c:pt idx="394">
                  <c:v>40.107031999999997</c:v>
                </c:pt>
                <c:pt idx="395">
                  <c:v>39.941287000000003</c:v>
                </c:pt>
                <c:pt idx="396">
                  <c:v>39.941287000000003</c:v>
                </c:pt>
                <c:pt idx="397">
                  <c:v>39.941287000000003</c:v>
                </c:pt>
                <c:pt idx="398">
                  <c:v>39.941287000000003</c:v>
                </c:pt>
                <c:pt idx="399">
                  <c:v>39.941287000000003</c:v>
                </c:pt>
                <c:pt idx="400">
                  <c:v>40.107031999999997</c:v>
                </c:pt>
                <c:pt idx="401">
                  <c:v>39.941287000000003</c:v>
                </c:pt>
                <c:pt idx="402">
                  <c:v>39.941287000000003</c:v>
                </c:pt>
                <c:pt idx="403">
                  <c:v>39.941287000000003</c:v>
                </c:pt>
                <c:pt idx="404">
                  <c:v>39.941287000000003</c:v>
                </c:pt>
                <c:pt idx="405">
                  <c:v>39.941287000000003</c:v>
                </c:pt>
                <c:pt idx="406">
                  <c:v>39.941287000000003</c:v>
                </c:pt>
                <c:pt idx="407">
                  <c:v>39.941287000000003</c:v>
                </c:pt>
                <c:pt idx="408">
                  <c:v>40.107031999999997</c:v>
                </c:pt>
                <c:pt idx="409">
                  <c:v>39.941287000000003</c:v>
                </c:pt>
                <c:pt idx="410">
                  <c:v>40.107031999999997</c:v>
                </c:pt>
                <c:pt idx="411">
                  <c:v>40.107031999999997</c:v>
                </c:pt>
                <c:pt idx="412">
                  <c:v>39.941287000000003</c:v>
                </c:pt>
                <c:pt idx="413">
                  <c:v>39.941287000000003</c:v>
                </c:pt>
                <c:pt idx="414">
                  <c:v>40.107031999999997</c:v>
                </c:pt>
                <c:pt idx="415">
                  <c:v>39.941287000000003</c:v>
                </c:pt>
                <c:pt idx="416">
                  <c:v>39.941287000000003</c:v>
                </c:pt>
                <c:pt idx="417">
                  <c:v>39.941287000000003</c:v>
                </c:pt>
                <c:pt idx="418">
                  <c:v>39.941287000000003</c:v>
                </c:pt>
                <c:pt idx="419">
                  <c:v>39.941287000000003</c:v>
                </c:pt>
                <c:pt idx="420">
                  <c:v>40.107031999999997</c:v>
                </c:pt>
                <c:pt idx="421">
                  <c:v>40.107031999999997</c:v>
                </c:pt>
                <c:pt idx="422">
                  <c:v>40.107031999999997</c:v>
                </c:pt>
                <c:pt idx="423">
                  <c:v>40.107031999999997</c:v>
                </c:pt>
                <c:pt idx="424">
                  <c:v>40.107031999999997</c:v>
                </c:pt>
                <c:pt idx="425">
                  <c:v>40.107031999999997</c:v>
                </c:pt>
                <c:pt idx="426">
                  <c:v>40.107031999999997</c:v>
                </c:pt>
                <c:pt idx="427">
                  <c:v>40.107031999999997</c:v>
                </c:pt>
                <c:pt idx="428">
                  <c:v>40.107031999999997</c:v>
                </c:pt>
                <c:pt idx="429">
                  <c:v>39.941287000000003</c:v>
                </c:pt>
                <c:pt idx="430">
                  <c:v>39.941287000000003</c:v>
                </c:pt>
                <c:pt idx="431">
                  <c:v>40.107031999999997</c:v>
                </c:pt>
                <c:pt idx="432">
                  <c:v>40.107031999999997</c:v>
                </c:pt>
                <c:pt idx="433">
                  <c:v>40.107031999999997</c:v>
                </c:pt>
                <c:pt idx="434">
                  <c:v>39.941287000000003</c:v>
                </c:pt>
                <c:pt idx="435">
                  <c:v>39.941287000000003</c:v>
                </c:pt>
                <c:pt idx="436">
                  <c:v>40.107031999999997</c:v>
                </c:pt>
                <c:pt idx="437">
                  <c:v>40.107031999999997</c:v>
                </c:pt>
                <c:pt idx="438">
                  <c:v>39.941287000000003</c:v>
                </c:pt>
                <c:pt idx="439">
                  <c:v>39.941287000000003</c:v>
                </c:pt>
                <c:pt idx="440">
                  <c:v>40.107031999999997</c:v>
                </c:pt>
                <c:pt idx="441">
                  <c:v>39.941287000000003</c:v>
                </c:pt>
                <c:pt idx="442">
                  <c:v>39.941287000000003</c:v>
                </c:pt>
                <c:pt idx="443">
                  <c:v>39.941287000000003</c:v>
                </c:pt>
                <c:pt idx="444">
                  <c:v>40.107031999999997</c:v>
                </c:pt>
                <c:pt idx="445">
                  <c:v>39.941287000000003</c:v>
                </c:pt>
                <c:pt idx="446">
                  <c:v>40.107031999999997</c:v>
                </c:pt>
                <c:pt idx="447">
                  <c:v>40.107031999999997</c:v>
                </c:pt>
                <c:pt idx="448">
                  <c:v>40.107031999999997</c:v>
                </c:pt>
                <c:pt idx="449">
                  <c:v>40.107031999999997</c:v>
                </c:pt>
                <c:pt idx="450">
                  <c:v>40.107031999999997</c:v>
                </c:pt>
                <c:pt idx="451">
                  <c:v>40.107031999999997</c:v>
                </c:pt>
                <c:pt idx="452">
                  <c:v>40.107031999999997</c:v>
                </c:pt>
                <c:pt idx="453">
                  <c:v>39.941287000000003</c:v>
                </c:pt>
                <c:pt idx="454">
                  <c:v>40.107031999999997</c:v>
                </c:pt>
                <c:pt idx="455">
                  <c:v>39.941287000000003</c:v>
                </c:pt>
                <c:pt idx="456">
                  <c:v>39.941287000000003</c:v>
                </c:pt>
                <c:pt idx="457">
                  <c:v>39.941287000000003</c:v>
                </c:pt>
                <c:pt idx="458">
                  <c:v>39.941287000000003</c:v>
                </c:pt>
                <c:pt idx="459">
                  <c:v>40.107031999999997</c:v>
                </c:pt>
                <c:pt idx="460">
                  <c:v>39.941287000000003</c:v>
                </c:pt>
                <c:pt idx="461">
                  <c:v>39.941287000000003</c:v>
                </c:pt>
                <c:pt idx="462">
                  <c:v>40.107031999999997</c:v>
                </c:pt>
                <c:pt idx="463">
                  <c:v>40.107031999999997</c:v>
                </c:pt>
                <c:pt idx="464">
                  <c:v>39.941287000000003</c:v>
                </c:pt>
                <c:pt idx="465">
                  <c:v>39.941287000000003</c:v>
                </c:pt>
                <c:pt idx="466">
                  <c:v>39.941287000000003</c:v>
                </c:pt>
                <c:pt idx="467">
                  <c:v>39.941287000000003</c:v>
                </c:pt>
                <c:pt idx="468">
                  <c:v>40.107031999999997</c:v>
                </c:pt>
                <c:pt idx="469">
                  <c:v>40.107031999999997</c:v>
                </c:pt>
                <c:pt idx="470">
                  <c:v>40.107031999999997</c:v>
                </c:pt>
                <c:pt idx="471">
                  <c:v>39.941287000000003</c:v>
                </c:pt>
                <c:pt idx="472">
                  <c:v>40.107031999999997</c:v>
                </c:pt>
                <c:pt idx="473">
                  <c:v>40.107031999999997</c:v>
                </c:pt>
                <c:pt idx="474">
                  <c:v>40.107031999999997</c:v>
                </c:pt>
                <c:pt idx="475">
                  <c:v>39.941287000000003</c:v>
                </c:pt>
                <c:pt idx="476">
                  <c:v>40.107031999999997</c:v>
                </c:pt>
                <c:pt idx="477">
                  <c:v>40.107031999999997</c:v>
                </c:pt>
                <c:pt idx="478">
                  <c:v>39.941287000000003</c:v>
                </c:pt>
                <c:pt idx="479">
                  <c:v>39.941287000000003</c:v>
                </c:pt>
                <c:pt idx="480">
                  <c:v>40.107031999999997</c:v>
                </c:pt>
                <c:pt idx="481">
                  <c:v>39.941287000000003</c:v>
                </c:pt>
                <c:pt idx="482">
                  <c:v>39.941287000000003</c:v>
                </c:pt>
                <c:pt idx="483">
                  <c:v>39.941287000000003</c:v>
                </c:pt>
                <c:pt idx="484">
                  <c:v>40.107031999999997</c:v>
                </c:pt>
                <c:pt idx="485">
                  <c:v>40.107031999999997</c:v>
                </c:pt>
                <c:pt idx="486">
                  <c:v>40.107031999999997</c:v>
                </c:pt>
                <c:pt idx="487">
                  <c:v>39.941287000000003</c:v>
                </c:pt>
                <c:pt idx="488">
                  <c:v>40.107031999999997</c:v>
                </c:pt>
                <c:pt idx="489">
                  <c:v>39.941287000000003</c:v>
                </c:pt>
                <c:pt idx="490">
                  <c:v>40.107031999999997</c:v>
                </c:pt>
                <c:pt idx="491">
                  <c:v>40.107031999999997</c:v>
                </c:pt>
                <c:pt idx="492">
                  <c:v>40.107031999999997</c:v>
                </c:pt>
                <c:pt idx="493">
                  <c:v>40.107031999999997</c:v>
                </c:pt>
                <c:pt idx="494">
                  <c:v>40.107031999999997</c:v>
                </c:pt>
                <c:pt idx="495">
                  <c:v>40.107031999999997</c:v>
                </c:pt>
                <c:pt idx="496">
                  <c:v>39.941287000000003</c:v>
                </c:pt>
                <c:pt idx="497">
                  <c:v>39.941287000000003</c:v>
                </c:pt>
                <c:pt idx="498">
                  <c:v>40.107031999999997</c:v>
                </c:pt>
                <c:pt idx="499">
                  <c:v>40.107031999999997</c:v>
                </c:pt>
                <c:pt idx="500">
                  <c:v>40.107031999999997</c:v>
                </c:pt>
                <c:pt idx="501">
                  <c:v>40.107031999999997</c:v>
                </c:pt>
                <c:pt idx="502">
                  <c:v>39.941287000000003</c:v>
                </c:pt>
                <c:pt idx="503">
                  <c:v>40.107031999999997</c:v>
                </c:pt>
                <c:pt idx="504">
                  <c:v>40.107031999999997</c:v>
                </c:pt>
                <c:pt idx="505">
                  <c:v>40.107031999999997</c:v>
                </c:pt>
                <c:pt idx="506">
                  <c:v>40.107031999999997</c:v>
                </c:pt>
                <c:pt idx="507">
                  <c:v>40.107031999999997</c:v>
                </c:pt>
                <c:pt idx="508">
                  <c:v>40.107031999999997</c:v>
                </c:pt>
                <c:pt idx="509">
                  <c:v>40.107031999999997</c:v>
                </c:pt>
                <c:pt idx="510">
                  <c:v>40.107031999999997</c:v>
                </c:pt>
                <c:pt idx="511">
                  <c:v>40.107031999999997</c:v>
                </c:pt>
                <c:pt idx="512">
                  <c:v>39.941287000000003</c:v>
                </c:pt>
                <c:pt idx="513">
                  <c:v>39.941287000000003</c:v>
                </c:pt>
                <c:pt idx="514">
                  <c:v>40.107031999999997</c:v>
                </c:pt>
                <c:pt idx="515">
                  <c:v>40.107031999999997</c:v>
                </c:pt>
                <c:pt idx="516">
                  <c:v>39.941287000000003</c:v>
                </c:pt>
                <c:pt idx="517">
                  <c:v>39.941287000000003</c:v>
                </c:pt>
                <c:pt idx="518">
                  <c:v>40.107031999999997</c:v>
                </c:pt>
                <c:pt idx="519">
                  <c:v>40.107031999999997</c:v>
                </c:pt>
                <c:pt idx="520">
                  <c:v>40.107031999999997</c:v>
                </c:pt>
                <c:pt idx="521">
                  <c:v>40.107031999999997</c:v>
                </c:pt>
                <c:pt idx="522">
                  <c:v>40.107031999999997</c:v>
                </c:pt>
                <c:pt idx="523">
                  <c:v>40.107031999999997</c:v>
                </c:pt>
                <c:pt idx="524">
                  <c:v>40.107031999999997</c:v>
                </c:pt>
                <c:pt idx="525">
                  <c:v>40.107031999999997</c:v>
                </c:pt>
                <c:pt idx="526">
                  <c:v>40.107031999999997</c:v>
                </c:pt>
                <c:pt idx="527">
                  <c:v>40.107031999999997</c:v>
                </c:pt>
                <c:pt idx="528">
                  <c:v>40.107031999999997</c:v>
                </c:pt>
                <c:pt idx="529">
                  <c:v>40.107031999999997</c:v>
                </c:pt>
                <c:pt idx="530">
                  <c:v>40.107031999999997</c:v>
                </c:pt>
                <c:pt idx="531">
                  <c:v>40.107031999999997</c:v>
                </c:pt>
                <c:pt idx="532">
                  <c:v>40.107031999999997</c:v>
                </c:pt>
                <c:pt idx="533">
                  <c:v>40.107031999999997</c:v>
                </c:pt>
                <c:pt idx="534">
                  <c:v>40.107031999999997</c:v>
                </c:pt>
                <c:pt idx="535">
                  <c:v>40.107031999999997</c:v>
                </c:pt>
                <c:pt idx="536">
                  <c:v>39.941287000000003</c:v>
                </c:pt>
                <c:pt idx="537">
                  <c:v>40.107031999999997</c:v>
                </c:pt>
                <c:pt idx="538">
                  <c:v>40.107031999999997</c:v>
                </c:pt>
                <c:pt idx="539">
                  <c:v>40.107031999999997</c:v>
                </c:pt>
                <c:pt idx="540">
                  <c:v>40.107031999999997</c:v>
                </c:pt>
                <c:pt idx="541">
                  <c:v>40.107031999999997</c:v>
                </c:pt>
                <c:pt idx="542">
                  <c:v>40.107031999999997</c:v>
                </c:pt>
                <c:pt idx="543">
                  <c:v>40.107031999999997</c:v>
                </c:pt>
                <c:pt idx="544">
                  <c:v>40.107031999999997</c:v>
                </c:pt>
                <c:pt idx="545">
                  <c:v>40.107031999999997</c:v>
                </c:pt>
                <c:pt idx="546">
                  <c:v>40.107031999999997</c:v>
                </c:pt>
                <c:pt idx="547">
                  <c:v>40.107031999999997</c:v>
                </c:pt>
                <c:pt idx="548">
                  <c:v>40.107031999999997</c:v>
                </c:pt>
                <c:pt idx="549">
                  <c:v>40.107031999999997</c:v>
                </c:pt>
                <c:pt idx="550">
                  <c:v>40.107031999999997</c:v>
                </c:pt>
                <c:pt idx="551">
                  <c:v>40.107031999999997</c:v>
                </c:pt>
                <c:pt idx="552">
                  <c:v>40.107031999999997</c:v>
                </c:pt>
                <c:pt idx="553">
                  <c:v>40.107031999999997</c:v>
                </c:pt>
                <c:pt idx="554">
                  <c:v>40.107031999999997</c:v>
                </c:pt>
                <c:pt idx="555">
                  <c:v>40.272776999999998</c:v>
                </c:pt>
                <c:pt idx="556">
                  <c:v>40.272776999999998</c:v>
                </c:pt>
                <c:pt idx="557">
                  <c:v>40.272776999999998</c:v>
                </c:pt>
                <c:pt idx="558">
                  <c:v>40.272776999999998</c:v>
                </c:pt>
                <c:pt idx="559">
                  <c:v>40.272776999999998</c:v>
                </c:pt>
                <c:pt idx="560">
                  <c:v>40.272776999999998</c:v>
                </c:pt>
                <c:pt idx="561">
                  <c:v>40.272776999999998</c:v>
                </c:pt>
                <c:pt idx="562">
                  <c:v>40.272776999999998</c:v>
                </c:pt>
                <c:pt idx="563">
                  <c:v>40.272776999999998</c:v>
                </c:pt>
                <c:pt idx="564">
                  <c:v>40.272776999999998</c:v>
                </c:pt>
                <c:pt idx="565">
                  <c:v>40.272776999999998</c:v>
                </c:pt>
                <c:pt idx="566">
                  <c:v>40.272776999999998</c:v>
                </c:pt>
                <c:pt idx="567">
                  <c:v>40.107031999999997</c:v>
                </c:pt>
                <c:pt idx="568">
                  <c:v>40.107031999999997</c:v>
                </c:pt>
                <c:pt idx="569">
                  <c:v>40.107031999999997</c:v>
                </c:pt>
                <c:pt idx="570">
                  <c:v>40.107031999999997</c:v>
                </c:pt>
                <c:pt idx="571">
                  <c:v>40.107031999999997</c:v>
                </c:pt>
                <c:pt idx="572">
                  <c:v>40.107031999999997</c:v>
                </c:pt>
                <c:pt idx="573">
                  <c:v>40.107031999999997</c:v>
                </c:pt>
                <c:pt idx="574">
                  <c:v>40.107031999999997</c:v>
                </c:pt>
                <c:pt idx="575">
                  <c:v>40.107031999999997</c:v>
                </c:pt>
                <c:pt idx="576">
                  <c:v>40.107031999999997</c:v>
                </c:pt>
                <c:pt idx="577">
                  <c:v>40.107031999999997</c:v>
                </c:pt>
                <c:pt idx="578">
                  <c:v>40.107031999999997</c:v>
                </c:pt>
                <c:pt idx="579">
                  <c:v>40.107031999999997</c:v>
                </c:pt>
                <c:pt idx="580">
                  <c:v>40.107031999999997</c:v>
                </c:pt>
                <c:pt idx="581">
                  <c:v>40.107031999999997</c:v>
                </c:pt>
                <c:pt idx="582">
                  <c:v>40.107031999999997</c:v>
                </c:pt>
                <c:pt idx="583">
                  <c:v>39.941287000000003</c:v>
                </c:pt>
                <c:pt idx="584">
                  <c:v>40.107031999999997</c:v>
                </c:pt>
                <c:pt idx="585">
                  <c:v>40.107031999999997</c:v>
                </c:pt>
                <c:pt idx="586">
                  <c:v>40.107031999999997</c:v>
                </c:pt>
                <c:pt idx="587">
                  <c:v>39.941287000000003</c:v>
                </c:pt>
                <c:pt idx="588">
                  <c:v>39.941287000000003</c:v>
                </c:pt>
                <c:pt idx="589">
                  <c:v>40.107031999999997</c:v>
                </c:pt>
                <c:pt idx="590">
                  <c:v>40.107031999999997</c:v>
                </c:pt>
                <c:pt idx="591">
                  <c:v>40.107031999999997</c:v>
                </c:pt>
                <c:pt idx="592">
                  <c:v>40.107031999999997</c:v>
                </c:pt>
                <c:pt idx="593">
                  <c:v>39.941287000000003</c:v>
                </c:pt>
                <c:pt idx="594">
                  <c:v>39.941287000000003</c:v>
                </c:pt>
                <c:pt idx="595">
                  <c:v>40.107031999999997</c:v>
                </c:pt>
                <c:pt idx="596">
                  <c:v>40.107031999999997</c:v>
                </c:pt>
                <c:pt idx="597">
                  <c:v>39.941287000000003</c:v>
                </c:pt>
                <c:pt idx="598">
                  <c:v>40.107031999999997</c:v>
                </c:pt>
                <c:pt idx="599">
                  <c:v>39.941287000000003</c:v>
                </c:pt>
                <c:pt idx="600">
                  <c:v>39.941287000000003</c:v>
                </c:pt>
                <c:pt idx="601">
                  <c:v>40.107031999999997</c:v>
                </c:pt>
                <c:pt idx="602">
                  <c:v>40.107031999999997</c:v>
                </c:pt>
                <c:pt idx="603">
                  <c:v>39.941287000000003</c:v>
                </c:pt>
                <c:pt idx="604">
                  <c:v>40.107031999999997</c:v>
                </c:pt>
                <c:pt idx="605">
                  <c:v>39.941287000000003</c:v>
                </c:pt>
                <c:pt idx="606">
                  <c:v>39.941287000000003</c:v>
                </c:pt>
                <c:pt idx="607">
                  <c:v>39.941287000000003</c:v>
                </c:pt>
                <c:pt idx="608">
                  <c:v>40.107031999999997</c:v>
                </c:pt>
                <c:pt idx="609">
                  <c:v>39.941287000000003</c:v>
                </c:pt>
                <c:pt idx="610">
                  <c:v>39.941287000000003</c:v>
                </c:pt>
                <c:pt idx="611">
                  <c:v>39.941287000000003</c:v>
                </c:pt>
                <c:pt idx="612">
                  <c:v>39.941287000000003</c:v>
                </c:pt>
                <c:pt idx="613">
                  <c:v>40.107031999999997</c:v>
                </c:pt>
                <c:pt idx="614">
                  <c:v>40.107031999999997</c:v>
                </c:pt>
                <c:pt idx="615">
                  <c:v>40.107031999999997</c:v>
                </c:pt>
                <c:pt idx="616">
                  <c:v>40.107031999999997</c:v>
                </c:pt>
                <c:pt idx="617">
                  <c:v>39.941287000000003</c:v>
                </c:pt>
                <c:pt idx="618">
                  <c:v>40.107031999999997</c:v>
                </c:pt>
                <c:pt idx="619">
                  <c:v>39.941287000000003</c:v>
                </c:pt>
                <c:pt idx="620">
                  <c:v>39.941287000000003</c:v>
                </c:pt>
                <c:pt idx="621">
                  <c:v>40.107031999999997</c:v>
                </c:pt>
                <c:pt idx="622">
                  <c:v>40.107031999999997</c:v>
                </c:pt>
                <c:pt idx="623">
                  <c:v>39.941287000000003</c:v>
                </c:pt>
                <c:pt idx="624">
                  <c:v>40.107031999999997</c:v>
                </c:pt>
                <c:pt idx="625">
                  <c:v>40.107031999999997</c:v>
                </c:pt>
                <c:pt idx="626">
                  <c:v>40.107031999999997</c:v>
                </c:pt>
                <c:pt idx="627">
                  <c:v>40.107031999999997</c:v>
                </c:pt>
                <c:pt idx="628">
                  <c:v>40.107031999999997</c:v>
                </c:pt>
                <c:pt idx="629">
                  <c:v>39.941287000000003</c:v>
                </c:pt>
                <c:pt idx="630">
                  <c:v>40.107031999999997</c:v>
                </c:pt>
                <c:pt idx="631">
                  <c:v>40.107031999999997</c:v>
                </c:pt>
                <c:pt idx="632">
                  <c:v>40.107031999999997</c:v>
                </c:pt>
                <c:pt idx="633">
                  <c:v>39.941287000000003</c:v>
                </c:pt>
                <c:pt idx="634">
                  <c:v>40.107031999999997</c:v>
                </c:pt>
                <c:pt idx="635">
                  <c:v>40.107031999999997</c:v>
                </c:pt>
                <c:pt idx="636">
                  <c:v>40.107031999999997</c:v>
                </c:pt>
                <c:pt idx="637">
                  <c:v>40.107031999999997</c:v>
                </c:pt>
                <c:pt idx="638">
                  <c:v>40.107031999999997</c:v>
                </c:pt>
                <c:pt idx="639">
                  <c:v>40.272776999999998</c:v>
                </c:pt>
                <c:pt idx="640">
                  <c:v>40.272776999999998</c:v>
                </c:pt>
                <c:pt idx="641">
                  <c:v>40.272776999999998</c:v>
                </c:pt>
                <c:pt idx="642">
                  <c:v>40.107031999999997</c:v>
                </c:pt>
                <c:pt idx="643">
                  <c:v>40.272776999999998</c:v>
                </c:pt>
                <c:pt idx="644">
                  <c:v>40.272776999999998</c:v>
                </c:pt>
                <c:pt idx="645">
                  <c:v>40.272776999999998</c:v>
                </c:pt>
                <c:pt idx="646">
                  <c:v>40.272776999999998</c:v>
                </c:pt>
                <c:pt idx="647">
                  <c:v>40.272776999999998</c:v>
                </c:pt>
                <c:pt idx="648">
                  <c:v>40.272776999999998</c:v>
                </c:pt>
                <c:pt idx="649">
                  <c:v>40.272776999999998</c:v>
                </c:pt>
                <c:pt idx="650">
                  <c:v>40.272776999999998</c:v>
                </c:pt>
                <c:pt idx="651">
                  <c:v>40.272776999999998</c:v>
                </c:pt>
                <c:pt idx="652">
                  <c:v>40.438521999999999</c:v>
                </c:pt>
                <c:pt idx="653">
                  <c:v>40.438521999999999</c:v>
                </c:pt>
                <c:pt idx="654">
                  <c:v>40.438521999999999</c:v>
                </c:pt>
                <c:pt idx="655">
                  <c:v>40.438521999999999</c:v>
                </c:pt>
                <c:pt idx="656">
                  <c:v>40.438521999999999</c:v>
                </c:pt>
                <c:pt idx="657">
                  <c:v>40.438521999999999</c:v>
                </c:pt>
                <c:pt idx="658">
                  <c:v>40.438521999999999</c:v>
                </c:pt>
                <c:pt idx="659">
                  <c:v>40.438521999999999</c:v>
                </c:pt>
                <c:pt idx="660">
                  <c:v>40.438521999999999</c:v>
                </c:pt>
                <c:pt idx="661">
                  <c:v>40.272776999999998</c:v>
                </c:pt>
                <c:pt idx="662">
                  <c:v>40.438521999999999</c:v>
                </c:pt>
                <c:pt idx="663">
                  <c:v>40.438521999999999</c:v>
                </c:pt>
                <c:pt idx="664">
                  <c:v>40.604267</c:v>
                </c:pt>
                <c:pt idx="665">
                  <c:v>40.438521999999999</c:v>
                </c:pt>
                <c:pt idx="666">
                  <c:v>40.438521999999999</c:v>
                </c:pt>
                <c:pt idx="667">
                  <c:v>40.438521999999999</c:v>
                </c:pt>
                <c:pt idx="668">
                  <c:v>40.438521999999999</c:v>
                </c:pt>
                <c:pt idx="669">
                  <c:v>40.438521999999999</c:v>
                </c:pt>
                <c:pt idx="670">
                  <c:v>40.438521999999999</c:v>
                </c:pt>
                <c:pt idx="671">
                  <c:v>40.438521999999999</c:v>
                </c:pt>
                <c:pt idx="672">
                  <c:v>40.438521999999999</c:v>
                </c:pt>
                <c:pt idx="673">
                  <c:v>40.438521999999999</c:v>
                </c:pt>
                <c:pt idx="674">
                  <c:v>40.272776999999998</c:v>
                </c:pt>
                <c:pt idx="675">
                  <c:v>40.438521999999999</c:v>
                </c:pt>
                <c:pt idx="676">
                  <c:v>40.438521999999999</c:v>
                </c:pt>
                <c:pt idx="677">
                  <c:v>40.438521999999999</c:v>
                </c:pt>
                <c:pt idx="678">
                  <c:v>40.438521999999999</c:v>
                </c:pt>
                <c:pt idx="679">
                  <c:v>40.438521999999999</c:v>
                </c:pt>
                <c:pt idx="680">
                  <c:v>40.438521999999999</c:v>
                </c:pt>
                <c:pt idx="681">
                  <c:v>40.438521999999999</c:v>
                </c:pt>
                <c:pt idx="682">
                  <c:v>40.438521999999999</c:v>
                </c:pt>
                <c:pt idx="683">
                  <c:v>40.438521999999999</c:v>
                </c:pt>
                <c:pt idx="684">
                  <c:v>40.438521999999999</c:v>
                </c:pt>
                <c:pt idx="685">
                  <c:v>40.438521999999999</c:v>
                </c:pt>
                <c:pt idx="686">
                  <c:v>40.438521999999999</c:v>
                </c:pt>
                <c:pt idx="687">
                  <c:v>40.438521999999999</c:v>
                </c:pt>
                <c:pt idx="688">
                  <c:v>40.438521999999999</c:v>
                </c:pt>
                <c:pt idx="689">
                  <c:v>40.438521999999999</c:v>
                </c:pt>
                <c:pt idx="690">
                  <c:v>40.438521999999999</c:v>
                </c:pt>
                <c:pt idx="691">
                  <c:v>40.272776999999998</c:v>
                </c:pt>
                <c:pt idx="692">
                  <c:v>40.438521999999999</c:v>
                </c:pt>
                <c:pt idx="693">
                  <c:v>40.438521999999999</c:v>
                </c:pt>
                <c:pt idx="694">
                  <c:v>40.604267</c:v>
                </c:pt>
                <c:pt idx="695">
                  <c:v>40.438521999999999</c:v>
                </c:pt>
                <c:pt idx="696">
                  <c:v>40.438521999999999</c:v>
                </c:pt>
                <c:pt idx="697">
                  <c:v>40.438521999999999</c:v>
                </c:pt>
                <c:pt idx="698">
                  <c:v>40.604267</c:v>
                </c:pt>
                <c:pt idx="699">
                  <c:v>40.438521999999999</c:v>
                </c:pt>
                <c:pt idx="700">
                  <c:v>40.438521999999999</c:v>
                </c:pt>
                <c:pt idx="701">
                  <c:v>40.438521999999999</c:v>
                </c:pt>
                <c:pt idx="702">
                  <c:v>40.272776999999998</c:v>
                </c:pt>
                <c:pt idx="703">
                  <c:v>40.272776999999998</c:v>
                </c:pt>
                <c:pt idx="704">
                  <c:v>40.438521999999999</c:v>
                </c:pt>
                <c:pt idx="705">
                  <c:v>40.438521999999999</c:v>
                </c:pt>
                <c:pt idx="706">
                  <c:v>40.438521999999999</c:v>
                </c:pt>
                <c:pt idx="707">
                  <c:v>40.438521999999999</c:v>
                </c:pt>
                <c:pt idx="708">
                  <c:v>40.438521999999999</c:v>
                </c:pt>
                <c:pt idx="709">
                  <c:v>40.272776999999998</c:v>
                </c:pt>
                <c:pt idx="710">
                  <c:v>40.438521999999999</c:v>
                </c:pt>
                <c:pt idx="711">
                  <c:v>40.438521999999999</c:v>
                </c:pt>
                <c:pt idx="712">
                  <c:v>40.438521999999999</c:v>
                </c:pt>
                <c:pt idx="713">
                  <c:v>40.604267</c:v>
                </c:pt>
                <c:pt idx="714">
                  <c:v>40.438521999999999</c:v>
                </c:pt>
                <c:pt idx="715">
                  <c:v>40.438521999999999</c:v>
                </c:pt>
                <c:pt idx="716">
                  <c:v>40.438521999999999</c:v>
                </c:pt>
                <c:pt idx="717">
                  <c:v>40.438521999999999</c:v>
                </c:pt>
                <c:pt idx="718">
                  <c:v>40.604267</c:v>
                </c:pt>
                <c:pt idx="719">
                  <c:v>40.438521999999999</c:v>
                </c:pt>
                <c:pt idx="720">
                  <c:v>40.438521999999999</c:v>
                </c:pt>
                <c:pt idx="721">
                  <c:v>40.272776999999998</c:v>
                </c:pt>
                <c:pt idx="722">
                  <c:v>40.438521999999999</c:v>
                </c:pt>
                <c:pt idx="723">
                  <c:v>40.438521999999999</c:v>
                </c:pt>
                <c:pt idx="724">
                  <c:v>40.438521999999999</c:v>
                </c:pt>
                <c:pt idx="725">
                  <c:v>40.604267</c:v>
                </c:pt>
                <c:pt idx="726">
                  <c:v>40.604267</c:v>
                </c:pt>
                <c:pt idx="727">
                  <c:v>40.604267</c:v>
                </c:pt>
                <c:pt idx="728">
                  <c:v>40.438521999999999</c:v>
                </c:pt>
                <c:pt idx="729">
                  <c:v>40.604267</c:v>
                </c:pt>
                <c:pt idx="730">
                  <c:v>40.604267</c:v>
                </c:pt>
                <c:pt idx="731">
                  <c:v>40.438521999999999</c:v>
                </c:pt>
                <c:pt idx="732">
                  <c:v>40.438521999999999</c:v>
                </c:pt>
                <c:pt idx="733">
                  <c:v>40.438521999999999</c:v>
                </c:pt>
                <c:pt idx="734">
                  <c:v>40.438521999999999</c:v>
                </c:pt>
                <c:pt idx="735">
                  <c:v>40.604267</c:v>
                </c:pt>
                <c:pt idx="736">
                  <c:v>40.438521999999999</c:v>
                </c:pt>
                <c:pt idx="737">
                  <c:v>40.604267</c:v>
                </c:pt>
                <c:pt idx="738">
                  <c:v>40.604267</c:v>
                </c:pt>
                <c:pt idx="739">
                  <c:v>40.438521999999999</c:v>
                </c:pt>
                <c:pt idx="740">
                  <c:v>40.604267</c:v>
                </c:pt>
                <c:pt idx="741">
                  <c:v>40.438521999999999</c:v>
                </c:pt>
                <c:pt idx="742">
                  <c:v>40.438521999999999</c:v>
                </c:pt>
                <c:pt idx="743">
                  <c:v>40.438521999999999</c:v>
                </c:pt>
                <c:pt idx="744">
                  <c:v>40.604267</c:v>
                </c:pt>
                <c:pt idx="745">
                  <c:v>40.604267</c:v>
                </c:pt>
                <c:pt idx="746">
                  <c:v>40.604267</c:v>
                </c:pt>
                <c:pt idx="747">
                  <c:v>40.438521999999999</c:v>
                </c:pt>
                <c:pt idx="748">
                  <c:v>40.438521999999999</c:v>
                </c:pt>
                <c:pt idx="749">
                  <c:v>40.438521999999999</c:v>
                </c:pt>
                <c:pt idx="750">
                  <c:v>40.604267</c:v>
                </c:pt>
                <c:pt idx="751">
                  <c:v>40.604267</c:v>
                </c:pt>
                <c:pt idx="752">
                  <c:v>40.438521999999999</c:v>
                </c:pt>
                <c:pt idx="753">
                  <c:v>40.604267</c:v>
                </c:pt>
                <c:pt idx="754">
                  <c:v>40.604267</c:v>
                </c:pt>
                <c:pt idx="755">
                  <c:v>40.438521999999999</c:v>
                </c:pt>
                <c:pt idx="756">
                  <c:v>40.604267</c:v>
                </c:pt>
                <c:pt idx="757">
                  <c:v>40.604267</c:v>
                </c:pt>
                <c:pt idx="758">
                  <c:v>40.438521999999999</c:v>
                </c:pt>
                <c:pt idx="759">
                  <c:v>40.604267</c:v>
                </c:pt>
                <c:pt idx="760">
                  <c:v>40.604267</c:v>
                </c:pt>
                <c:pt idx="761">
                  <c:v>40.604267</c:v>
                </c:pt>
                <c:pt idx="762">
                  <c:v>40.604267</c:v>
                </c:pt>
                <c:pt idx="763">
                  <c:v>40.438521999999999</c:v>
                </c:pt>
                <c:pt idx="764">
                  <c:v>40.604267</c:v>
                </c:pt>
                <c:pt idx="765">
                  <c:v>40.604267</c:v>
                </c:pt>
                <c:pt idx="766">
                  <c:v>40.438521999999999</c:v>
                </c:pt>
                <c:pt idx="767">
                  <c:v>40.438521999999999</c:v>
                </c:pt>
                <c:pt idx="768">
                  <c:v>40.438521999999999</c:v>
                </c:pt>
                <c:pt idx="769">
                  <c:v>40.438521999999999</c:v>
                </c:pt>
                <c:pt idx="770">
                  <c:v>40.604267</c:v>
                </c:pt>
                <c:pt idx="771">
                  <c:v>40.604267</c:v>
                </c:pt>
                <c:pt idx="772">
                  <c:v>40.438521999999999</c:v>
                </c:pt>
                <c:pt idx="773">
                  <c:v>40.438521999999999</c:v>
                </c:pt>
                <c:pt idx="774">
                  <c:v>40.438521999999999</c:v>
                </c:pt>
                <c:pt idx="775">
                  <c:v>40.604267</c:v>
                </c:pt>
                <c:pt idx="776">
                  <c:v>40.604267</c:v>
                </c:pt>
                <c:pt idx="777">
                  <c:v>40.604267</c:v>
                </c:pt>
                <c:pt idx="778">
                  <c:v>40.438521999999999</c:v>
                </c:pt>
                <c:pt idx="779">
                  <c:v>40.438521999999999</c:v>
                </c:pt>
                <c:pt idx="780">
                  <c:v>40.438521999999999</c:v>
                </c:pt>
                <c:pt idx="781">
                  <c:v>40.438521999999999</c:v>
                </c:pt>
                <c:pt idx="782">
                  <c:v>40.272776999999998</c:v>
                </c:pt>
                <c:pt idx="783">
                  <c:v>40.272776999999998</c:v>
                </c:pt>
                <c:pt idx="784">
                  <c:v>40.272776999999998</c:v>
                </c:pt>
                <c:pt idx="785">
                  <c:v>40.272776999999998</c:v>
                </c:pt>
                <c:pt idx="786">
                  <c:v>40.107031999999997</c:v>
                </c:pt>
                <c:pt idx="787">
                  <c:v>40.272776999999998</c:v>
                </c:pt>
                <c:pt idx="788">
                  <c:v>40.272776999999998</c:v>
                </c:pt>
                <c:pt idx="789">
                  <c:v>40.272776999999998</c:v>
                </c:pt>
                <c:pt idx="790">
                  <c:v>40.272776999999998</c:v>
                </c:pt>
                <c:pt idx="791">
                  <c:v>40.272776999999998</c:v>
                </c:pt>
                <c:pt idx="792">
                  <c:v>40.272776999999998</c:v>
                </c:pt>
                <c:pt idx="793">
                  <c:v>40.272776999999998</c:v>
                </c:pt>
                <c:pt idx="794">
                  <c:v>40.438521999999999</c:v>
                </c:pt>
                <c:pt idx="795">
                  <c:v>40.438521999999999</c:v>
                </c:pt>
                <c:pt idx="796">
                  <c:v>40.438521999999999</c:v>
                </c:pt>
                <c:pt idx="797">
                  <c:v>40.438521999999999</c:v>
                </c:pt>
                <c:pt idx="798">
                  <c:v>40.438521999999999</c:v>
                </c:pt>
                <c:pt idx="799">
                  <c:v>40.438521999999999</c:v>
                </c:pt>
                <c:pt idx="800">
                  <c:v>40.438521999999999</c:v>
                </c:pt>
                <c:pt idx="801">
                  <c:v>40.438521999999999</c:v>
                </c:pt>
                <c:pt idx="802">
                  <c:v>40.438521999999999</c:v>
                </c:pt>
                <c:pt idx="803">
                  <c:v>40.438521999999999</c:v>
                </c:pt>
                <c:pt idx="804">
                  <c:v>40.438521999999999</c:v>
                </c:pt>
                <c:pt idx="805">
                  <c:v>40.438521999999999</c:v>
                </c:pt>
                <c:pt idx="806">
                  <c:v>40.438521999999999</c:v>
                </c:pt>
                <c:pt idx="807">
                  <c:v>40.604267</c:v>
                </c:pt>
                <c:pt idx="808">
                  <c:v>40.438521999999999</c:v>
                </c:pt>
                <c:pt idx="809">
                  <c:v>40.438521999999999</c:v>
                </c:pt>
                <c:pt idx="810">
                  <c:v>40.438521999999999</c:v>
                </c:pt>
                <c:pt idx="811">
                  <c:v>40.438521999999999</c:v>
                </c:pt>
                <c:pt idx="812">
                  <c:v>40.604267</c:v>
                </c:pt>
                <c:pt idx="813">
                  <c:v>40.604267</c:v>
                </c:pt>
                <c:pt idx="814">
                  <c:v>40.604267</c:v>
                </c:pt>
                <c:pt idx="815">
                  <c:v>40.604267</c:v>
                </c:pt>
                <c:pt idx="816">
                  <c:v>40.604267</c:v>
                </c:pt>
                <c:pt idx="817">
                  <c:v>40.438521999999999</c:v>
                </c:pt>
                <c:pt idx="818">
                  <c:v>40.604267</c:v>
                </c:pt>
                <c:pt idx="819">
                  <c:v>40.438521999999999</c:v>
                </c:pt>
                <c:pt idx="820">
                  <c:v>40.438521999999999</c:v>
                </c:pt>
                <c:pt idx="821">
                  <c:v>40.438521999999999</c:v>
                </c:pt>
                <c:pt idx="822">
                  <c:v>40.438521999999999</c:v>
                </c:pt>
                <c:pt idx="823">
                  <c:v>40.438521999999999</c:v>
                </c:pt>
                <c:pt idx="824">
                  <c:v>40.272776999999998</c:v>
                </c:pt>
                <c:pt idx="825">
                  <c:v>40.438521999999999</c:v>
                </c:pt>
                <c:pt idx="826">
                  <c:v>40.438521999999999</c:v>
                </c:pt>
                <c:pt idx="827">
                  <c:v>40.438521999999999</c:v>
                </c:pt>
                <c:pt idx="828">
                  <c:v>40.438521999999999</c:v>
                </c:pt>
                <c:pt idx="829">
                  <c:v>40.438521999999999</c:v>
                </c:pt>
                <c:pt idx="830">
                  <c:v>40.438521999999999</c:v>
                </c:pt>
                <c:pt idx="831">
                  <c:v>40.438521999999999</c:v>
                </c:pt>
                <c:pt idx="832">
                  <c:v>40.438521999999999</c:v>
                </c:pt>
                <c:pt idx="833">
                  <c:v>40.438521999999999</c:v>
                </c:pt>
                <c:pt idx="834">
                  <c:v>40.438521999999999</c:v>
                </c:pt>
                <c:pt idx="835">
                  <c:v>40.438521999999999</c:v>
                </c:pt>
                <c:pt idx="836">
                  <c:v>40.272776999999998</c:v>
                </c:pt>
                <c:pt idx="837">
                  <c:v>40.272776999999998</c:v>
                </c:pt>
                <c:pt idx="838">
                  <c:v>40.438521999999999</c:v>
                </c:pt>
                <c:pt idx="839">
                  <c:v>40.272776999999998</c:v>
                </c:pt>
                <c:pt idx="840">
                  <c:v>40.272776999999998</c:v>
                </c:pt>
                <c:pt idx="841">
                  <c:v>40.438521999999999</c:v>
                </c:pt>
                <c:pt idx="842">
                  <c:v>40.272776999999998</c:v>
                </c:pt>
                <c:pt idx="843">
                  <c:v>40.272776999999998</c:v>
                </c:pt>
                <c:pt idx="844">
                  <c:v>40.272776999999998</c:v>
                </c:pt>
                <c:pt idx="845">
                  <c:v>40.272776999999998</c:v>
                </c:pt>
                <c:pt idx="846">
                  <c:v>40.107031999999997</c:v>
                </c:pt>
                <c:pt idx="847">
                  <c:v>40.272776999999998</c:v>
                </c:pt>
                <c:pt idx="848">
                  <c:v>40.272776999999998</c:v>
                </c:pt>
                <c:pt idx="849">
                  <c:v>40.272776999999998</c:v>
                </c:pt>
                <c:pt idx="850">
                  <c:v>40.107031999999997</c:v>
                </c:pt>
                <c:pt idx="851">
                  <c:v>40.272776999999998</c:v>
                </c:pt>
                <c:pt idx="852">
                  <c:v>40.107031999999997</c:v>
                </c:pt>
                <c:pt idx="853">
                  <c:v>40.272776999999998</c:v>
                </c:pt>
                <c:pt idx="854">
                  <c:v>40.107031999999997</c:v>
                </c:pt>
                <c:pt idx="855">
                  <c:v>40.107031999999997</c:v>
                </c:pt>
                <c:pt idx="856">
                  <c:v>40.107031999999997</c:v>
                </c:pt>
                <c:pt idx="857">
                  <c:v>40.272776999999998</c:v>
                </c:pt>
                <c:pt idx="858">
                  <c:v>40.107031999999997</c:v>
                </c:pt>
                <c:pt idx="859">
                  <c:v>40.272776999999998</c:v>
                </c:pt>
                <c:pt idx="860">
                  <c:v>40.272776999999998</c:v>
                </c:pt>
                <c:pt idx="861">
                  <c:v>40.272776999999998</c:v>
                </c:pt>
                <c:pt idx="862">
                  <c:v>40.107031999999997</c:v>
                </c:pt>
                <c:pt idx="863">
                  <c:v>40.107031999999997</c:v>
                </c:pt>
                <c:pt idx="864">
                  <c:v>40.107031999999997</c:v>
                </c:pt>
                <c:pt idx="865">
                  <c:v>40.107031999999997</c:v>
                </c:pt>
                <c:pt idx="866">
                  <c:v>40.107031999999997</c:v>
                </c:pt>
                <c:pt idx="867">
                  <c:v>40.107031999999997</c:v>
                </c:pt>
                <c:pt idx="868">
                  <c:v>40.272776999999998</c:v>
                </c:pt>
                <c:pt idx="869">
                  <c:v>40.107031999999997</c:v>
                </c:pt>
                <c:pt idx="870">
                  <c:v>40.107031999999997</c:v>
                </c:pt>
                <c:pt idx="871">
                  <c:v>40.107031999999997</c:v>
                </c:pt>
                <c:pt idx="872">
                  <c:v>40.107031999999997</c:v>
                </c:pt>
                <c:pt idx="873">
                  <c:v>40.107031999999997</c:v>
                </c:pt>
                <c:pt idx="874">
                  <c:v>40.107031999999997</c:v>
                </c:pt>
                <c:pt idx="875">
                  <c:v>40.107031999999997</c:v>
                </c:pt>
                <c:pt idx="876">
                  <c:v>40.107031999999997</c:v>
                </c:pt>
                <c:pt idx="877">
                  <c:v>40.107031999999997</c:v>
                </c:pt>
                <c:pt idx="878">
                  <c:v>40.272776999999998</c:v>
                </c:pt>
                <c:pt idx="879">
                  <c:v>40.107031999999997</c:v>
                </c:pt>
                <c:pt idx="880">
                  <c:v>40.107031999999997</c:v>
                </c:pt>
                <c:pt idx="881">
                  <c:v>40.107031999999997</c:v>
                </c:pt>
                <c:pt idx="882">
                  <c:v>40.107031999999997</c:v>
                </c:pt>
                <c:pt idx="883">
                  <c:v>40.107031999999997</c:v>
                </c:pt>
                <c:pt idx="884">
                  <c:v>40.107031999999997</c:v>
                </c:pt>
                <c:pt idx="885">
                  <c:v>40.107031999999997</c:v>
                </c:pt>
                <c:pt idx="886">
                  <c:v>40.107031999999997</c:v>
                </c:pt>
                <c:pt idx="887">
                  <c:v>40.107031999999997</c:v>
                </c:pt>
                <c:pt idx="888">
                  <c:v>40.107031999999997</c:v>
                </c:pt>
                <c:pt idx="889">
                  <c:v>40.107031999999997</c:v>
                </c:pt>
                <c:pt idx="890">
                  <c:v>40.107031999999997</c:v>
                </c:pt>
                <c:pt idx="891">
                  <c:v>40.107031999999997</c:v>
                </c:pt>
                <c:pt idx="892">
                  <c:v>40.107031999999997</c:v>
                </c:pt>
                <c:pt idx="893">
                  <c:v>40.107031999999997</c:v>
                </c:pt>
                <c:pt idx="894">
                  <c:v>40.107031999999997</c:v>
                </c:pt>
                <c:pt idx="895">
                  <c:v>40.107031999999997</c:v>
                </c:pt>
                <c:pt idx="896">
                  <c:v>40.107031999999997</c:v>
                </c:pt>
                <c:pt idx="897">
                  <c:v>40.107031999999997</c:v>
                </c:pt>
                <c:pt idx="898">
                  <c:v>40.107031999999997</c:v>
                </c:pt>
                <c:pt idx="899">
                  <c:v>40.107031999999997</c:v>
                </c:pt>
                <c:pt idx="900">
                  <c:v>40.107031999999997</c:v>
                </c:pt>
                <c:pt idx="901">
                  <c:v>40.107031999999997</c:v>
                </c:pt>
                <c:pt idx="902">
                  <c:v>40.107031999999997</c:v>
                </c:pt>
                <c:pt idx="903">
                  <c:v>39.941287000000003</c:v>
                </c:pt>
                <c:pt idx="904">
                  <c:v>40.107031999999997</c:v>
                </c:pt>
                <c:pt idx="905">
                  <c:v>40.107031999999997</c:v>
                </c:pt>
                <c:pt idx="906">
                  <c:v>40.107031999999997</c:v>
                </c:pt>
                <c:pt idx="907">
                  <c:v>40.107031999999997</c:v>
                </c:pt>
                <c:pt idx="908">
                  <c:v>40.107031999999997</c:v>
                </c:pt>
                <c:pt idx="909">
                  <c:v>40.107031999999997</c:v>
                </c:pt>
                <c:pt idx="910">
                  <c:v>40.107031999999997</c:v>
                </c:pt>
                <c:pt idx="911">
                  <c:v>40.107031999999997</c:v>
                </c:pt>
                <c:pt idx="912">
                  <c:v>40.107031999999997</c:v>
                </c:pt>
                <c:pt idx="913">
                  <c:v>40.107031999999997</c:v>
                </c:pt>
                <c:pt idx="914">
                  <c:v>40.107031999999997</c:v>
                </c:pt>
                <c:pt idx="915">
                  <c:v>40.107031999999997</c:v>
                </c:pt>
                <c:pt idx="916">
                  <c:v>40.107031999999997</c:v>
                </c:pt>
                <c:pt idx="917">
                  <c:v>39.941287000000003</c:v>
                </c:pt>
                <c:pt idx="918">
                  <c:v>39.941287000000003</c:v>
                </c:pt>
                <c:pt idx="919">
                  <c:v>40.107031999999997</c:v>
                </c:pt>
                <c:pt idx="920">
                  <c:v>40.107031999999997</c:v>
                </c:pt>
                <c:pt idx="921">
                  <c:v>39.941287000000003</c:v>
                </c:pt>
                <c:pt idx="922">
                  <c:v>39.941287000000003</c:v>
                </c:pt>
                <c:pt idx="923">
                  <c:v>39.941287000000003</c:v>
                </c:pt>
                <c:pt idx="924">
                  <c:v>39.941287000000003</c:v>
                </c:pt>
                <c:pt idx="925">
                  <c:v>40.107031999999997</c:v>
                </c:pt>
                <c:pt idx="926">
                  <c:v>40.107031999999997</c:v>
                </c:pt>
                <c:pt idx="927">
                  <c:v>40.107031999999997</c:v>
                </c:pt>
                <c:pt idx="928">
                  <c:v>40.107031999999997</c:v>
                </c:pt>
                <c:pt idx="929">
                  <c:v>40.107031999999997</c:v>
                </c:pt>
                <c:pt idx="930">
                  <c:v>40.107031999999997</c:v>
                </c:pt>
                <c:pt idx="931">
                  <c:v>40.107031999999997</c:v>
                </c:pt>
                <c:pt idx="932">
                  <c:v>40.107031999999997</c:v>
                </c:pt>
                <c:pt idx="933">
                  <c:v>40.107031999999997</c:v>
                </c:pt>
                <c:pt idx="934">
                  <c:v>40.107031999999997</c:v>
                </c:pt>
                <c:pt idx="935">
                  <c:v>40.107031999999997</c:v>
                </c:pt>
                <c:pt idx="936">
                  <c:v>40.107031999999997</c:v>
                </c:pt>
                <c:pt idx="937">
                  <c:v>40.107031999999997</c:v>
                </c:pt>
                <c:pt idx="938">
                  <c:v>40.107031999999997</c:v>
                </c:pt>
                <c:pt idx="939">
                  <c:v>40.107031999999997</c:v>
                </c:pt>
                <c:pt idx="940">
                  <c:v>40.107031999999997</c:v>
                </c:pt>
                <c:pt idx="941">
                  <c:v>40.107031999999997</c:v>
                </c:pt>
                <c:pt idx="942">
                  <c:v>40.107031999999997</c:v>
                </c:pt>
                <c:pt idx="943">
                  <c:v>40.107031999999997</c:v>
                </c:pt>
                <c:pt idx="944">
                  <c:v>40.107031999999997</c:v>
                </c:pt>
                <c:pt idx="945">
                  <c:v>40.107031999999997</c:v>
                </c:pt>
                <c:pt idx="946">
                  <c:v>39.941287000000003</c:v>
                </c:pt>
                <c:pt idx="947">
                  <c:v>40.107031999999997</c:v>
                </c:pt>
                <c:pt idx="948">
                  <c:v>40.107031999999997</c:v>
                </c:pt>
                <c:pt idx="949">
                  <c:v>40.107031999999997</c:v>
                </c:pt>
                <c:pt idx="950">
                  <c:v>40.107031999999997</c:v>
                </c:pt>
                <c:pt idx="951">
                  <c:v>40.107031999999997</c:v>
                </c:pt>
                <c:pt idx="952">
                  <c:v>40.107031999999997</c:v>
                </c:pt>
                <c:pt idx="953">
                  <c:v>40.107031999999997</c:v>
                </c:pt>
                <c:pt idx="954">
                  <c:v>40.107031999999997</c:v>
                </c:pt>
                <c:pt idx="955">
                  <c:v>40.107031999999997</c:v>
                </c:pt>
                <c:pt idx="956">
                  <c:v>40.107031999999997</c:v>
                </c:pt>
                <c:pt idx="957">
                  <c:v>40.272776999999998</c:v>
                </c:pt>
                <c:pt idx="958">
                  <c:v>40.107031999999997</c:v>
                </c:pt>
                <c:pt idx="959">
                  <c:v>40.107031999999997</c:v>
                </c:pt>
                <c:pt idx="960">
                  <c:v>40.272776999999998</c:v>
                </c:pt>
                <c:pt idx="961">
                  <c:v>40.272776999999998</c:v>
                </c:pt>
                <c:pt idx="962">
                  <c:v>40.107031999999997</c:v>
                </c:pt>
                <c:pt idx="963">
                  <c:v>40.272776999999998</c:v>
                </c:pt>
                <c:pt idx="964">
                  <c:v>40.272776999999998</c:v>
                </c:pt>
                <c:pt idx="965">
                  <c:v>40.107031999999997</c:v>
                </c:pt>
                <c:pt idx="966">
                  <c:v>40.272776999999998</c:v>
                </c:pt>
                <c:pt idx="967">
                  <c:v>40.272776999999998</c:v>
                </c:pt>
                <c:pt idx="968">
                  <c:v>40.272776999999998</c:v>
                </c:pt>
                <c:pt idx="969">
                  <c:v>40.272776999999998</c:v>
                </c:pt>
                <c:pt idx="970">
                  <c:v>40.107031999999997</c:v>
                </c:pt>
                <c:pt idx="971">
                  <c:v>40.272776999999998</c:v>
                </c:pt>
                <c:pt idx="972">
                  <c:v>40.272776999999998</c:v>
                </c:pt>
                <c:pt idx="973">
                  <c:v>40.272776999999998</c:v>
                </c:pt>
                <c:pt idx="974">
                  <c:v>40.272776999999998</c:v>
                </c:pt>
                <c:pt idx="975">
                  <c:v>40.107031999999997</c:v>
                </c:pt>
                <c:pt idx="976">
                  <c:v>40.272776999999998</c:v>
                </c:pt>
                <c:pt idx="977">
                  <c:v>40.272776999999998</c:v>
                </c:pt>
                <c:pt idx="978">
                  <c:v>40.272776999999998</c:v>
                </c:pt>
                <c:pt idx="979">
                  <c:v>40.107031999999997</c:v>
                </c:pt>
                <c:pt idx="980">
                  <c:v>40.272776999999998</c:v>
                </c:pt>
                <c:pt idx="981">
                  <c:v>40.272776999999998</c:v>
                </c:pt>
                <c:pt idx="982">
                  <c:v>40.272776999999998</c:v>
                </c:pt>
                <c:pt idx="983">
                  <c:v>40.272776999999998</c:v>
                </c:pt>
                <c:pt idx="984">
                  <c:v>40.272776999999998</c:v>
                </c:pt>
                <c:pt idx="985">
                  <c:v>40.272776999999998</c:v>
                </c:pt>
                <c:pt idx="986">
                  <c:v>40.438521999999999</c:v>
                </c:pt>
                <c:pt idx="987">
                  <c:v>40.272776999999998</c:v>
                </c:pt>
                <c:pt idx="988">
                  <c:v>40.272776999999998</c:v>
                </c:pt>
                <c:pt idx="989">
                  <c:v>40.272776999999998</c:v>
                </c:pt>
                <c:pt idx="990">
                  <c:v>40.272776999999998</c:v>
                </c:pt>
                <c:pt idx="991">
                  <c:v>40.272776999999998</c:v>
                </c:pt>
                <c:pt idx="992">
                  <c:v>40.272776999999998</c:v>
                </c:pt>
                <c:pt idx="993">
                  <c:v>40.272776999999998</c:v>
                </c:pt>
                <c:pt idx="994">
                  <c:v>40.272776999999998</c:v>
                </c:pt>
                <c:pt idx="995">
                  <c:v>40.272776999999998</c:v>
                </c:pt>
                <c:pt idx="996">
                  <c:v>40.272776999999998</c:v>
                </c:pt>
                <c:pt idx="997">
                  <c:v>40.272776999999998</c:v>
                </c:pt>
                <c:pt idx="998">
                  <c:v>40.272776999999998</c:v>
                </c:pt>
                <c:pt idx="999">
                  <c:v>40.272776999999998</c:v>
                </c:pt>
                <c:pt idx="1000">
                  <c:v>40.272776999999998</c:v>
                </c:pt>
                <c:pt idx="1001">
                  <c:v>40.272776999999998</c:v>
                </c:pt>
                <c:pt idx="1002">
                  <c:v>40.272776999999998</c:v>
                </c:pt>
                <c:pt idx="1003">
                  <c:v>40.272776999999998</c:v>
                </c:pt>
                <c:pt idx="1004">
                  <c:v>40.272776999999998</c:v>
                </c:pt>
                <c:pt idx="1005">
                  <c:v>40.107031999999997</c:v>
                </c:pt>
                <c:pt idx="1006">
                  <c:v>40.272776999999998</c:v>
                </c:pt>
                <c:pt idx="1007">
                  <c:v>40.438521999999999</c:v>
                </c:pt>
                <c:pt idx="1008">
                  <c:v>40.272776999999998</c:v>
                </c:pt>
                <c:pt idx="1009">
                  <c:v>40.272776999999998</c:v>
                </c:pt>
                <c:pt idx="1010">
                  <c:v>40.107031999999997</c:v>
                </c:pt>
                <c:pt idx="1011">
                  <c:v>40.272776999999998</c:v>
                </c:pt>
                <c:pt idx="1012">
                  <c:v>40.272776999999998</c:v>
                </c:pt>
                <c:pt idx="1013">
                  <c:v>40.272776999999998</c:v>
                </c:pt>
                <c:pt idx="1014">
                  <c:v>40.272776999999998</c:v>
                </c:pt>
                <c:pt idx="1015">
                  <c:v>40.272776999999998</c:v>
                </c:pt>
                <c:pt idx="1016">
                  <c:v>40.272776999999998</c:v>
                </c:pt>
                <c:pt idx="1017">
                  <c:v>40.272776999999998</c:v>
                </c:pt>
                <c:pt idx="1018">
                  <c:v>40.272776999999998</c:v>
                </c:pt>
                <c:pt idx="1019">
                  <c:v>40.272776999999998</c:v>
                </c:pt>
                <c:pt idx="1020">
                  <c:v>40.272776999999998</c:v>
                </c:pt>
                <c:pt idx="1021">
                  <c:v>40.272776999999998</c:v>
                </c:pt>
                <c:pt idx="1022">
                  <c:v>40.272776999999998</c:v>
                </c:pt>
                <c:pt idx="1023">
                  <c:v>40.272776999999998</c:v>
                </c:pt>
                <c:pt idx="1024">
                  <c:v>40.272776999999998</c:v>
                </c:pt>
                <c:pt idx="1025">
                  <c:v>40.272776999999998</c:v>
                </c:pt>
                <c:pt idx="1026">
                  <c:v>40.272776999999998</c:v>
                </c:pt>
                <c:pt idx="1027">
                  <c:v>40.272776999999998</c:v>
                </c:pt>
                <c:pt idx="1028">
                  <c:v>40.272776999999998</c:v>
                </c:pt>
                <c:pt idx="1029">
                  <c:v>40.272776999999998</c:v>
                </c:pt>
                <c:pt idx="1030">
                  <c:v>40.272776999999998</c:v>
                </c:pt>
                <c:pt idx="1031">
                  <c:v>40.272776999999998</c:v>
                </c:pt>
                <c:pt idx="1032">
                  <c:v>40.272776999999998</c:v>
                </c:pt>
                <c:pt idx="1033">
                  <c:v>40.272776999999998</c:v>
                </c:pt>
                <c:pt idx="1034">
                  <c:v>40.272776999999998</c:v>
                </c:pt>
                <c:pt idx="1035">
                  <c:v>40.272776999999998</c:v>
                </c:pt>
                <c:pt idx="1036">
                  <c:v>40.272776999999998</c:v>
                </c:pt>
                <c:pt idx="1037">
                  <c:v>40.272776999999998</c:v>
                </c:pt>
                <c:pt idx="1038">
                  <c:v>40.272776999999998</c:v>
                </c:pt>
                <c:pt idx="1039">
                  <c:v>40.272776999999998</c:v>
                </c:pt>
                <c:pt idx="1040">
                  <c:v>40.272776999999998</c:v>
                </c:pt>
                <c:pt idx="1041">
                  <c:v>40.272776999999998</c:v>
                </c:pt>
                <c:pt idx="1042">
                  <c:v>40.272776999999998</c:v>
                </c:pt>
                <c:pt idx="1043">
                  <c:v>40.272776999999998</c:v>
                </c:pt>
                <c:pt idx="1044">
                  <c:v>40.272776999999998</c:v>
                </c:pt>
                <c:pt idx="1045">
                  <c:v>40.272776999999998</c:v>
                </c:pt>
                <c:pt idx="1046">
                  <c:v>40.272776999999998</c:v>
                </c:pt>
                <c:pt idx="1047">
                  <c:v>40.272776999999998</c:v>
                </c:pt>
                <c:pt idx="1048">
                  <c:v>40.272776999999998</c:v>
                </c:pt>
                <c:pt idx="1049">
                  <c:v>40.272776999999998</c:v>
                </c:pt>
                <c:pt idx="1050">
                  <c:v>40.272776999999998</c:v>
                </c:pt>
                <c:pt idx="1051">
                  <c:v>40.272776999999998</c:v>
                </c:pt>
                <c:pt idx="1052">
                  <c:v>40.272776999999998</c:v>
                </c:pt>
                <c:pt idx="1053">
                  <c:v>40.272776999999998</c:v>
                </c:pt>
                <c:pt idx="1054">
                  <c:v>40.272776999999998</c:v>
                </c:pt>
                <c:pt idx="1055">
                  <c:v>40.272776999999998</c:v>
                </c:pt>
                <c:pt idx="1056">
                  <c:v>40.272776999999998</c:v>
                </c:pt>
                <c:pt idx="1057">
                  <c:v>40.272776999999998</c:v>
                </c:pt>
                <c:pt idx="1058">
                  <c:v>40.272776999999998</c:v>
                </c:pt>
                <c:pt idx="1059">
                  <c:v>40.272776999999998</c:v>
                </c:pt>
                <c:pt idx="1060">
                  <c:v>40.272776999999998</c:v>
                </c:pt>
                <c:pt idx="1061">
                  <c:v>40.107031999999997</c:v>
                </c:pt>
                <c:pt idx="1062">
                  <c:v>40.107031999999997</c:v>
                </c:pt>
                <c:pt idx="1063">
                  <c:v>40.272776999999998</c:v>
                </c:pt>
                <c:pt idx="1064">
                  <c:v>40.272776999999998</c:v>
                </c:pt>
                <c:pt idx="1065">
                  <c:v>40.272776999999998</c:v>
                </c:pt>
                <c:pt idx="1066">
                  <c:v>40.272776999999998</c:v>
                </c:pt>
                <c:pt idx="1067">
                  <c:v>40.272776999999998</c:v>
                </c:pt>
                <c:pt idx="1068">
                  <c:v>40.272776999999998</c:v>
                </c:pt>
                <c:pt idx="1069">
                  <c:v>40.272776999999998</c:v>
                </c:pt>
                <c:pt idx="1070">
                  <c:v>40.272776999999998</c:v>
                </c:pt>
                <c:pt idx="1071">
                  <c:v>40.272776999999998</c:v>
                </c:pt>
                <c:pt idx="1072">
                  <c:v>40.272776999999998</c:v>
                </c:pt>
                <c:pt idx="1073">
                  <c:v>40.272776999999998</c:v>
                </c:pt>
                <c:pt idx="1074">
                  <c:v>40.272776999999998</c:v>
                </c:pt>
                <c:pt idx="1075">
                  <c:v>40.272776999999998</c:v>
                </c:pt>
                <c:pt idx="1076">
                  <c:v>40.272776999999998</c:v>
                </c:pt>
                <c:pt idx="1077">
                  <c:v>40.272776999999998</c:v>
                </c:pt>
                <c:pt idx="1078">
                  <c:v>40.272776999999998</c:v>
                </c:pt>
                <c:pt idx="1079">
                  <c:v>40.272776999999998</c:v>
                </c:pt>
                <c:pt idx="1080">
                  <c:v>40.272776999999998</c:v>
                </c:pt>
                <c:pt idx="1081">
                  <c:v>40.272776999999998</c:v>
                </c:pt>
                <c:pt idx="1082">
                  <c:v>40.272776999999998</c:v>
                </c:pt>
                <c:pt idx="1083">
                  <c:v>40.272776999999998</c:v>
                </c:pt>
                <c:pt idx="1084">
                  <c:v>40.272776999999998</c:v>
                </c:pt>
                <c:pt idx="1085">
                  <c:v>40.272776999999998</c:v>
                </c:pt>
                <c:pt idx="1086">
                  <c:v>40.272776999999998</c:v>
                </c:pt>
                <c:pt idx="1087">
                  <c:v>40.272776999999998</c:v>
                </c:pt>
                <c:pt idx="1088">
                  <c:v>40.272776999999998</c:v>
                </c:pt>
                <c:pt idx="1089">
                  <c:v>40.272776999999998</c:v>
                </c:pt>
                <c:pt idx="1090">
                  <c:v>40.272776999999998</c:v>
                </c:pt>
                <c:pt idx="1091">
                  <c:v>40.272776999999998</c:v>
                </c:pt>
                <c:pt idx="1092">
                  <c:v>40.272776999999998</c:v>
                </c:pt>
                <c:pt idx="1093">
                  <c:v>40.272776999999998</c:v>
                </c:pt>
                <c:pt idx="1094">
                  <c:v>40.272776999999998</c:v>
                </c:pt>
                <c:pt idx="1095">
                  <c:v>40.272776999999998</c:v>
                </c:pt>
                <c:pt idx="1096">
                  <c:v>40.272776999999998</c:v>
                </c:pt>
                <c:pt idx="1097">
                  <c:v>40.272776999999998</c:v>
                </c:pt>
                <c:pt idx="1098">
                  <c:v>40.272776999999998</c:v>
                </c:pt>
                <c:pt idx="1099">
                  <c:v>40.272776999999998</c:v>
                </c:pt>
                <c:pt idx="1100">
                  <c:v>40.272776999999998</c:v>
                </c:pt>
                <c:pt idx="1101">
                  <c:v>40.272776999999998</c:v>
                </c:pt>
                <c:pt idx="1102">
                  <c:v>40.272776999999998</c:v>
                </c:pt>
                <c:pt idx="1103">
                  <c:v>40.272776999999998</c:v>
                </c:pt>
                <c:pt idx="1104">
                  <c:v>40.272776999999998</c:v>
                </c:pt>
                <c:pt idx="1105">
                  <c:v>40.272776999999998</c:v>
                </c:pt>
                <c:pt idx="1106">
                  <c:v>40.272776999999998</c:v>
                </c:pt>
                <c:pt idx="1107">
                  <c:v>40.438521999999999</c:v>
                </c:pt>
                <c:pt idx="1108">
                  <c:v>40.272776999999998</c:v>
                </c:pt>
                <c:pt idx="1109">
                  <c:v>40.438521999999999</c:v>
                </c:pt>
                <c:pt idx="1110">
                  <c:v>40.272776999999998</c:v>
                </c:pt>
                <c:pt idx="1111">
                  <c:v>40.272776999999998</c:v>
                </c:pt>
                <c:pt idx="1112">
                  <c:v>40.438521999999999</c:v>
                </c:pt>
                <c:pt idx="1113">
                  <c:v>40.438521999999999</c:v>
                </c:pt>
                <c:pt idx="1114">
                  <c:v>40.438521999999999</c:v>
                </c:pt>
                <c:pt idx="1115">
                  <c:v>40.438521999999999</c:v>
                </c:pt>
                <c:pt idx="1116">
                  <c:v>40.272776999999998</c:v>
                </c:pt>
                <c:pt idx="1117">
                  <c:v>40.438521999999999</c:v>
                </c:pt>
                <c:pt idx="1118">
                  <c:v>40.438521999999999</c:v>
                </c:pt>
                <c:pt idx="1119">
                  <c:v>40.272776999999998</c:v>
                </c:pt>
                <c:pt idx="1120">
                  <c:v>40.438521999999999</c:v>
                </c:pt>
                <c:pt idx="1121">
                  <c:v>40.438521999999999</c:v>
                </c:pt>
                <c:pt idx="1122">
                  <c:v>40.272776999999998</c:v>
                </c:pt>
                <c:pt idx="1123">
                  <c:v>40.272776999999998</c:v>
                </c:pt>
                <c:pt idx="1124">
                  <c:v>40.438521999999999</c:v>
                </c:pt>
                <c:pt idx="1125">
                  <c:v>40.272776999999998</c:v>
                </c:pt>
                <c:pt idx="1126">
                  <c:v>40.438521999999999</c:v>
                </c:pt>
                <c:pt idx="1127">
                  <c:v>40.272776999999998</c:v>
                </c:pt>
                <c:pt idx="1128">
                  <c:v>40.272776999999998</c:v>
                </c:pt>
                <c:pt idx="1129">
                  <c:v>40.438521999999999</c:v>
                </c:pt>
                <c:pt idx="1130">
                  <c:v>40.438521999999999</c:v>
                </c:pt>
                <c:pt idx="1131">
                  <c:v>40.272776999999998</c:v>
                </c:pt>
                <c:pt idx="1132">
                  <c:v>40.272776999999998</c:v>
                </c:pt>
                <c:pt idx="1133">
                  <c:v>40.438521999999999</c:v>
                </c:pt>
                <c:pt idx="1134">
                  <c:v>40.272776999999998</c:v>
                </c:pt>
                <c:pt idx="1135">
                  <c:v>40.272776999999998</c:v>
                </c:pt>
                <c:pt idx="1136">
                  <c:v>40.272776999999998</c:v>
                </c:pt>
                <c:pt idx="1137">
                  <c:v>40.272776999999998</c:v>
                </c:pt>
                <c:pt idx="1138">
                  <c:v>40.272776999999998</c:v>
                </c:pt>
                <c:pt idx="1139">
                  <c:v>40.438521999999999</c:v>
                </c:pt>
                <c:pt idx="1140">
                  <c:v>40.272776999999998</c:v>
                </c:pt>
                <c:pt idx="1141">
                  <c:v>40.272776999999998</c:v>
                </c:pt>
                <c:pt idx="1142">
                  <c:v>40.438521999999999</c:v>
                </c:pt>
                <c:pt idx="1143">
                  <c:v>40.272776999999998</c:v>
                </c:pt>
                <c:pt idx="1144">
                  <c:v>40.272776999999998</c:v>
                </c:pt>
                <c:pt idx="1145">
                  <c:v>40.272776999999998</c:v>
                </c:pt>
                <c:pt idx="1146">
                  <c:v>40.272776999999998</c:v>
                </c:pt>
                <c:pt idx="1147">
                  <c:v>40.272776999999998</c:v>
                </c:pt>
                <c:pt idx="1148">
                  <c:v>40.272776999999998</c:v>
                </c:pt>
                <c:pt idx="1149">
                  <c:v>40.272776999999998</c:v>
                </c:pt>
                <c:pt idx="1150">
                  <c:v>40.272776999999998</c:v>
                </c:pt>
                <c:pt idx="1151">
                  <c:v>40.272776999999998</c:v>
                </c:pt>
                <c:pt idx="1152">
                  <c:v>40.272776999999998</c:v>
                </c:pt>
                <c:pt idx="1153">
                  <c:v>40.438521999999999</c:v>
                </c:pt>
                <c:pt idx="1154">
                  <c:v>40.272776999999998</c:v>
                </c:pt>
                <c:pt idx="1155">
                  <c:v>40.272776999999998</c:v>
                </c:pt>
                <c:pt idx="1156">
                  <c:v>40.438521999999999</c:v>
                </c:pt>
                <c:pt idx="1157">
                  <c:v>40.438521999999999</c:v>
                </c:pt>
                <c:pt idx="1158">
                  <c:v>40.272776999999998</c:v>
                </c:pt>
                <c:pt idx="1159">
                  <c:v>40.438521999999999</c:v>
                </c:pt>
                <c:pt idx="1160">
                  <c:v>40.438521999999999</c:v>
                </c:pt>
                <c:pt idx="1161">
                  <c:v>40.438521999999999</c:v>
                </c:pt>
                <c:pt idx="1162">
                  <c:v>40.438521999999999</c:v>
                </c:pt>
                <c:pt idx="1163">
                  <c:v>40.438521999999999</c:v>
                </c:pt>
                <c:pt idx="1164">
                  <c:v>40.272776999999998</c:v>
                </c:pt>
                <c:pt idx="1165">
                  <c:v>40.272776999999998</c:v>
                </c:pt>
                <c:pt idx="1166">
                  <c:v>40.438521999999999</c:v>
                </c:pt>
                <c:pt idx="1167">
                  <c:v>40.272776999999998</c:v>
                </c:pt>
                <c:pt idx="1168">
                  <c:v>40.438521999999999</c:v>
                </c:pt>
                <c:pt idx="1169">
                  <c:v>40.438521999999999</c:v>
                </c:pt>
                <c:pt idx="1170">
                  <c:v>40.438521999999999</c:v>
                </c:pt>
                <c:pt idx="1171">
                  <c:v>40.438521999999999</c:v>
                </c:pt>
                <c:pt idx="1172">
                  <c:v>40.438521999999999</c:v>
                </c:pt>
                <c:pt idx="1173">
                  <c:v>40.438521999999999</c:v>
                </c:pt>
                <c:pt idx="1174">
                  <c:v>40.438521999999999</c:v>
                </c:pt>
                <c:pt idx="1175">
                  <c:v>40.604267</c:v>
                </c:pt>
                <c:pt idx="1176">
                  <c:v>40.438521999999999</c:v>
                </c:pt>
                <c:pt idx="1177">
                  <c:v>40.272776999999998</c:v>
                </c:pt>
                <c:pt idx="1178">
                  <c:v>40.604267</c:v>
                </c:pt>
                <c:pt idx="1179">
                  <c:v>40.604267</c:v>
                </c:pt>
                <c:pt idx="1180">
                  <c:v>40.438521999999999</c:v>
                </c:pt>
                <c:pt idx="1181">
                  <c:v>40.438521999999999</c:v>
                </c:pt>
                <c:pt idx="1182">
                  <c:v>40.604267</c:v>
                </c:pt>
                <c:pt idx="1183">
                  <c:v>40.604267</c:v>
                </c:pt>
                <c:pt idx="1184">
                  <c:v>40.272776999999998</c:v>
                </c:pt>
                <c:pt idx="1185">
                  <c:v>40.604267</c:v>
                </c:pt>
                <c:pt idx="1186">
                  <c:v>40.438521999999999</c:v>
                </c:pt>
                <c:pt idx="1187">
                  <c:v>40.438521999999999</c:v>
                </c:pt>
                <c:pt idx="1188">
                  <c:v>40.438521999999999</c:v>
                </c:pt>
                <c:pt idx="1189">
                  <c:v>40.438521999999999</c:v>
                </c:pt>
                <c:pt idx="1190">
                  <c:v>40.438521999999999</c:v>
                </c:pt>
                <c:pt idx="1191">
                  <c:v>40.604267</c:v>
                </c:pt>
                <c:pt idx="1192">
                  <c:v>40.438521999999999</c:v>
                </c:pt>
                <c:pt idx="1193">
                  <c:v>40.604267</c:v>
                </c:pt>
                <c:pt idx="1194">
                  <c:v>40.604267</c:v>
                </c:pt>
                <c:pt idx="1195">
                  <c:v>40.438521999999999</c:v>
                </c:pt>
                <c:pt idx="1196">
                  <c:v>40.604267</c:v>
                </c:pt>
                <c:pt idx="1197">
                  <c:v>40.604267</c:v>
                </c:pt>
                <c:pt idx="1198">
                  <c:v>40.604267</c:v>
                </c:pt>
                <c:pt idx="1199">
                  <c:v>40.604267</c:v>
                </c:pt>
                <c:pt idx="1200">
                  <c:v>40.438521999999999</c:v>
                </c:pt>
                <c:pt idx="1201">
                  <c:v>40.604267</c:v>
                </c:pt>
                <c:pt idx="1202">
                  <c:v>40.604267</c:v>
                </c:pt>
                <c:pt idx="1203">
                  <c:v>40.604267</c:v>
                </c:pt>
                <c:pt idx="1204">
                  <c:v>40.604267</c:v>
                </c:pt>
                <c:pt idx="1205">
                  <c:v>40.604267</c:v>
                </c:pt>
                <c:pt idx="1206">
                  <c:v>40.604267</c:v>
                </c:pt>
                <c:pt idx="1207">
                  <c:v>40.604267</c:v>
                </c:pt>
                <c:pt idx="1208">
                  <c:v>40.770012000000001</c:v>
                </c:pt>
                <c:pt idx="1209">
                  <c:v>40.770012000000001</c:v>
                </c:pt>
                <c:pt idx="1210">
                  <c:v>40.770012000000001</c:v>
                </c:pt>
                <c:pt idx="1211">
                  <c:v>40.770012000000001</c:v>
                </c:pt>
                <c:pt idx="1212">
                  <c:v>40.770012000000001</c:v>
                </c:pt>
                <c:pt idx="1213">
                  <c:v>40.770012000000001</c:v>
                </c:pt>
                <c:pt idx="1214">
                  <c:v>40.604267</c:v>
                </c:pt>
                <c:pt idx="1215">
                  <c:v>40.604267</c:v>
                </c:pt>
                <c:pt idx="1216">
                  <c:v>40.604267</c:v>
                </c:pt>
                <c:pt idx="1217">
                  <c:v>40.604267</c:v>
                </c:pt>
                <c:pt idx="1218">
                  <c:v>40.604267</c:v>
                </c:pt>
                <c:pt idx="1219">
                  <c:v>40.604267</c:v>
                </c:pt>
                <c:pt idx="1220">
                  <c:v>40.604267</c:v>
                </c:pt>
                <c:pt idx="1221">
                  <c:v>40.604267</c:v>
                </c:pt>
                <c:pt idx="1222">
                  <c:v>40.770012000000001</c:v>
                </c:pt>
                <c:pt idx="1223">
                  <c:v>40.770012000000001</c:v>
                </c:pt>
                <c:pt idx="1224">
                  <c:v>40.770012000000001</c:v>
                </c:pt>
                <c:pt idx="1225">
                  <c:v>40.770012000000001</c:v>
                </c:pt>
                <c:pt idx="1226">
                  <c:v>40.770012000000001</c:v>
                </c:pt>
                <c:pt idx="1227">
                  <c:v>40.770012000000001</c:v>
                </c:pt>
                <c:pt idx="1228">
                  <c:v>40.604267</c:v>
                </c:pt>
                <c:pt idx="1229">
                  <c:v>40.770012000000001</c:v>
                </c:pt>
                <c:pt idx="1230">
                  <c:v>40.770012000000001</c:v>
                </c:pt>
                <c:pt idx="1231">
                  <c:v>40.770012000000001</c:v>
                </c:pt>
                <c:pt idx="1232">
                  <c:v>40.770012000000001</c:v>
                </c:pt>
                <c:pt idx="1233">
                  <c:v>40.770012000000001</c:v>
                </c:pt>
                <c:pt idx="1234">
                  <c:v>40.770012000000001</c:v>
                </c:pt>
                <c:pt idx="1235">
                  <c:v>40.770012000000001</c:v>
                </c:pt>
                <c:pt idx="1236">
                  <c:v>40.770012000000001</c:v>
                </c:pt>
                <c:pt idx="1237">
                  <c:v>40.770012000000001</c:v>
                </c:pt>
                <c:pt idx="1238">
                  <c:v>40.770012000000001</c:v>
                </c:pt>
                <c:pt idx="1239">
                  <c:v>40.770012000000001</c:v>
                </c:pt>
                <c:pt idx="1240">
                  <c:v>40.770012000000001</c:v>
                </c:pt>
                <c:pt idx="1241">
                  <c:v>40.770012000000001</c:v>
                </c:pt>
                <c:pt idx="1242">
                  <c:v>40.770012000000001</c:v>
                </c:pt>
                <c:pt idx="1243">
                  <c:v>40.770012000000001</c:v>
                </c:pt>
                <c:pt idx="1244">
                  <c:v>40.770012000000001</c:v>
                </c:pt>
                <c:pt idx="1245">
                  <c:v>40.770012000000001</c:v>
                </c:pt>
                <c:pt idx="1246">
                  <c:v>40.770012000000001</c:v>
                </c:pt>
                <c:pt idx="1247">
                  <c:v>40.770012000000001</c:v>
                </c:pt>
                <c:pt idx="1248">
                  <c:v>40.935757000000002</c:v>
                </c:pt>
                <c:pt idx="1249">
                  <c:v>40.935757000000002</c:v>
                </c:pt>
                <c:pt idx="1250">
                  <c:v>40.770012000000001</c:v>
                </c:pt>
                <c:pt idx="1251">
                  <c:v>40.935757000000002</c:v>
                </c:pt>
                <c:pt idx="1252">
                  <c:v>40.935757000000002</c:v>
                </c:pt>
                <c:pt idx="1253">
                  <c:v>40.770012000000001</c:v>
                </c:pt>
                <c:pt idx="1254">
                  <c:v>40.770012000000001</c:v>
                </c:pt>
                <c:pt idx="1255">
                  <c:v>40.935757000000002</c:v>
                </c:pt>
                <c:pt idx="1256">
                  <c:v>40.770012000000001</c:v>
                </c:pt>
                <c:pt idx="1257">
                  <c:v>40.935757000000002</c:v>
                </c:pt>
                <c:pt idx="1258">
                  <c:v>40.770012000000001</c:v>
                </c:pt>
                <c:pt idx="1259">
                  <c:v>40.770012000000001</c:v>
                </c:pt>
                <c:pt idx="1260">
                  <c:v>40.770012000000001</c:v>
                </c:pt>
                <c:pt idx="1261">
                  <c:v>40.935757000000002</c:v>
                </c:pt>
                <c:pt idx="1262">
                  <c:v>40.935757000000002</c:v>
                </c:pt>
                <c:pt idx="1263">
                  <c:v>40.935757000000002</c:v>
                </c:pt>
                <c:pt idx="1264">
                  <c:v>40.935757000000002</c:v>
                </c:pt>
                <c:pt idx="1265">
                  <c:v>40.935757000000002</c:v>
                </c:pt>
                <c:pt idx="1266">
                  <c:v>40.935757000000002</c:v>
                </c:pt>
                <c:pt idx="1267">
                  <c:v>40.935757000000002</c:v>
                </c:pt>
                <c:pt idx="1268">
                  <c:v>41.101500999999999</c:v>
                </c:pt>
                <c:pt idx="1269">
                  <c:v>41.101500999999999</c:v>
                </c:pt>
                <c:pt idx="1270">
                  <c:v>41.101500999999999</c:v>
                </c:pt>
                <c:pt idx="1271">
                  <c:v>41.101500999999999</c:v>
                </c:pt>
                <c:pt idx="1272">
                  <c:v>40.935757000000002</c:v>
                </c:pt>
                <c:pt idx="1273">
                  <c:v>41.101500999999999</c:v>
                </c:pt>
                <c:pt idx="1274">
                  <c:v>41.101500999999999</c:v>
                </c:pt>
                <c:pt idx="1275">
                  <c:v>41.101500999999999</c:v>
                </c:pt>
                <c:pt idx="1276">
                  <c:v>41.101500999999999</c:v>
                </c:pt>
                <c:pt idx="1277">
                  <c:v>41.101500999999999</c:v>
                </c:pt>
                <c:pt idx="1278">
                  <c:v>41.101500999999999</c:v>
                </c:pt>
                <c:pt idx="1279">
                  <c:v>41.101500999999999</c:v>
                </c:pt>
                <c:pt idx="1280">
                  <c:v>41.101500999999999</c:v>
                </c:pt>
                <c:pt idx="1281">
                  <c:v>41.101500999999999</c:v>
                </c:pt>
                <c:pt idx="1282">
                  <c:v>41.101500999999999</c:v>
                </c:pt>
                <c:pt idx="1283">
                  <c:v>41.101500999999999</c:v>
                </c:pt>
                <c:pt idx="1284">
                  <c:v>41.101500999999999</c:v>
                </c:pt>
                <c:pt idx="1285">
                  <c:v>41.101500999999999</c:v>
                </c:pt>
                <c:pt idx="1286">
                  <c:v>41.267246</c:v>
                </c:pt>
                <c:pt idx="1287">
                  <c:v>41.101500999999999</c:v>
                </c:pt>
                <c:pt idx="1288">
                  <c:v>41.101500999999999</c:v>
                </c:pt>
                <c:pt idx="1289">
                  <c:v>41.101500999999999</c:v>
                </c:pt>
                <c:pt idx="1290">
                  <c:v>41.101500999999999</c:v>
                </c:pt>
                <c:pt idx="1291">
                  <c:v>41.101500999999999</c:v>
                </c:pt>
                <c:pt idx="1292">
                  <c:v>41.101500999999999</c:v>
                </c:pt>
                <c:pt idx="1293">
                  <c:v>41.101500999999999</c:v>
                </c:pt>
                <c:pt idx="1294">
                  <c:v>41.101500999999999</c:v>
                </c:pt>
                <c:pt idx="1295">
                  <c:v>41.101500999999999</c:v>
                </c:pt>
                <c:pt idx="1296">
                  <c:v>41.101500999999999</c:v>
                </c:pt>
                <c:pt idx="1297">
                  <c:v>41.101500999999999</c:v>
                </c:pt>
                <c:pt idx="1298">
                  <c:v>41.101500999999999</c:v>
                </c:pt>
                <c:pt idx="1299">
                  <c:v>41.101500999999999</c:v>
                </c:pt>
                <c:pt idx="1300">
                  <c:v>41.101500999999999</c:v>
                </c:pt>
                <c:pt idx="1301">
                  <c:v>41.101500999999999</c:v>
                </c:pt>
                <c:pt idx="1302">
                  <c:v>41.101500999999999</c:v>
                </c:pt>
                <c:pt idx="1303">
                  <c:v>41.267246</c:v>
                </c:pt>
                <c:pt idx="1304">
                  <c:v>41.267246</c:v>
                </c:pt>
                <c:pt idx="1305">
                  <c:v>41.267246</c:v>
                </c:pt>
                <c:pt idx="1306">
                  <c:v>41.267246</c:v>
                </c:pt>
                <c:pt idx="1307">
                  <c:v>41.101500999999999</c:v>
                </c:pt>
                <c:pt idx="1308">
                  <c:v>41.101500999999999</c:v>
                </c:pt>
                <c:pt idx="1309">
                  <c:v>41.267246</c:v>
                </c:pt>
                <c:pt idx="1310">
                  <c:v>41.267246</c:v>
                </c:pt>
                <c:pt idx="1311">
                  <c:v>41.267246</c:v>
                </c:pt>
                <c:pt idx="1312">
                  <c:v>41.267246</c:v>
                </c:pt>
                <c:pt idx="1313">
                  <c:v>41.267246</c:v>
                </c:pt>
                <c:pt idx="1314">
                  <c:v>41.267246</c:v>
                </c:pt>
                <c:pt idx="1315">
                  <c:v>41.267246</c:v>
                </c:pt>
                <c:pt idx="1316">
                  <c:v>41.267246</c:v>
                </c:pt>
                <c:pt idx="1317">
                  <c:v>41.267246</c:v>
                </c:pt>
                <c:pt idx="1318">
                  <c:v>41.267246</c:v>
                </c:pt>
                <c:pt idx="1319">
                  <c:v>41.267246</c:v>
                </c:pt>
                <c:pt idx="1320">
                  <c:v>41.267246</c:v>
                </c:pt>
                <c:pt idx="1321">
                  <c:v>41.267246</c:v>
                </c:pt>
                <c:pt idx="1322">
                  <c:v>41.267246</c:v>
                </c:pt>
                <c:pt idx="1323">
                  <c:v>41.267246</c:v>
                </c:pt>
                <c:pt idx="1324">
                  <c:v>41.267246</c:v>
                </c:pt>
                <c:pt idx="1325">
                  <c:v>41.267246</c:v>
                </c:pt>
                <c:pt idx="1326">
                  <c:v>41.267246</c:v>
                </c:pt>
                <c:pt idx="1327">
                  <c:v>41.267246</c:v>
                </c:pt>
                <c:pt idx="1328">
                  <c:v>41.432991000000001</c:v>
                </c:pt>
                <c:pt idx="1329">
                  <c:v>41.432991000000001</c:v>
                </c:pt>
                <c:pt idx="1330">
                  <c:v>41.267246</c:v>
                </c:pt>
                <c:pt idx="1331">
                  <c:v>41.267246</c:v>
                </c:pt>
                <c:pt idx="1332">
                  <c:v>41.267246</c:v>
                </c:pt>
                <c:pt idx="1333">
                  <c:v>41.432991000000001</c:v>
                </c:pt>
                <c:pt idx="1334">
                  <c:v>41.432991000000001</c:v>
                </c:pt>
                <c:pt idx="1335">
                  <c:v>41.267246</c:v>
                </c:pt>
                <c:pt idx="1336">
                  <c:v>41.432991000000001</c:v>
                </c:pt>
                <c:pt idx="1337">
                  <c:v>41.432991000000001</c:v>
                </c:pt>
                <c:pt idx="1338">
                  <c:v>41.267246</c:v>
                </c:pt>
                <c:pt idx="1339">
                  <c:v>41.432991000000001</c:v>
                </c:pt>
                <c:pt idx="1340">
                  <c:v>41.432991000000001</c:v>
                </c:pt>
                <c:pt idx="1341">
                  <c:v>41.432991000000001</c:v>
                </c:pt>
                <c:pt idx="1342">
                  <c:v>41.267246</c:v>
                </c:pt>
                <c:pt idx="1343">
                  <c:v>41.267246</c:v>
                </c:pt>
                <c:pt idx="1344">
                  <c:v>41.267246</c:v>
                </c:pt>
                <c:pt idx="1345">
                  <c:v>41.432991000000001</c:v>
                </c:pt>
                <c:pt idx="1346">
                  <c:v>41.432991000000001</c:v>
                </c:pt>
                <c:pt idx="1347">
                  <c:v>41.267246</c:v>
                </c:pt>
                <c:pt idx="1348">
                  <c:v>41.267246</c:v>
                </c:pt>
                <c:pt idx="1349">
                  <c:v>41.432991000000001</c:v>
                </c:pt>
                <c:pt idx="1350">
                  <c:v>41.267246</c:v>
                </c:pt>
                <c:pt idx="1351">
                  <c:v>41.432991000000001</c:v>
                </c:pt>
                <c:pt idx="1352">
                  <c:v>41.432991000000001</c:v>
                </c:pt>
                <c:pt idx="1353">
                  <c:v>41.432991000000001</c:v>
                </c:pt>
                <c:pt idx="1354">
                  <c:v>41.432991000000001</c:v>
                </c:pt>
                <c:pt idx="1355">
                  <c:v>41.432991000000001</c:v>
                </c:pt>
                <c:pt idx="1356">
                  <c:v>41.432991000000001</c:v>
                </c:pt>
                <c:pt idx="1357">
                  <c:v>41.267246</c:v>
                </c:pt>
                <c:pt idx="1358">
                  <c:v>41.432991000000001</c:v>
                </c:pt>
                <c:pt idx="1359">
                  <c:v>41.267246</c:v>
                </c:pt>
                <c:pt idx="1360">
                  <c:v>41.432991000000001</c:v>
                </c:pt>
                <c:pt idx="1361">
                  <c:v>41.432991000000001</c:v>
                </c:pt>
                <c:pt idx="1362">
                  <c:v>41.432991000000001</c:v>
                </c:pt>
                <c:pt idx="1363">
                  <c:v>41.267246</c:v>
                </c:pt>
                <c:pt idx="1364">
                  <c:v>41.432991000000001</c:v>
                </c:pt>
                <c:pt idx="1365">
                  <c:v>41.432991000000001</c:v>
                </c:pt>
                <c:pt idx="1366">
                  <c:v>41.432991000000001</c:v>
                </c:pt>
                <c:pt idx="1367">
                  <c:v>41.432991000000001</c:v>
                </c:pt>
                <c:pt idx="1368">
                  <c:v>41.432991000000001</c:v>
                </c:pt>
                <c:pt idx="1369">
                  <c:v>41.432991000000001</c:v>
                </c:pt>
                <c:pt idx="1370">
                  <c:v>41.432991000000001</c:v>
                </c:pt>
                <c:pt idx="1371">
                  <c:v>41.432991000000001</c:v>
                </c:pt>
                <c:pt idx="1372">
                  <c:v>41.432991000000001</c:v>
                </c:pt>
                <c:pt idx="1373">
                  <c:v>41.432991000000001</c:v>
                </c:pt>
                <c:pt idx="1374">
                  <c:v>41.432991000000001</c:v>
                </c:pt>
                <c:pt idx="1375">
                  <c:v>41.432991000000001</c:v>
                </c:pt>
                <c:pt idx="1376">
                  <c:v>41.432991000000001</c:v>
                </c:pt>
                <c:pt idx="1377">
                  <c:v>41.432991000000001</c:v>
                </c:pt>
                <c:pt idx="1378">
                  <c:v>41.432991000000001</c:v>
                </c:pt>
                <c:pt idx="1379">
                  <c:v>41.432991000000001</c:v>
                </c:pt>
                <c:pt idx="1380">
                  <c:v>41.432991000000001</c:v>
                </c:pt>
                <c:pt idx="1381">
                  <c:v>41.432991000000001</c:v>
                </c:pt>
                <c:pt idx="1382">
                  <c:v>41.432991000000001</c:v>
                </c:pt>
                <c:pt idx="1383">
                  <c:v>41.432991000000001</c:v>
                </c:pt>
                <c:pt idx="1384">
                  <c:v>41.432991000000001</c:v>
                </c:pt>
                <c:pt idx="1385">
                  <c:v>41.432991000000001</c:v>
                </c:pt>
                <c:pt idx="1386">
                  <c:v>41.432991000000001</c:v>
                </c:pt>
                <c:pt idx="1387">
                  <c:v>41.432991000000001</c:v>
                </c:pt>
                <c:pt idx="1388">
                  <c:v>41.432991000000001</c:v>
                </c:pt>
                <c:pt idx="1389">
                  <c:v>41.432991000000001</c:v>
                </c:pt>
                <c:pt idx="1390">
                  <c:v>41.432991000000001</c:v>
                </c:pt>
                <c:pt idx="1391">
                  <c:v>41.432991000000001</c:v>
                </c:pt>
                <c:pt idx="1392">
                  <c:v>41.432991000000001</c:v>
                </c:pt>
                <c:pt idx="1393">
                  <c:v>41.432991000000001</c:v>
                </c:pt>
                <c:pt idx="1394">
                  <c:v>41.432991000000001</c:v>
                </c:pt>
                <c:pt idx="1395">
                  <c:v>41.432991000000001</c:v>
                </c:pt>
                <c:pt idx="1396">
                  <c:v>41.432991000000001</c:v>
                </c:pt>
                <c:pt idx="1397">
                  <c:v>41.432991000000001</c:v>
                </c:pt>
                <c:pt idx="1398">
                  <c:v>41.432991000000001</c:v>
                </c:pt>
                <c:pt idx="1399">
                  <c:v>41.432991000000001</c:v>
                </c:pt>
                <c:pt idx="1400">
                  <c:v>41.432991000000001</c:v>
                </c:pt>
                <c:pt idx="1401">
                  <c:v>41.432991000000001</c:v>
                </c:pt>
                <c:pt idx="1402">
                  <c:v>41.432991000000001</c:v>
                </c:pt>
                <c:pt idx="1403">
                  <c:v>41.432991000000001</c:v>
                </c:pt>
                <c:pt idx="1404">
                  <c:v>41.432991000000001</c:v>
                </c:pt>
                <c:pt idx="1405">
                  <c:v>41.432991000000001</c:v>
                </c:pt>
                <c:pt idx="1406">
                  <c:v>41.598736000000002</c:v>
                </c:pt>
                <c:pt idx="1407">
                  <c:v>41.432991000000001</c:v>
                </c:pt>
                <c:pt idx="1408">
                  <c:v>41.432991000000001</c:v>
                </c:pt>
                <c:pt idx="1409">
                  <c:v>41.432991000000001</c:v>
                </c:pt>
                <c:pt idx="1410">
                  <c:v>41.432991000000001</c:v>
                </c:pt>
                <c:pt idx="1411">
                  <c:v>41.432991000000001</c:v>
                </c:pt>
                <c:pt idx="1412">
                  <c:v>41.432991000000001</c:v>
                </c:pt>
                <c:pt idx="1413">
                  <c:v>41.432991000000001</c:v>
                </c:pt>
                <c:pt idx="1414">
                  <c:v>41.432991000000001</c:v>
                </c:pt>
                <c:pt idx="1415">
                  <c:v>41.432991000000001</c:v>
                </c:pt>
                <c:pt idx="1416">
                  <c:v>41.432991000000001</c:v>
                </c:pt>
                <c:pt idx="1417">
                  <c:v>41.432991000000001</c:v>
                </c:pt>
                <c:pt idx="1418">
                  <c:v>41.432991000000001</c:v>
                </c:pt>
                <c:pt idx="1419">
                  <c:v>41.432991000000001</c:v>
                </c:pt>
                <c:pt idx="1420">
                  <c:v>41.432991000000001</c:v>
                </c:pt>
                <c:pt idx="1421">
                  <c:v>41.432991000000001</c:v>
                </c:pt>
                <c:pt idx="1422">
                  <c:v>41.432991000000001</c:v>
                </c:pt>
                <c:pt idx="1423">
                  <c:v>41.432991000000001</c:v>
                </c:pt>
                <c:pt idx="1424">
                  <c:v>41.432991000000001</c:v>
                </c:pt>
                <c:pt idx="1425">
                  <c:v>41.432991000000001</c:v>
                </c:pt>
                <c:pt idx="1426">
                  <c:v>41.432991000000001</c:v>
                </c:pt>
                <c:pt idx="1427">
                  <c:v>41.432991000000001</c:v>
                </c:pt>
                <c:pt idx="1428">
                  <c:v>41.432991000000001</c:v>
                </c:pt>
                <c:pt idx="1429">
                  <c:v>41.432991000000001</c:v>
                </c:pt>
                <c:pt idx="1430">
                  <c:v>41.432991000000001</c:v>
                </c:pt>
                <c:pt idx="1431">
                  <c:v>41.432991000000001</c:v>
                </c:pt>
                <c:pt idx="1432">
                  <c:v>41.432991000000001</c:v>
                </c:pt>
                <c:pt idx="1433">
                  <c:v>41.432991000000001</c:v>
                </c:pt>
                <c:pt idx="1434">
                  <c:v>41.432991000000001</c:v>
                </c:pt>
                <c:pt idx="1435">
                  <c:v>41.432991000000001</c:v>
                </c:pt>
                <c:pt idx="1436">
                  <c:v>41.432991000000001</c:v>
                </c:pt>
                <c:pt idx="1437">
                  <c:v>41.432991000000001</c:v>
                </c:pt>
                <c:pt idx="1438">
                  <c:v>41.432991000000001</c:v>
                </c:pt>
                <c:pt idx="1439">
                  <c:v>41.432991000000001</c:v>
                </c:pt>
                <c:pt idx="1440">
                  <c:v>41.432991000000001</c:v>
                </c:pt>
                <c:pt idx="1441">
                  <c:v>41.432991000000001</c:v>
                </c:pt>
                <c:pt idx="1442">
                  <c:v>41.432991000000001</c:v>
                </c:pt>
                <c:pt idx="1443">
                  <c:v>41.432991000000001</c:v>
                </c:pt>
                <c:pt idx="1444">
                  <c:v>41.432991000000001</c:v>
                </c:pt>
                <c:pt idx="1445">
                  <c:v>41.432991000000001</c:v>
                </c:pt>
                <c:pt idx="1446">
                  <c:v>41.432991000000001</c:v>
                </c:pt>
                <c:pt idx="1447">
                  <c:v>41.432991000000001</c:v>
                </c:pt>
                <c:pt idx="1448">
                  <c:v>41.432991000000001</c:v>
                </c:pt>
                <c:pt idx="1449">
                  <c:v>41.432991000000001</c:v>
                </c:pt>
                <c:pt idx="1450">
                  <c:v>41.432991000000001</c:v>
                </c:pt>
                <c:pt idx="1451">
                  <c:v>41.432991000000001</c:v>
                </c:pt>
                <c:pt idx="1452">
                  <c:v>41.432991000000001</c:v>
                </c:pt>
                <c:pt idx="1453">
                  <c:v>41.432991000000001</c:v>
                </c:pt>
                <c:pt idx="1454">
                  <c:v>41.432991000000001</c:v>
                </c:pt>
                <c:pt idx="1455">
                  <c:v>41.432991000000001</c:v>
                </c:pt>
                <c:pt idx="1456">
                  <c:v>41.432991000000001</c:v>
                </c:pt>
                <c:pt idx="1457">
                  <c:v>41.432991000000001</c:v>
                </c:pt>
                <c:pt idx="1458">
                  <c:v>41.432991000000001</c:v>
                </c:pt>
                <c:pt idx="1459">
                  <c:v>41.432991000000001</c:v>
                </c:pt>
                <c:pt idx="1460">
                  <c:v>41.432991000000001</c:v>
                </c:pt>
                <c:pt idx="1461">
                  <c:v>41.267246</c:v>
                </c:pt>
                <c:pt idx="1462">
                  <c:v>41.432991000000001</c:v>
                </c:pt>
                <c:pt idx="1463">
                  <c:v>41.432991000000001</c:v>
                </c:pt>
                <c:pt idx="1464">
                  <c:v>41.432991000000001</c:v>
                </c:pt>
                <c:pt idx="1465">
                  <c:v>41.432991000000001</c:v>
                </c:pt>
                <c:pt idx="1466">
                  <c:v>41.432991000000001</c:v>
                </c:pt>
                <c:pt idx="1467">
                  <c:v>41.432991000000001</c:v>
                </c:pt>
                <c:pt idx="1468">
                  <c:v>41.432991000000001</c:v>
                </c:pt>
                <c:pt idx="1469">
                  <c:v>41.432991000000001</c:v>
                </c:pt>
                <c:pt idx="1470">
                  <c:v>41.432991000000001</c:v>
                </c:pt>
                <c:pt idx="1471">
                  <c:v>41.432991000000001</c:v>
                </c:pt>
                <c:pt idx="1472">
                  <c:v>41.432991000000001</c:v>
                </c:pt>
                <c:pt idx="1473">
                  <c:v>41.432991000000001</c:v>
                </c:pt>
                <c:pt idx="1474">
                  <c:v>41.432991000000001</c:v>
                </c:pt>
                <c:pt idx="1475">
                  <c:v>41.432991000000001</c:v>
                </c:pt>
                <c:pt idx="1476">
                  <c:v>41.432991000000001</c:v>
                </c:pt>
                <c:pt idx="1477">
                  <c:v>41.432991000000001</c:v>
                </c:pt>
                <c:pt idx="1478">
                  <c:v>41.432991000000001</c:v>
                </c:pt>
                <c:pt idx="1479">
                  <c:v>41.432991000000001</c:v>
                </c:pt>
                <c:pt idx="1480">
                  <c:v>41.432991000000001</c:v>
                </c:pt>
                <c:pt idx="1481">
                  <c:v>41.432991000000001</c:v>
                </c:pt>
                <c:pt idx="1482">
                  <c:v>41.432991000000001</c:v>
                </c:pt>
                <c:pt idx="1483">
                  <c:v>41.267246</c:v>
                </c:pt>
                <c:pt idx="1484">
                  <c:v>41.432991000000001</c:v>
                </c:pt>
                <c:pt idx="1485">
                  <c:v>41.432991000000001</c:v>
                </c:pt>
                <c:pt idx="1486">
                  <c:v>41.432991000000001</c:v>
                </c:pt>
                <c:pt idx="1487">
                  <c:v>41.432991000000001</c:v>
                </c:pt>
                <c:pt idx="1488">
                  <c:v>41.432991000000001</c:v>
                </c:pt>
                <c:pt idx="1489">
                  <c:v>41.432991000000001</c:v>
                </c:pt>
                <c:pt idx="1490">
                  <c:v>41.432991000000001</c:v>
                </c:pt>
                <c:pt idx="1491">
                  <c:v>41.432991000000001</c:v>
                </c:pt>
                <c:pt idx="1492">
                  <c:v>41.432991000000001</c:v>
                </c:pt>
                <c:pt idx="1493">
                  <c:v>41.432991000000001</c:v>
                </c:pt>
                <c:pt idx="1494">
                  <c:v>41.432991000000001</c:v>
                </c:pt>
                <c:pt idx="1495">
                  <c:v>41.432991000000001</c:v>
                </c:pt>
                <c:pt idx="1496">
                  <c:v>41.432991000000001</c:v>
                </c:pt>
                <c:pt idx="1497">
                  <c:v>41.432991000000001</c:v>
                </c:pt>
                <c:pt idx="1498">
                  <c:v>41.432991000000001</c:v>
                </c:pt>
                <c:pt idx="1499">
                  <c:v>41.432991000000001</c:v>
                </c:pt>
                <c:pt idx="1500">
                  <c:v>41.432991000000001</c:v>
                </c:pt>
                <c:pt idx="1501">
                  <c:v>41.432991000000001</c:v>
                </c:pt>
                <c:pt idx="1502">
                  <c:v>41.432991000000001</c:v>
                </c:pt>
                <c:pt idx="1503">
                  <c:v>41.432991000000001</c:v>
                </c:pt>
                <c:pt idx="1504">
                  <c:v>41.598736000000002</c:v>
                </c:pt>
                <c:pt idx="1505">
                  <c:v>41.432991000000001</c:v>
                </c:pt>
                <c:pt idx="1506">
                  <c:v>41.432991000000001</c:v>
                </c:pt>
                <c:pt idx="1507">
                  <c:v>41.432991000000001</c:v>
                </c:pt>
                <c:pt idx="1508">
                  <c:v>41.432991000000001</c:v>
                </c:pt>
                <c:pt idx="1509">
                  <c:v>41.432991000000001</c:v>
                </c:pt>
                <c:pt idx="1510">
                  <c:v>41.432991000000001</c:v>
                </c:pt>
                <c:pt idx="1511">
                  <c:v>41.432991000000001</c:v>
                </c:pt>
                <c:pt idx="1512">
                  <c:v>41.432991000000001</c:v>
                </c:pt>
                <c:pt idx="1513">
                  <c:v>41.432991000000001</c:v>
                </c:pt>
                <c:pt idx="1514">
                  <c:v>41.432991000000001</c:v>
                </c:pt>
                <c:pt idx="1515">
                  <c:v>41.432991000000001</c:v>
                </c:pt>
                <c:pt idx="1516">
                  <c:v>41.432991000000001</c:v>
                </c:pt>
                <c:pt idx="1517">
                  <c:v>41.432991000000001</c:v>
                </c:pt>
                <c:pt idx="1518">
                  <c:v>41.432991000000001</c:v>
                </c:pt>
                <c:pt idx="1519">
                  <c:v>41.432991000000001</c:v>
                </c:pt>
                <c:pt idx="1520">
                  <c:v>41.432991000000001</c:v>
                </c:pt>
                <c:pt idx="1521">
                  <c:v>41.432991000000001</c:v>
                </c:pt>
                <c:pt idx="1522">
                  <c:v>41.432991000000001</c:v>
                </c:pt>
                <c:pt idx="1523">
                  <c:v>41.432991000000001</c:v>
                </c:pt>
                <c:pt idx="1524">
                  <c:v>41.432991000000001</c:v>
                </c:pt>
                <c:pt idx="1525">
                  <c:v>41.432991000000001</c:v>
                </c:pt>
                <c:pt idx="1526">
                  <c:v>41.432991000000001</c:v>
                </c:pt>
                <c:pt idx="1527">
                  <c:v>41.432991000000001</c:v>
                </c:pt>
                <c:pt idx="1528">
                  <c:v>41.432991000000001</c:v>
                </c:pt>
                <c:pt idx="1529">
                  <c:v>41.432991000000001</c:v>
                </c:pt>
                <c:pt idx="1530">
                  <c:v>41.432991000000001</c:v>
                </c:pt>
                <c:pt idx="1531">
                  <c:v>41.432991000000001</c:v>
                </c:pt>
                <c:pt idx="1532">
                  <c:v>41.432991000000001</c:v>
                </c:pt>
                <c:pt idx="1533">
                  <c:v>41.432991000000001</c:v>
                </c:pt>
                <c:pt idx="1534">
                  <c:v>41.432991000000001</c:v>
                </c:pt>
                <c:pt idx="1535">
                  <c:v>41.432991000000001</c:v>
                </c:pt>
                <c:pt idx="1536">
                  <c:v>41.432991000000001</c:v>
                </c:pt>
                <c:pt idx="1537">
                  <c:v>41.432991000000001</c:v>
                </c:pt>
                <c:pt idx="1538">
                  <c:v>41.432991000000001</c:v>
                </c:pt>
                <c:pt idx="1539">
                  <c:v>41.432991000000001</c:v>
                </c:pt>
                <c:pt idx="1540">
                  <c:v>41.432991000000001</c:v>
                </c:pt>
                <c:pt idx="1541">
                  <c:v>41.432991000000001</c:v>
                </c:pt>
                <c:pt idx="1542">
                  <c:v>41.432991000000001</c:v>
                </c:pt>
                <c:pt idx="1543">
                  <c:v>41.432991000000001</c:v>
                </c:pt>
                <c:pt idx="1544">
                  <c:v>41.432991000000001</c:v>
                </c:pt>
                <c:pt idx="1545">
                  <c:v>41.432991000000001</c:v>
                </c:pt>
                <c:pt idx="1546">
                  <c:v>41.432991000000001</c:v>
                </c:pt>
                <c:pt idx="1547">
                  <c:v>41.432991000000001</c:v>
                </c:pt>
                <c:pt idx="1548">
                  <c:v>41.432991000000001</c:v>
                </c:pt>
                <c:pt idx="1549">
                  <c:v>41.432991000000001</c:v>
                </c:pt>
                <c:pt idx="1550">
                  <c:v>41.432991000000001</c:v>
                </c:pt>
                <c:pt idx="1551">
                  <c:v>41.432991000000001</c:v>
                </c:pt>
                <c:pt idx="1552">
                  <c:v>41.432991000000001</c:v>
                </c:pt>
                <c:pt idx="1553">
                  <c:v>41.432991000000001</c:v>
                </c:pt>
                <c:pt idx="1554">
                  <c:v>41.267246</c:v>
                </c:pt>
                <c:pt idx="1555">
                  <c:v>41.432991000000001</c:v>
                </c:pt>
                <c:pt idx="1556">
                  <c:v>41.432991000000001</c:v>
                </c:pt>
                <c:pt idx="1557">
                  <c:v>41.432991000000001</c:v>
                </c:pt>
                <c:pt idx="1558">
                  <c:v>41.432991000000001</c:v>
                </c:pt>
                <c:pt idx="1559">
                  <c:v>41.432991000000001</c:v>
                </c:pt>
                <c:pt idx="1560">
                  <c:v>41.432991000000001</c:v>
                </c:pt>
                <c:pt idx="1561">
                  <c:v>41.432991000000001</c:v>
                </c:pt>
                <c:pt idx="1562">
                  <c:v>41.432991000000001</c:v>
                </c:pt>
                <c:pt idx="1563">
                  <c:v>41.432991000000001</c:v>
                </c:pt>
                <c:pt idx="1564">
                  <c:v>41.432991000000001</c:v>
                </c:pt>
                <c:pt idx="1565">
                  <c:v>41.267246</c:v>
                </c:pt>
                <c:pt idx="1566">
                  <c:v>41.267246</c:v>
                </c:pt>
                <c:pt idx="1567">
                  <c:v>41.432991000000001</c:v>
                </c:pt>
                <c:pt idx="1568">
                  <c:v>41.432991000000001</c:v>
                </c:pt>
                <c:pt idx="1569">
                  <c:v>41.432991000000001</c:v>
                </c:pt>
                <c:pt idx="1570">
                  <c:v>41.267246</c:v>
                </c:pt>
                <c:pt idx="1571">
                  <c:v>41.432991000000001</c:v>
                </c:pt>
                <c:pt idx="1572">
                  <c:v>41.432991000000001</c:v>
                </c:pt>
                <c:pt idx="1573">
                  <c:v>41.267246</c:v>
                </c:pt>
                <c:pt idx="1574">
                  <c:v>41.432991000000001</c:v>
                </c:pt>
                <c:pt idx="1575">
                  <c:v>41.432991000000001</c:v>
                </c:pt>
                <c:pt idx="1576">
                  <c:v>41.432991000000001</c:v>
                </c:pt>
                <c:pt idx="1577">
                  <c:v>41.432991000000001</c:v>
                </c:pt>
                <c:pt idx="1578">
                  <c:v>41.432991000000001</c:v>
                </c:pt>
                <c:pt idx="1579">
                  <c:v>41.432991000000001</c:v>
                </c:pt>
                <c:pt idx="1580">
                  <c:v>41.267246</c:v>
                </c:pt>
                <c:pt idx="1581">
                  <c:v>41.432991000000001</c:v>
                </c:pt>
                <c:pt idx="1582">
                  <c:v>41.432991000000001</c:v>
                </c:pt>
                <c:pt idx="1583">
                  <c:v>41.432991000000001</c:v>
                </c:pt>
                <c:pt idx="1584">
                  <c:v>41.432991000000001</c:v>
                </c:pt>
                <c:pt idx="1585">
                  <c:v>41.432991000000001</c:v>
                </c:pt>
                <c:pt idx="1586">
                  <c:v>41.432991000000001</c:v>
                </c:pt>
                <c:pt idx="1587">
                  <c:v>41.432991000000001</c:v>
                </c:pt>
                <c:pt idx="1588">
                  <c:v>41.432991000000001</c:v>
                </c:pt>
                <c:pt idx="1589">
                  <c:v>41.432991000000001</c:v>
                </c:pt>
                <c:pt idx="1590">
                  <c:v>41.432991000000001</c:v>
                </c:pt>
                <c:pt idx="1591">
                  <c:v>41.432991000000001</c:v>
                </c:pt>
                <c:pt idx="1592">
                  <c:v>41.432991000000001</c:v>
                </c:pt>
                <c:pt idx="1593">
                  <c:v>41.432991000000001</c:v>
                </c:pt>
                <c:pt idx="1594">
                  <c:v>41.432991000000001</c:v>
                </c:pt>
                <c:pt idx="1595">
                  <c:v>41.432991000000001</c:v>
                </c:pt>
                <c:pt idx="1596">
                  <c:v>41.432991000000001</c:v>
                </c:pt>
                <c:pt idx="1597">
                  <c:v>41.432991000000001</c:v>
                </c:pt>
                <c:pt idx="1598">
                  <c:v>41.432991000000001</c:v>
                </c:pt>
                <c:pt idx="1599">
                  <c:v>41.432991000000001</c:v>
                </c:pt>
                <c:pt idx="1600">
                  <c:v>41.432991000000001</c:v>
                </c:pt>
                <c:pt idx="1601">
                  <c:v>41.432991000000001</c:v>
                </c:pt>
                <c:pt idx="1602">
                  <c:v>41.432991000000001</c:v>
                </c:pt>
                <c:pt idx="1603">
                  <c:v>41.432991000000001</c:v>
                </c:pt>
                <c:pt idx="1604">
                  <c:v>41.432991000000001</c:v>
                </c:pt>
                <c:pt idx="1605">
                  <c:v>41.432991000000001</c:v>
                </c:pt>
                <c:pt idx="1606">
                  <c:v>41.267246</c:v>
                </c:pt>
                <c:pt idx="1607">
                  <c:v>41.432991000000001</c:v>
                </c:pt>
                <c:pt idx="1608">
                  <c:v>41.267246</c:v>
                </c:pt>
                <c:pt idx="1609">
                  <c:v>41.432991000000001</c:v>
                </c:pt>
                <c:pt idx="1610">
                  <c:v>41.432991000000001</c:v>
                </c:pt>
                <c:pt idx="1611">
                  <c:v>41.432991000000001</c:v>
                </c:pt>
                <c:pt idx="1612">
                  <c:v>41.432991000000001</c:v>
                </c:pt>
                <c:pt idx="1613">
                  <c:v>41.432991000000001</c:v>
                </c:pt>
                <c:pt idx="1614">
                  <c:v>41.432991000000001</c:v>
                </c:pt>
                <c:pt idx="1615">
                  <c:v>41.432991000000001</c:v>
                </c:pt>
                <c:pt idx="1616">
                  <c:v>41.432991000000001</c:v>
                </c:pt>
                <c:pt idx="1617">
                  <c:v>41.432991000000001</c:v>
                </c:pt>
                <c:pt idx="1618">
                  <c:v>41.432991000000001</c:v>
                </c:pt>
                <c:pt idx="1619">
                  <c:v>41.432991000000001</c:v>
                </c:pt>
                <c:pt idx="1620">
                  <c:v>41.267246</c:v>
                </c:pt>
                <c:pt idx="1621">
                  <c:v>41.432991000000001</c:v>
                </c:pt>
                <c:pt idx="1622">
                  <c:v>41.432991000000001</c:v>
                </c:pt>
                <c:pt idx="1623">
                  <c:v>41.432991000000001</c:v>
                </c:pt>
                <c:pt idx="1624">
                  <c:v>41.432991000000001</c:v>
                </c:pt>
                <c:pt idx="1625">
                  <c:v>41.432991000000001</c:v>
                </c:pt>
                <c:pt idx="1626">
                  <c:v>41.432991000000001</c:v>
                </c:pt>
                <c:pt idx="1627">
                  <c:v>41.432991000000001</c:v>
                </c:pt>
                <c:pt idx="1628">
                  <c:v>41.432991000000001</c:v>
                </c:pt>
                <c:pt idx="1629">
                  <c:v>41.432991000000001</c:v>
                </c:pt>
                <c:pt idx="1630">
                  <c:v>41.432991000000001</c:v>
                </c:pt>
                <c:pt idx="1631">
                  <c:v>41.432991000000001</c:v>
                </c:pt>
                <c:pt idx="1632">
                  <c:v>41.432991000000001</c:v>
                </c:pt>
                <c:pt idx="1633">
                  <c:v>41.432991000000001</c:v>
                </c:pt>
                <c:pt idx="1634">
                  <c:v>41.432991000000001</c:v>
                </c:pt>
                <c:pt idx="1635">
                  <c:v>41.432991000000001</c:v>
                </c:pt>
                <c:pt idx="1636">
                  <c:v>41.432991000000001</c:v>
                </c:pt>
                <c:pt idx="1637">
                  <c:v>41.432991000000001</c:v>
                </c:pt>
                <c:pt idx="1638">
                  <c:v>41.432991000000001</c:v>
                </c:pt>
                <c:pt idx="1639">
                  <c:v>41.432991000000001</c:v>
                </c:pt>
                <c:pt idx="1640">
                  <c:v>41.432991000000001</c:v>
                </c:pt>
                <c:pt idx="1641">
                  <c:v>41.432991000000001</c:v>
                </c:pt>
                <c:pt idx="1642">
                  <c:v>41.432991000000001</c:v>
                </c:pt>
                <c:pt idx="1643">
                  <c:v>41.432991000000001</c:v>
                </c:pt>
                <c:pt idx="1644">
                  <c:v>41.432991000000001</c:v>
                </c:pt>
                <c:pt idx="1645">
                  <c:v>41.432991000000001</c:v>
                </c:pt>
                <c:pt idx="1646">
                  <c:v>41.432991000000001</c:v>
                </c:pt>
                <c:pt idx="1647">
                  <c:v>41.432991000000001</c:v>
                </c:pt>
                <c:pt idx="1648">
                  <c:v>41.432991000000001</c:v>
                </c:pt>
                <c:pt idx="1649">
                  <c:v>41.432991000000001</c:v>
                </c:pt>
                <c:pt idx="1650">
                  <c:v>41.432991000000001</c:v>
                </c:pt>
                <c:pt idx="1651">
                  <c:v>41.432991000000001</c:v>
                </c:pt>
                <c:pt idx="1652">
                  <c:v>41.432991000000001</c:v>
                </c:pt>
                <c:pt idx="1653">
                  <c:v>41.432991000000001</c:v>
                </c:pt>
                <c:pt idx="1654">
                  <c:v>41.432991000000001</c:v>
                </c:pt>
                <c:pt idx="1655">
                  <c:v>41.432991000000001</c:v>
                </c:pt>
                <c:pt idx="1656">
                  <c:v>41.432991000000001</c:v>
                </c:pt>
                <c:pt idx="1657">
                  <c:v>41.432991000000001</c:v>
                </c:pt>
                <c:pt idx="1658">
                  <c:v>41.432991000000001</c:v>
                </c:pt>
                <c:pt idx="1659">
                  <c:v>41.432991000000001</c:v>
                </c:pt>
                <c:pt idx="1660">
                  <c:v>41.432991000000001</c:v>
                </c:pt>
                <c:pt idx="1661">
                  <c:v>41.432991000000001</c:v>
                </c:pt>
                <c:pt idx="1662">
                  <c:v>41.432991000000001</c:v>
                </c:pt>
                <c:pt idx="1663">
                  <c:v>41.432991000000001</c:v>
                </c:pt>
                <c:pt idx="1664">
                  <c:v>41.432991000000001</c:v>
                </c:pt>
                <c:pt idx="1665">
                  <c:v>41.432991000000001</c:v>
                </c:pt>
                <c:pt idx="1666">
                  <c:v>41.432991000000001</c:v>
                </c:pt>
                <c:pt idx="1667">
                  <c:v>41.432991000000001</c:v>
                </c:pt>
                <c:pt idx="1668">
                  <c:v>41.432991000000001</c:v>
                </c:pt>
                <c:pt idx="1669">
                  <c:v>41.267246</c:v>
                </c:pt>
                <c:pt idx="1670">
                  <c:v>41.432991000000001</c:v>
                </c:pt>
                <c:pt idx="1671">
                  <c:v>41.432991000000001</c:v>
                </c:pt>
                <c:pt idx="1672">
                  <c:v>41.432991000000001</c:v>
                </c:pt>
                <c:pt idx="1673">
                  <c:v>41.432991000000001</c:v>
                </c:pt>
                <c:pt idx="1674">
                  <c:v>41.432991000000001</c:v>
                </c:pt>
                <c:pt idx="1675">
                  <c:v>41.432991000000001</c:v>
                </c:pt>
                <c:pt idx="1676">
                  <c:v>41.267246</c:v>
                </c:pt>
                <c:pt idx="1677">
                  <c:v>41.432991000000001</c:v>
                </c:pt>
                <c:pt idx="1678">
                  <c:v>41.267246</c:v>
                </c:pt>
                <c:pt idx="1679">
                  <c:v>41.432991000000001</c:v>
                </c:pt>
                <c:pt idx="1680">
                  <c:v>41.432991000000001</c:v>
                </c:pt>
                <c:pt idx="1681">
                  <c:v>41.432991000000001</c:v>
                </c:pt>
                <c:pt idx="1682">
                  <c:v>41.432991000000001</c:v>
                </c:pt>
                <c:pt idx="1683">
                  <c:v>41.432991000000001</c:v>
                </c:pt>
                <c:pt idx="1684">
                  <c:v>41.432991000000001</c:v>
                </c:pt>
                <c:pt idx="1685">
                  <c:v>41.432991000000001</c:v>
                </c:pt>
                <c:pt idx="1686">
                  <c:v>41.267246</c:v>
                </c:pt>
                <c:pt idx="1687">
                  <c:v>41.267246</c:v>
                </c:pt>
                <c:pt idx="1688">
                  <c:v>41.432991000000001</c:v>
                </c:pt>
                <c:pt idx="1689">
                  <c:v>41.432991000000001</c:v>
                </c:pt>
                <c:pt idx="1690">
                  <c:v>41.432991000000001</c:v>
                </c:pt>
                <c:pt idx="1691">
                  <c:v>41.267246</c:v>
                </c:pt>
                <c:pt idx="1692">
                  <c:v>41.432991000000001</c:v>
                </c:pt>
                <c:pt idx="1693">
                  <c:v>41.267246</c:v>
                </c:pt>
                <c:pt idx="1694">
                  <c:v>41.432991000000001</c:v>
                </c:pt>
                <c:pt idx="1695">
                  <c:v>41.432991000000001</c:v>
                </c:pt>
                <c:pt idx="1696">
                  <c:v>41.432991000000001</c:v>
                </c:pt>
                <c:pt idx="1697">
                  <c:v>41.432991000000001</c:v>
                </c:pt>
                <c:pt idx="1698">
                  <c:v>41.267246</c:v>
                </c:pt>
                <c:pt idx="1699">
                  <c:v>41.267246</c:v>
                </c:pt>
                <c:pt idx="1700">
                  <c:v>41.267246</c:v>
                </c:pt>
                <c:pt idx="1701">
                  <c:v>41.432991000000001</c:v>
                </c:pt>
                <c:pt idx="1702">
                  <c:v>41.432991000000001</c:v>
                </c:pt>
                <c:pt idx="1703">
                  <c:v>41.267246</c:v>
                </c:pt>
                <c:pt idx="1704">
                  <c:v>41.267246</c:v>
                </c:pt>
                <c:pt idx="1705">
                  <c:v>41.267246</c:v>
                </c:pt>
                <c:pt idx="1706">
                  <c:v>41.267246</c:v>
                </c:pt>
                <c:pt idx="1707">
                  <c:v>41.432991000000001</c:v>
                </c:pt>
                <c:pt idx="1708">
                  <c:v>41.267246</c:v>
                </c:pt>
                <c:pt idx="1709">
                  <c:v>41.267246</c:v>
                </c:pt>
                <c:pt idx="1710">
                  <c:v>41.432991000000001</c:v>
                </c:pt>
                <c:pt idx="1711">
                  <c:v>41.432991000000001</c:v>
                </c:pt>
                <c:pt idx="1712">
                  <c:v>41.432991000000001</c:v>
                </c:pt>
                <c:pt idx="1713">
                  <c:v>41.432991000000001</c:v>
                </c:pt>
                <c:pt idx="1714">
                  <c:v>41.267246</c:v>
                </c:pt>
                <c:pt idx="1715">
                  <c:v>41.432991000000001</c:v>
                </c:pt>
                <c:pt idx="1716">
                  <c:v>41.432991000000001</c:v>
                </c:pt>
                <c:pt idx="1717">
                  <c:v>41.267246</c:v>
                </c:pt>
                <c:pt idx="1718">
                  <c:v>41.267246</c:v>
                </c:pt>
                <c:pt idx="1719">
                  <c:v>41.432991000000001</c:v>
                </c:pt>
                <c:pt idx="1720">
                  <c:v>41.432991000000001</c:v>
                </c:pt>
                <c:pt idx="1721">
                  <c:v>41.267246</c:v>
                </c:pt>
                <c:pt idx="1722">
                  <c:v>41.267246</c:v>
                </c:pt>
                <c:pt idx="1723">
                  <c:v>41.267246</c:v>
                </c:pt>
                <c:pt idx="1724">
                  <c:v>41.267246</c:v>
                </c:pt>
                <c:pt idx="1725">
                  <c:v>41.432991000000001</c:v>
                </c:pt>
                <c:pt idx="1726">
                  <c:v>41.432991000000001</c:v>
                </c:pt>
                <c:pt idx="1727">
                  <c:v>41.432991000000001</c:v>
                </c:pt>
                <c:pt idx="1728">
                  <c:v>41.432991000000001</c:v>
                </c:pt>
                <c:pt idx="1729">
                  <c:v>41.267246</c:v>
                </c:pt>
                <c:pt idx="1730">
                  <c:v>41.432991000000001</c:v>
                </c:pt>
                <c:pt idx="1731">
                  <c:v>41.432991000000001</c:v>
                </c:pt>
                <c:pt idx="1732">
                  <c:v>41.432991000000001</c:v>
                </c:pt>
                <c:pt idx="1733">
                  <c:v>41.267246</c:v>
                </c:pt>
                <c:pt idx="1734">
                  <c:v>41.267246</c:v>
                </c:pt>
                <c:pt idx="1735">
                  <c:v>41.267246</c:v>
                </c:pt>
                <c:pt idx="1736">
                  <c:v>41.432991000000001</c:v>
                </c:pt>
                <c:pt idx="1737">
                  <c:v>41.432991000000001</c:v>
                </c:pt>
                <c:pt idx="1738">
                  <c:v>41.432991000000001</c:v>
                </c:pt>
                <c:pt idx="1739">
                  <c:v>41.267246</c:v>
                </c:pt>
                <c:pt idx="1740">
                  <c:v>41.267246</c:v>
                </c:pt>
                <c:pt idx="1741">
                  <c:v>41.432991000000001</c:v>
                </c:pt>
                <c:pt idx="1742">
                  <c:v>41.432991000000001</c:v>
                </c:pt>
                <c:pt idx="1743">
                  <c:v>41.432991000000001</c:v>
                </c:pt>
                <c:pt idx="1744">
                  <c:v>41.432991000000001</c:v>
                </c:pt>
                <c:pt idx="1745">
                  <c:v>41.432991000000001</c:v>
                </c:pt>
                <c:pt idx="1746">
                  <c:v>41.432991000000001</c:v>
                </c:pt>
                <c:pt idx="1747">
                  <c:v>41.267246</c:v>
                </c:pt>
                <c:pt idx="1748">
                  <c:v>41.267246</c:v>
                </c:pt>
                <c:pt idx="1749">
                  <c:v>41.267246</c:v>
                </c:pt>
                <c:pt idx="1750">
                  <c:v>41.432991000000001</c:v>
                </c:pt>
                <c:pt idx="1751">
                  <c:v>41.267246</c:v>
                </c:pt>
                <c:pt idx="1752">
                  <c:v>41.432991000000001</c:v>
                </c:pt>
                <c:pt idx="1753">
                  <c:v>41.267246</c:v>
                </c:pt>
                <c:pt idx="1754">
                  <c:v>41.432991000000001</c:v>
                </c:pt>
                <c:pt idx="1755">
                  <c:v>41.267246</c:v>
                </c:pt>
                <c:pt idx="1756">
                  <c:v>41.267246</c:v>
                </c:pt>
                <c:pt idx="1757">
                  <c:v>41.267246</c:v>
                </c:pt>
                <c:pt idx="1758">
                  <c:v>41.432991000000001</c:v>
                </c:pt>
                <c:pt idx="1759">
                  <c:v>41.432991000000001</c:v>
                </c:pt>
                <c:pt idx="1760">
                  <c:v>41.432991000000001</c:v>
                </c:pt>
                <c:pt idx="1761">
                  <c:v>41.432991000000001</c:v>
                </c:pt>
                <c:pt idx="1762">
                  <c:v>41.432991000000001</c:v>
                </c:pt>
                <c:pt idx="1763">
                  <c:v>41.267246</c:v>
                </c:pt>
                <c:pt idx="1764">
                  <c:v>41.267246</c:v>
                </c:pt>
                <c:pt idx="1765">
                  <c:v>41.432991000000001</c:v>
                </c:pt>
                <c:pt idx="1766">
                  <c:v>41.267246</c:v>
                </c:pt>
                <c:pt idx="1767">
                  <c:v>41.267246</c:v>
                </c:pt>
                <c:pt idx="1768">
                  <c:v>41.267246</c:v>
                </c:pt>
                <c:pt idx="1769">
                  <c:v>41.267246</c:v>
                </c:pt>
                <c:pt idx="1770">
                  <c:v>41.267246</c:v>
                </c:pt>
                <c:pt idx="1771">
                  <c:v>41.432991000000001</c:v>
                </c:pt>
                <c:pt idx="1772">
                  <c:v>41.432991000000001</c:v>
                </c:pt>
                <c:pt idx="1773">
                  <c:v>41.267246</c:v>
                </c:pt>
                <c:pt idx="1774">
                  <c:v>41.267246</c:v>
                </c:pt>
                <c:pt idx="1775">
                  <c:v>41.432991000000001</c:v>
                </c:pt>
                <c:pt idx="1776">
                  <c:v>41.267246</c:v>
                </c:pt>
                <c:pt idx="1777">
                  <c:v>41.432991000000001</c:v>
                </c:pt>
                <c:pt idx="1778">
                  <c:v>41.432991000000001</c:v>
                </c:pt>
                <c:pt idx="1779">
                  <c:v>41.432991000000001</c:v>
                </c:pt>
                <c:pt idx="1780">
                  <c:v>41.267246</c:v>
                </c:pt>
                <c:pt idx="1781">
                  <c:v>41.267246</c:v>
                </c:pt>
                <c:pt idx="1782">
                  <c:v>41.267246</c:v>
                </c:pt>
                <c:pt idx="1783">
                  <c:v>41.267246</c:v>
                </c:pt>
                <c:pt idx="1784">
                  <c:v>41.267246</c:v>
                </c:pt>
                <c:pt idx="1785">
                  <c:v>41.267246</c:v>
                </c:pt>
                <c:pt idx="1786">
                  <c:v>41.267246</c:v>
                </c:pt>
                <c:pt idx="1787">
                  <c:v>41.267246</c:v>
                </c:pt>
                <c:pt idx="1788">
                  <c:v>41.101500999999999</c:v>
                </c:pt>
                <c:pt idx="1789">
                  <c:v>41.267246</c:v>
                </c:pt>
                <c:pt idx="1790">
                  <c:v>41.267246</c:v>
                </c:pt>
                <c:pt idx="1791">
                  <c:v>41.267246</c:v>
                </c:pt>
                <c:pt idx="1792">
                  <c:v>41.267246</c:v>
                </c:pt>
                <c:pt idx="1793">
                  <c:v>41.267246</c:v>
                </c:pt>
                <c:pt idx="1794">
                  <c:v>41.267246</c:v>
                </c:pt>
                <c:pt idx="1795">
                  <c:v>41.267246</c:v>
                </c:pt>
                <c:pt idx="1796">
                  <c:v>41.101500999999999</c:v>
                </c:pt>
                <c:pt idx="1797">
                  <c:v>41.267246</c:v>
                </c:pt>
                <c:pt idx="1798">
                  <c:v>41.267246</c:v>
                </c:pt>
                <c:pt idx="1799">
                  <c:v>41.101500999999999</c:v>
                </c:pt>
                <c:pt idx="1800">
                  <c:v>41.101500999999999</c:v>
                </c:pt>
                <c:pt idx="1801">
                  <c:v>41.101500999999999</c:v>
                </c:pt>
                <c:pt idx="1802">
                  <c:v>41.101500999999999</c:v>
                </c:pt>
                <c:pt idx="1803">
                  <c:v>41.101500999999999</c:v>
                </c:pt>
                <c:pt idx="1804">
                  <c:v>41.101500999999999</c:v>
                </c:pt>
                <c:pt idx="1805">
                  <c:v>41.101500999999999</c:v>
                </c:pt>
                <c:pt idx="1806">
                  <c:v>41.101500999999999</c:v>
                </c:pt>
                <c:pt idx="1807">
                  <c:v>41.101500999999999</c:v>
                </c:pt>
                <c:pt idx="1808">
                  <c:v>41.101500999999999</c:v>
                </c:pt>
                <c:pt idx="1809">
                  <c:v>41.101500999999999</c:v>
                </c:pt>
                <c:pt idx="1810">
                  <c:v>41.101500999999999</c:v>
                </c:pt>
                <c:pt idx="1811">
                  <c:v>41.101500999999999</c:v>
                </c:pt>
                <c:pt idx="1812">
                  <c:v>41.101500999999999</c:v>
                </c:pt>
                <c:pt idx="1813">
                  <c:v>41.101500999999999</c:v>
                </c:pt>
                <c:pt idx="1814">
                  <c:v>41.101500999999999</c:v>
                </c:pt>
                <c:pt idx="1815">
                  <c:v>41.101500999999999</c:v>
                </c:pt>
                <c:pt idx="1816">
                  <c:v>41.101500999999999</c:v>
                </c:pt>
                <c:pt idx="1817">
                  <c:v>41.101500999999999</c:v>
                </c:pt>
                <c:pt idx="1818">
                  <c:v>41.101500999999999</c:v>
                </c:pt>
                <c:pt idx="1819">
                  <c:v>41.101500999999999</c:v>
                </c:pt>
                <c:pt idx="1820">
                  <c:v>41.101500999999999</c:v>
                </c:pt>
                <c:pt idx="1821">
                  <c:v>41.101500999999999</c:v>
                </c:pt>
                <c:pt idx="1822">
                  <c:v>41.101500999999999</c:v>
                </c:pt>
                <c:pt idx="1823">
                  <c:v>41.101500999999999</c:v>
                </c:pt>
                <c:pt idx="1824">
                  <c:v>41.101500999999999</c:v>
                </c:pt>
                <c:pt idx="1825">
                  <c:v>41.101500999999999</c:v>
                </c:pt>
                <c:pt idx="1826">
                  <c:v>41.101500999999999</c:v>
                </c:pt>
                <c:pt idx="1827">
                  <c:v>41.101500999999999</c:v>
                </c:pt>
                <c:pt idx="1828">
                  <c:v>41.101500999999999</c:v>
                </c:pt>
                <c:pt idx="1829">
                  <c:v>41.101500999999999</c:v>
                </c:pt>
                <c:pt idx="1830">
                  <c:v>41.101500999999999</c:v>
                </c:pt>
                <c:pt idx="1831">
                  <c:v>41.267246</c:v>
                </c:pt>
                <c:pt idx="1832">
                  <c:v>41.101500999999999</c:v>
                </c:pt>
                <c:pt idx="1833">
                  <c:v>41.101500999999999</c:v>
                </c:pt>
                <c:pt idx="1834">
                  <c:v>41.101500999999999</c:v>
                </c:pt>
                <c:pt idx="1835">
                  <c:v>41.101500999999999</c:v>
                </c:pt>
                <c:pt idx="1836">
                  <c:v>41.101500999999999</c:v>
                </c:pt>
                <c:pt idx="1837">
                  <c:v>41.101500999999999</c:v>
                </c:pt>
                <c:pt idx="1838">
                  <c:v>41.101500999999999</c:v>
                </c:pt>
                <c:pt idx="1839">
                  <c:v>41.101500999999999</c:v>
                </c:pt>
                <c:pt idx="1840">
                  <c:v>41.101500999999999</c:v>
                </c:pt>
                <c:pt idx="1841">
                  <c:v>41.101500999999999</c:v>
                </c:pt>
                <c:pt idx="1842">
                  <c:v>41.101500999999999</c:v>
                </c:pt>
                <c:pt idx="1843">
                  <c:v>41.101500999999999</c:v>
                </c:pt>
                <c:pt idx="1844">
                  <c:v>41.101500999999999</c:v>
                </c:pt>
                <c:pt idx="1845">
                  <c:v>41.101500999999999</c:v>
                </c:pt>
                <c:pt idx="1846">
                  <c:v>41.101500999999999</c:v>
                </c:pt>
                <c:pt idx="1847">
                  <c:v>41.101500999999999</c:v>
                </c:pt>
                <c:pt idx="1848">
                  <c:v>41.267246</c:v>
                </c:pt>
                <c:pt idx="1849">
                  <c:v>41.101500999999999</c:v>
                </c:pt>
                <c:pt idx="1850">
                  <c:v>41.101500999999999</c:v>
                </c:pt>
                <c:pt idx="1851">
                  <c:v>41.101500999999999</c:v>
                </c:pt>
                <c:pt idx="1852">
                  <c:v>41.101500999999999</c:v>
                </c:pt>
                <c:pt idx="1853">
                  <c:v>41.101500999999999</c:v>
                </c:pt>
                <c:pt idx="1854">
                  <c:v>41.101500999999999</c:v>
                </c:pt>
                <c:pt idx="1855">
                  <c:v>41.101500999999999</c:v>
                </c:pt>
                <c:pt idx="1856">
                  <c:v>41.101500999999999</c:v>
                </c:pt>
                <c:pt idx="1857">
                  <c:v>41.101500999999999</c:v>
                </c:pt>
                <c:pt idx="1858">
                  <c:v>41.101500999999999</c:v>
                </c:pt>
                <c:pt idx="1859">
                  <c:v>41.101500999999999</c:v>
                </c:pt>
                <c:pt idx="1860">
                  <c:v>41.101500999999999</c:v>
                </c:pt>
                <c:pt idx="1861">
                  <c:v>41.267246</c:v>
                </c:pt>
                <c:pt idx="1862">
                  <c:v>41.101500999999999</c:v>
                </c:pt>
                <c:pt idx="1863">
                  <c:v>41.101500999999999</c:v>
                </c:pt>
                <c:pt idx="1864">
                  <c:v>41.101500999999999</c:v>
                </c:pt>
                <c:pt idx="1865">
                  <c:v>41.101500999999999</c:v>
                </c:pt>
                <c:pt idx="1866">
                  <c:v>41.101500999999999</c:v>
                </c:pt>
                <c:pt idx="1867">
                  <c:v>41.101500999999999</c:v>
                </c:pt>
                <c:pt idx="1868">
                  <c:v>41.101500999999999</c:v>
                </c:pt>
                <c:pt idx="1869">
                  <c:v>41.101500999999999</c:v>
                </c:pt>
                <c:pt idx="1870">
                  <c:v>41.101500999999999</c:v>
                </c:pt>
                <c:pt idx="1871">
                  <c:v>41.101500999999999</c:v>
                </c:pt>
                <c:pt idx="1872">
                  <c:v>41.101500999999999</c:v>
                </c:pt>
                <c:pt idx="1873">
                  <c:v>41.267246</c:v>
                </c:pt>
                <c:pt idx="1874">
                  <c:v>41.267246</c:v>
                </c:pt>
                <c:pt idx="1875">
                  <c:v>41.101500999999999</c:v>
                </c:pt>
                <c:pt idx="1876">
                  <c:v>41.267246</c:v>
                </c:pt>
                <c:pt idx="1877">
                  <c:v>41.101500999999999</c:v>
                </c:pt>
                <c:pt idx="1878">
                  <c:v>41.101500999999999</c:v>
                </c:pt>
                <c:pt idx="1879">
                  <c:v>41.101500999999999</c:v>
                </c:pt>
                <c:pt idx="1880">
                  <c:v>41.101500999999999</c:v>
                </c:pt>
                <c:pt idx="1881">
                  <c:v>41.101500999999999</c:v>
                </c:pt>
                <c:pt idx="1882">
                  <c:v>41.101500999999999</c:v>
                </c:pt>
                <c:pt idx="1883">
                  <c:v>41.267246</c:v>
                </c:pt>
                <c:pt idx="1884">
                  <c:v>41.101500999999999</c:v>
                </c:pt>
                <c:pt idx="1885">
                  <c:v>41.101500999999999</c:v>
                </c:pt>
                <c:pt idx="1886">
                  <c:v>41.267246</c:v>
                </c:pt>
                <c:pt idx="1887">
                  <c:v>40.935757000000002</c:v>
                </c:pt>
                <c:pt idx="1888">
                  <c:v>41.101500999999999</c:v>
                </c:pt>
                <c:pt idx="1889">
                  <c:v>41.101500999999999</c:v>
                </c:pt>
                <c:pt idx="1890">
                  <c:v>41.101500999999999</c:v>
                </c:pt>
                <c:pt idx="1891">
                  <c:v>41.101500999999999</c:v>
                </c:pt>
                <c:pt idx="1892">
                  <c:v>41.101500999999999</c:v>
                </c:pt>
                <c:pt idx="1893">
                  <c:v>41.101500999999999</c:v>
                </c:pt>
                <c:pt idx="1894">
                  <c:v>41.101500999999999</c:v>
                </c:pt>
                <c:pt idx="1895">
                  <c:v>41.101500999999999</c:v>
                </c:pt>
                <c:pt idx="1896">
                  <c:v>41.267246</c:v>
                </c:pt>
                <c:pt idx="1897">
                  <c:v>41.267246</c:v>
                </c:pt>
                <c:pt idx="1898">
                  <c:v>41.101500999999999</c:v>
                </c:pt>
                <c:pt idx="1899">
                  <c:v>41.101500999999999</c:v>
                </c:pt>
                <c:pt idx="1900">
                  <c:v>41.101500999999999</c:v>
                </c:pt>
                <c:pt idx="1901">
                  <c:v>41.101500999999999</c:v>
                </c:pt>
                <c:pt idx="1902">
                  <c:v>41.101500999999999</c:v>
                </c:pt>
                <c:pt idx="1903">
                  <c:v>41.267246</c:v>
                </c:pt>
                <c:pt idx="1904">
                  <c:v>41.267246</c:v>
                </c:pt>
                <c:pt idx="1905">
                  <c:v>41.101500999999999</c:v>
                </c:pt>
                <c:pt idx="1906">
                  <c:v>41.267246</c:v>
                </c:pt>
                <c:pt idx="1907">
                  <c:v>41.267246</c:v>
                </c:pt>
                <c:pt idx="1908">
                  <c:v>41.267246</c:v>
                </c:pt>
                <c:pt idx="1909">
                  <c:v>41.101500999999999</c:v>
                </c:pt>
                <c:pt idx="1910">
                  <c:v>41.267246</c:v>
                </c:pt>
                <c:pt idx="1911">
                  <c:v>41.101500999999999</c:v>
                </c:pt>
                <c:pt idx="1912">
                  <c:v>41.101500999999999</c:v>
                </c:pt>
                <c:pt idx="1913">
                  <c:v>41.101500999999999</c:v>
                </c:pt>
                <c:pt idx="1914">
                  <c:v>41.267246</c:v>
                </c:pt>
                <c:pt idx="1915">
                  <c:v>41.267246</c:v>
                </c:pt>
                <c:pt idx="1916">
                  <c:v>41.267246</c:v>
                </c:pt>
                <c:pt idx="1917">
                  <c:v>41.267246</c:v>
                </c:pt>
                <c:pt idx="1918">
                  <c:v>41.267246</c:v>
                </c:pt>
                <c:pt idx="1919">
                  <c:v>41.267246</c:v>
                </c:pt>
                <c:pt idx="1920">
                  <c:v>41.267246</c:v>
                </c:pt>
                <c:pt idx="1921">
                  <c:v>41.101500999999999</c:v>
                </c:pt>
                <c:pt idx="1922">
                  <c:v>41.267246</c:v>
                </c:pt>
                <c:pt idx="1923">
                  <c:v>41.101500999999999</c:v>
                </c:pt>
                <c:pt idx="1924">
                  <c:v>41.267246</c:v>
                </c:pt>
                <c:pt idx="1925">
                  <c:v>41.267246</c:v>
                </c:pt>
                <c:pt idx="1926">
                  <c:v>41.267246</c:v>
                </c:pt>
                <c:pt idx="1927">
                  <c:v>41.267246</c:v>
                </c:pt>
                <c:pt idx="1928">
                  <c:v>41.267246</c:v>
                </c:pt>
                <c:pt idx="1929">
                  <c:v>41.267246</c:v>
                </c:pt>
                <c:pt idx="1930">
                  <c:v>41.267246</c:v>
                </c:pt>
                <c:pt idx="1931">
                  <c:v>41.267246</c:v>
                </c:pt>
                <c:pt idx="1932">
                  <c:v>41.267246</c:v>
                </c:pt>
                <c:pt idx="1933">
                  <c:v>41.267246</c:v>
                </c:pt>
                <c:pt idx="1934">
                  <c:v>41.267246</c:v>
                </c:pt>
                <c:pt idx="1935">
                  <c:v>41.267246</c:v>
                </c:pt>
                <c:pt idx="1936">
                  <c:v>41.267246</c:v>
                </c:pt>
                <c:pt idx="1937">
                  <c:v>41.267246</c:v>
                </c:pt>
                <c:pt idx="1938">
                  <c:v>41.101500999999999</c:v>
                </c:pt>
                <c:pt idx="1939">
                  <c:v>41.267246</c:v>
                </c:pt>
                <c:pt idx="1940">
                  <c:v>41.101500999999999</c:v>
                </c:pt>
                <c:pt idx="1941">
                  <c:v>41.101500999999999</c:v>
                </c:pt>
                <c:pt idx="1942">
                  <c:v>41.267246</c:v>
                </c:pt>
                <c:pt idx="1943">
                  <c:v>41.101500999999999</c:v>
                </c:pt>
                <c:pt idx="1944">
                  <c:v>41.267246</c:v>
                </c:pt>
                <c:pt idx="1945">
                  <c:v>41.267246</c:v>
                </c:pt>
                <c:pt idx="1946">
                  <c:v>41.267246</c:v>
                </c:pt>
                <c:pt idx="1947">
                  <c:v>41.267246</c:v>
                </c:pt>
                <c:pt idx="1948">
                  <c:v>41.267246</c:v>
                </c:pt>
                <c:pt idx="1949">
                  <c:v>41.267246</c:v>
                </c:pt>
                <c:pt idx="1950">
                  <c:v>41.101500999999999</c:v>
                </c:pt>
                <c:pt idx="1951">
                  <c:v>41.267246</c:v>
                </c:pt>
                <c:pt idx="1952">
                  <c:v>41.267246</c:v>
                </c:pt>
                <c:pt idx="1953">
                  <c:v>41.101500999999999</c:v>
                </c:pt>
                <c:pt idx="1954">
                  <c:v>41.101500999999999</c:v>
                </c:pt>
                <c:pt idx="1955">
                  <c:v>41.267246</c:v>
                </c:pt>
                <c:pt idx="1956">
                  <c:v>41.267246</c:v>
                </c:pt>
                <c:pt idx="1957">
                  <c:v>41.267246</c:v>
                </c:pt>
                <c:pt idx="1958">
                  <c:v>41.267246</c:v>
                </c:pt>
                <c:pt idx="1959">
                  <c:v>41.101500999999999</c:v>
                </c:pt>
                <c:pt idx="1960">
                  <c:v>41.101500999999999</c:v>
                </c:pt>
                <c:pt idx="1961">
                  <c:v>41.267246</c:v>
                </c:pt>
                <c:pt idx="1962">
                  <c:v>41.101500999999999</c:v>
                </c:pt>
                <c:pt idx="1963">
                  <c:v>41.101500999999999</c:v>
                </c:pt>
                <c:pt idx="1964">
                  <c:v>41.267246</c:v>
                </c:pt>
                <c:pt idx="1965">
                  <c:v>41.101500999999999</c:v>
                </c:pt>
                <c:pt idx="1966">
                  <c:v>41.267246</c:v>
                </c:pt>
                <c:pt idx="1967">
                  <c:v>41.101500999999999</c:v>
                </c:pt>
                <c:pt idx="1968">
                  <c:v>41.101500999999999</c:v>
                </c:pt>
                <c:pt idx="1969">
                  <c:v>41.267246</c:v>
                </c:pt>
                <c:pt idx="1970">
                  <c:v>41.267246</c:v>
                </c:pt>
                <c:pt idx="1971">
                  <c:v>41.101500999999999</c:v>
                </c:pt>
                <c:pt idx="1972">
                  <c:v>41.101500999999999</c:v>
                </c:pt>
                <c:pt idx="1973">
                  <c:v>41.267246</c:v>
                </c:pt>
                <c:pt idx="1974">
                  <c:v>41.267246</c:v>
                </c:pt>
                <c:pt idx="1975">
                  <c:v>41.267246</c:v>
                </c:pt>
                <c:pt idx="1976">
                  <c:v>41.101500999999999</c:v>
                </c:pt>
                <c:pt idx="1977">
                  <c:v>41.101500999999999</c:v>
                </c:pt>
                <c:pt idx="1978">
                  <c:v>41.101500999999999</c:v>
                </c:pt>
                <c:pt idx="1979">
                  <c:v>41.267246</c:v>
                </c:pt>
                <c:pt idx="1980">
                  <c:v>41.101500999999999</c:v>
                </c:pt>
                <c:pt idx="1981">
                  <c:v>41.267246</c:v>
                </c:pt>
                <c:pt idx="1982">
                  <c:v>41.267246</c:v>
                </c:pt>
                <c:pt idx="1983">
                  <c:v>41.267246</c:v>
                </c:pt>
                <c:pt idx="1984">
                  <c:v>41.267246</c:v>
                </c:pt>
                <c:pt idx="1985">
                  <c:v>41.267246</c:v>
                </c:pt>
                <c:pt idx="1986">
                  <c:v>41.267246</c:v>
                </c:pt>
                <c:pt idx="1987">
                  <c:v>41.101500999999999</c:v>
                </c:pt>
                <c:pt idx="1988">
                  <c:v>41.267246</c:v>
                </c:pt>
                <c:pt idx="1989">
                  <c:v>41.267246</c:v>
                </c:pt>
                <c:pt idx="1990">
                  <c:v>41.267246</c:v>
                </c:pt>
                <c:pt idx="1991">
                  <c:v>41.101500999999999</c:v>
                </c:pt>
                <c:pt idx="1992">
                  <c:v>41.101500999999999</c:v>
                </c:pt>
                <c:pt idx="1993">
                  <c:v>41.267246</c:v>
                </c:pt>
                <c:pt idx="1994">
                  <c:v>41.267246</c:v>
                </c:pt>
                <c:pt idx="1995">
                  <c:v>41.267246</c:v>
                </c:pt>
                <c:pt idx="1996">
                  <c:v>41.267246</c:v>
                </c:pt>
                <c:pt idx="1997">
                  <c:v>41.101500999999999</c:v>
                </c:pt>
                <c:pt idx="1998">
                  <c:v>41.267246</c:v>
                </c:pt>
                <c:pt idx="1999">
                  <c:v>41.101500999999999</c:v>
                </c:pt>
                <c:pt idx="2000">
                  <c:v>41.101500999999999</c:v>
                </c:pt>
                <c:pt idx="2001">
                  <c:v>41.101500999999999</c:v>
                </c:pt>
                <c:pt idx="2002">
                  <c:v>41.101500999999999</c:v>
                </c:pt>
                <c:pt idx="2003">
                  <c:v>41.101500999999999</c:v>
                </c:pt>
                <c:pt idx="2004">
                  <c:v>41.101500999999999</c:v>
                </c:pt>
                <c:pt idx="2005">
                  <c:v>41.267246</c:v>
                </c:pt>
                <c:pt idx="2006">
                  <c:v>41.267246</c:v>
                </c:pt>
                <c:pt idx="2007">
                  <c:v>41.101500999999999</c:v>
                </c:pt>
                <c:pt idx="2008">
                  <c:v>41.267246</c:v>
                </c:pt>
                <c:pt idx="2009">
                  <c:v>41.101500999999999</c:v>
                </c:pt>
                <c:pt idx="2010">
                  <c:v>41.267246</c:v>
                </c:pt>
                <c:pt idx="2011">
                  <c:v>41.101500999999999</c:v>
                </c:pt>
                <c:pt idx="2012">
                  <c:v>41.267246</c:v>
                </c:pt>
                <c:pt idx="2013">
                  <c:v>41.267246</c:v>
                </c:pt>
                <c:pt idx="2014">
                  <c:v>41.267246</c:v>
                </c:pt>
                <c:pt idx="2015">
                  <c:v>41.101500999999999</c:v>
                </c:pt>
                <c:pt idx="2016">
                  <c:v>41.101500999999999</c:v>
                </c:pt>
                <c:pt idx="2017">
                  <c:v>41.101500999999999</c:v>
                </c:pt>
                <c:pt idx="2018">
                  <c:v>41.267246</c:v>
                </c:pt>
                <c:pt idx="2019">
                  <c:v>41.267246</c:v>
                </c:pt>
                <c:pt idx="2020">
                  <c:v>41.101500999999999</c:v>
                </c:pt>
                <c:pt idx="2021">
                  <c:v>41.267246</c:v>
                </c:pt>
                <c:pt idx="2022">
                  <c:v>41.101500999999999</c:v>
                </c:pt>
                <c:pt idx="2023">
                  <c:v>41.267246</c:v>
                </c:pt>
                <c:pt idx="2024">
                  <c:v>41.101500999999999</c:v>
                </c:pt>
                <c:pt idx="2025">
                  <c:v>41.101500999999999</c:v>
                </c:pt>
                <c:pt idx="2026">
                  <c:v>41.267246</c:v>
                </c:pt>
                <c:pt idx="2027">
                  <c:v>41.267246</c:v>
                </c:pt>
                <c:pt idx="2028">
                  <c:v>41.101500999999999</c:v>
                </c:pt>
                <c:pt idx="2029">
                  <c:v>41.267246</c:v>
                </c:pt>
                <c:pt idx="2030">
                  <c:v>41.101500999999999</c:v>
                </c:pt>
                <c:pt idx="2031">
                  <c:v>41.101500999999999</c:v>
                </c:pt>
                <c:pt idx="2032">
                  <c:v>41.101500999999999</c:v>
                </c:pt>
                <c:pt idx="2033">
                  <c:v>41.101500999999999</c:v>
                </c:pt>
                <c:pt idx="2034">
                  <c:v>41.267246</c:v>
                </c:pt>
                <c:pt idx="2035">
                  <c:v>41.101500999999999</c:v>
                </c:pt>
                <c:pt idx="2036">
                  <c:v>41.267246</c:v>
                </c:pt>
                <c:pt idx="2037">
                  <c:v>41.101500999999999</c:v>
                </c:pt>
                <c:pt idx="2038">
                  <c:v>41.267246</c:v>
                </c:pt>
                <c:pt idx="2039">
                  <c:v>41.267246</c:v>
                </c:pt>
                <c:pt idx="2040">
                  <c:v>41.101500999999999</c:v>
                </c:pt>
                <c:pt idx="2041">
                  <c:v>41.267246</c:v>
                </c:pt>
                <c:pt idx="2042">
                  <c:v>41.101500999999999</c:v>
                </c:pt>
                <c:pt idx="2043">
                  <c:v>41.267246</c:v>
                </c:pt>
                <c:pt idx="2044">
                  <c:v>41.101500999999999</c:v>
                </c:pt>
                <c:pt idx="2045">
                  <c:v>41.101500999999999</c:v>
                </c:pt>
                <c:pt idx="2046">
                  <c:v>41.101500999999999</c:v>
                </c:pt>
                <c:pt idx="2047">
                  <c:v>41.101500999999999</c:v>
                </c:pt>
                <c:pt idx="2048">
                  <c:v>41.101500999999999</c:v>
                </c:pt>
                <c:pt idx="2049">
                  <c:v>41.101500999999999</c:v>
                </c:pt>
                <c:pt idx="2050">
                  <c:v>41.267246</c:v>
                </c:pt>
                <c:pt idx="2051">
                  <c:v>41.267246</c:v>
                </c:pt>
                <c:pt idx="2052">
                  <c:v>41.267246</c:v>
                </c:pt>
                <c:pt idx="2053">
                  <c:v>41.267246</c:v>
                </c:pt>
                <c:pt idx="2054">
                  <c:v>41.267246</c:v>
                </c:pt>
                <c:pt idx="2055">
                  <c:v>41.101500999999999</c:v>
                </c:pt>
                <c:pt idx="2056">
                  <c:v>41.267246</c:v>
                </c:pt>
                <c:pt idx="2057">
                  <c:v>41.101500999999999</c:v>
                </c:pt>
                <c:pt idx="2058">
                  <c:v>41.101500999999999</c:v>
                </c:pt>
                <c:pt idx="2059">
                  <c:v>41.267246</c:v>
                </c:pt>
                <c:pt idx="2060">
                  <c:v>41.267246</c:v>
                </c:pt>
                <c:pt idx="2061">
                  <c:v>41.101500999999999</c:v>
                </c:pt>
                <c:pt idx="2062">
                  <c:v>41.267246</c:v>
                </c:pt>
                <c:pt idx="2063">
                  <c:v>41.101500999999999</c:v>
                </c:pt>
                <c:pt idx="2064">
                  <c:v>41.267246</c:v>
                </c:pt>
                <c:pt idx="2065">
                  <c:v>41.267246</c:v>
                </c:pt>
                <c:pt idx="2066">
                  <c:v>41.101500999999999</c:v>
                </c:pt>
                <c:pt idx="2067">
                  <c:v>41.101500999999999</c:v>
                </c:pt>
                <c:pt idx="2068">
                  <c:v>41.101500999999999</c:v>
                </c:pt>
                <c:pt idx="2069">
                  <c:v>41.101500999999999</c:v>
                </c:pt>
                <c:pt idx="2070">
                  <c:v>41.267246</c:v>
                </c:pt>
                <c:pt idx="2071">
                  <c:v>41.267246</c:v>
                </c:pt>
                <c:pt idx="2072">
                  <c:v>41.101500999999999</c:v>
                </c:pt>
                <c:pt idx="2073">
                  <c:v>41.267246</c:v>
                </c:pt>
                <c:pt idx="2074">
                  <c:v>41.267246</c:v>
                </c:pt>
                <c:pt idx="2075">
                  <c:v>41.267246</c:v>
                </c:pt>
                <c:pt idx="2076">
                  <c:v>41.101500999999999</c:v>
                </c:pt>
                <c:pt idx="2077">
                  <c:v>41.101500999999999</c:v>
                </c:pt>
                <c:pt idx="2078">
                  <c:v>41.101500999999999</c:v>
                </c:pt>
                <c:pt idx="2079">
                  <c:v>41.101500999999999</c:v>
                </c:pt>
                <c:pt idx="2080">
                  <c:v>41.267246</c:v>
                </c:pt>
                <c:pt idx="2081">
                  <c:v>41.267246</c:v>
                </c:pt>
                <c:pt idx="2082">
                  <c:v>41.267246</c:v>
                </c:pt>
                <c:pt idx="2083">
                  <c:v>41.267246</c:v>
                </c:pt>
                <c:pt idx="2084">
                  <c:v>41.101500999999999</c:v>
                </c:pt>
                <c:pt idx="2085">
                  <c:v>41.267246</c:v>
                </c:pt>
                <c:pt idx="2086">
                  <c:v>41.101500999999999</c:v>
                </c:pt>
                <c:pt idx="2087">
                  <c:v>41.267246</c:v>
                </c:pt>
                <c:pt idx="2088">
                  <c:v>41.101500999999999</c:v>
                </c:pt>
                <c:pt idx="2089">
                  <c:v>41.267246</c:v>
                </c:pt>
                <c:pt idx="2090">
                  <c:v>41.267246</c:v>
                </c:pt>
                <c:pt idx="2091">
                  <c:v>41.267246</c:v>
                </c:pt>
                <c:pt idx="2092">
                  <c:v>41.267246</c:v>
                </c:pt>
                <c:pt idx="2093">
                  <c:v>41.267246</c:v>
                </c:pt>
                <c:pt idx="2094">
                  <c:v>41.101500999999999</c:v>
                </c:pt>
                <c:pt idx="2095">
                  <c:v>41.267246</c:v>
                </c:pt>
                <c:pt idx="2096">
                  <c:v>41.101500999999999</c:v>
                </c:pt>
                <c:pt idx="2097">
                  <c:v>41.267246</c:v>
                </c:pt>
                <c:pt idx="2098">
                  <c:v>41.101500999999999</c:v>
                </c:pt>
                <c:pt idx="2099">
                  <c:v>41.101500999999999</c:v>
                </c:pt>
                <c:pt idx="2100">
                  <c:v>41.267246</c:v>
                </c:pt>
                <c:pt idx="2101">
                  <c:v>41.267246</c:v>
                </c:pt>
                <c:pt idx="2102">
                  <c:v>41.267246</c:v>
                </c:pt>
                <c:pt idx="2103">
                  <c:v>41.267246</c:v>
                </c:pt>
                <c:pt idx="2104">
                  <c:v>41.267246</c:v>
                </c:pt>
                <c:pt idx="2105">
                  <c:v>41.101500999999999</c:v>
                </c:pt>
                <c:pt idx="2106">
                  <c:v>41.267246</c:v>
                </c:pt>
                <c:pt idx="2107">
                  <c:v>41.267246</c:v>
                </c:pt>
                <c:pt idx="2108">
                  <c:v>41.101500999999999</c:v>
                </c:pt>
                <c:pt idx="2109">
                  <c:v>41.101500999999999</c:v>
                </c:pt>
                <c:pt idx="2110">
                  <c:v>41.267246</c:v>
                </c:pt>
                <c:pt idx="2111">
                  <c:v>41.267246</c:v>
                </c:pt>
                <c:pt idx="2112">
                  <c:v>41.267246</c:v>
                </c:pt>
                <c:pt idx="2113">
                  <c:v>41.267246</c:v>
                </c:pt>
                <c:pt idx="2114">
                  <c:v>41.101500999999999</c:v>
                </c:pt>
                <c:pt idx="2115">
                  <c:v>41.267246</c:v>
                </c:pt>
                <c:pt idx="2116">
                  <c:v>41.101500999999999</c:v>
                </c:pt>
                <c:pt idx="2117">
                  <c:v>41.267246</c:v>
                </c:pt>
                <c:pt idx="2118">
                  <c:v>41.101500999999999</c:v>
                </c:pt>
                <c:pt idx="2119">
                  <c:v>41.101500999999999</c:v>
                </c:pt>
                <c:pt idx="2120">
                  <c:v>41.101500999999999</c:v>
                </c:pt>
                <c:pt idx="2121">
                  <c:v>41.267246</c:v>
                </c:pt>
                <c:pt idx="2122">
                  <c:v>41.101500999999999</c:v>
                </c:pt>
                <c:pt idx="2123">
                  <c:v>41.101500999999999</c:v>
                </c:pt>
                <c:pt idx="2124">
                  <c:v>41.267246</c:v>
                </c:pt>
                <c:pt idx="2125">
                  <c:v>41.267246</c:v>
                </c:pt>
                <c:pt idx="2126">
                  <c:v>41.101500999999999</c:v>
                </c:pt>
                <c:pt idx="2127">
                  <c:v>41.101500999999999</c:v>
                </c:pt>
                <c:pt idx="2128">
                  <c:v>41.267246</c:v>
                </c:pt>
                <c:pt idx="2129">
                  <c:v>41.101500999999999</c:v>
                </c:pt>
                <c:pt idx="2130">
                  <c:v>41.101500999999999</c:v>
                </c:pt>
                <c:pt idx="2131">
                  <c:v>41.267246</c:v>
                </c:pt>
                <c:pt idx="2132">
                  <c:v>41.101500999999999</c:v>
                </c:pt>
                <c:pt idx="2133">
                  <c:v>41.101500999999999</c:v>
                </c:pt>
                <c:pt idx="2134">
                  <c:v>41.267246</c:v>
                </c:pt>
                <c:pt idx="2135">
                  <c:v>41.267246</c:v>
                </c:pt>
                <c:pt idx="2136">
                  <c:v>41.267246</c:v>
                </c:pt>
                <c:pt idx="2137">
                  <c:v>41.267246</c:v>
                </c:pt>
                <c:pt idx="2138">
                  <c:v>41.267246</c:v>
                </c:pt>
                <c:pt idx="2139">
                  <c:v>41.267246</c:v>
                </c:pt>
                <c:pt idx="2140">
                  <c:v>41.267246</c:v>
                </c:pt>
                <c:pt idx="2141">
                  <c:v>41.101500999999999</c:v>
                </c:pt>
                <c:pt idx="2142">
                  <c:v>41.267246</c:v>
                </c:pt>
                <c:pt idx="2143">
                  <c:v>41.101500999999999</c:v>
                </c:pt>
                <c:pt idx="2144">
                  <c:v>41.267246</c:v>
                </c:pt>
                <c:pt idx="2145">
                  <c:v>41.267246</c:v>
                </c:pt>
                <c:pt idx="2146">
                  <c:v>41.267246</c:v>
                </c:pt>
                <c:pt idx="2147">
                  <c:v>41.101500999999999</c:v>
                </c:pt>
                <c:pt idx="2148">
                  <c:v>41.267246</c:v>
                </c:pt>
                <c:pt idx="2149">
                  <c:v>41.267246</c:v>
                </c:pt>
                <c:pt idx="2150">
                  <c:v>41.267246</c:v>
                </c:pt>
                <c:pt idx="2151">
                  <c:v>41.101500999999999</c:v>
                </c:pt>
                <c:pt idx="2152">
                  <c:v>41.267246</c:v>
                </c:pt>
                <c:pt idx="2153">
                  <c:v>41.267246</c:v>
                </c:pt>
                <c:pt idx="2154">
                  <c:v>41.267246</c:v>
                </c:pt>
                <c:pt idx="2155">
                  <c:v>41.267246</c:v>
                </c:pt>
                <c:pt idx="2156">
                  <c:v>41.267246</c:v>
                </c:pt>
                <c:pt idx="2157">
                  <c:v>41.267246</c:v>
                </c:pt>
                <c:pt idx="2158">
                  <c:v>41.267246</c:v>
                </c:pt>
                <c:pt idx="2159">
                  <c:v>41.267246</c:v>
                </c:pt>
                <c:pt idx="2160">
                  <c:v>41.267246</c:v>
                </c:pt>
                <c:pt idx="2161">
                  <c:v>41.267246</c:v>
                </c:pt>
                <c:pt idx="2162">
                  <c:v>41.101500999999999</c:v>
                </c:pt>
                <c:pt idx="2163">
                  <c:v>41.267246</c:v>
                </c:pt>
                <c:pt idx="2164">
                  <c:v>41.267246</c:v>
                </c:pt>
                <c:pt idx="2165">
                  <c:v>41.267246</c:v>
                </c:pt>
                <c:pt idx="2166">
                  <c:v>41.267246</c:v>
                </c:pt>
                <c:pt idx="2167">
                  <c:v>41.267246</c:v>
                </c:pt>
                <c:pt idx="2168">
                  <c:v>41.267246</c:v>
                </c:pt>
                <c:pt idx="2169">
                  <c:v>41.267246</c:v>
                </c:pt>
                <c:pt idx="2170">
                  <c:v>41.267246</c:v>
                </c:pt>
                <c:pt idx="2171">
                  <c:v>41.267246</c:v>
                </c:pt>
                <c:pt idx="2172">
                  <c:v>41.267246</c:v>
                </c:pt>
                <c:pt idx="2173">
                  <c:v>41.267246</c:v>
                </c:pt>
                <c:pt idx="2174">
                  <c:v>41.267246</c:v>
                </c:pt>
                <c:pt idx="2175">
                  <c:v>41.267246</c:v>
                </c:pt>
                <c:pt idx="2176">
                  <c:v>41.267246</c:v>
                </c:pt>
                <c:pt idx="2177">
                  <c:v>41.267246</c:v>
                </c:pt>
                <c:pt idx="2178">
                  <c:v>41.267246</c:v>
                </c:pt>
                <c:pt idx="2179">
                  <c:v>41.267246</c:v>
                </c:pt>
                <c:pt idx="2180">
                  <c:v>41.267246</c:v>
                </c:pt>
                <c:pt idx="2181">
                  <c:v>41.267246</c:v>
                </c:pt>
                <c:pt idx="2182">
                  <c:v>41.267246</c:v>
                </c:pt>
                <c:pt idx="2183">
                  <c:v>41.267246</c:v>
                </c:pt>
                <c:pt idx="2184">
                  <c:v>41.267246</c:v>
                </c:pt>
                <c:pt idx="2185">
                  <c:v>41.267246</c:v>
                </c:pt>
                <c:pt idx="2186">
                  <c:v>41.267246</c:v>
                </c:pt>
                <c:pt idx="2187">
                  <c:v>41.101500999999999</c:v>
                </c:pt>
                <c:pt idx="2188">
                  <c:v>41.101500999999999</c:v>
                </c:pt>
                <c:pt idx="2189">
                  <c:v>41.267246</c:v>
                </c:pt>
                <c:pt idx="2190">
                  <c:v>41.267246</c:v>
                </c:pt>
                <c:pt idx="2191">
                  <c:v>41.267246</c:v>
                </c:pt>
                <c:pt idx="2192">
                  <c:v>41.267246</c:v>
                </c:pt>
                <c:pt idx="2193">
                  <c:v>41.267246</c:v>
                </c:pt>
                <c:pt idx="2194">
                  <c:v>41.267246</c:v>
                </c:pt>
                <c:pt idx="2195">
                  <c:v>41.267246</c:v>
                </c:pt>
                <c:pt idx="2196">
                  <c:v>41.267246</c:v>
                </c:pt>
                <c:pt idx="2197">
                  <c:v>41.267246</c:v>
                </c:pt>
                <c:pt idx="2198">
                  <c:v>41.101500999999999</c:v>
                </c:pt>
                <c:pt idx="2199">
                  <c:v>41.101500999999999</c:v>
                </c:pt>
                <c:pt idx="2200">
                  <c:v>41.101500999999999</c:v>
                </c:pt>
                <c:pt idx="2201">
                  <c:v>41.267246</c:v>
                </c:pt>
                <c:pt idx="2202">
                  <c:v>41.267246</c:v>
                </c:pt>
                <c:pt idx="2203">
                  <c:v>41.267246</c:v>
                </c:pt>
                <c:pt idx="2204">
                  <c:v>41.267246</c:v>
                </c:pt>
                <c:pt idx="2205">
                  <c:v>41.267246</c:v>
                </c:pt>
                <c:pt idx="2206">
                  <c:v>41.267246</c:v>
                </c:pt>
                <c:pt idx="2207">
                  <c:v>41.267246</c:v>
                </c:pt>
                <c:pt idx="2208">
                  <c:v>41.267246</c:v>
                </c:pt>
                <c:pt idx="2209">
                  <c:v>41.267246</c:v>
                </c:pt>
                <c:pt idx="2210">
                  <c:v>41.267246</c:v>
                </c:pt>
                <c:pt idx="2211">
                  <c:v>41.267246</c:v>
                </c:pt>
                <c:pt idx="2212">
                  <c:v>41.267246</c:v>
                </c:pt>
                <c:pt idx="2213">
                  <c:v>41.101500999999999</c:v>
                </c:pt>
                <c:pt idx="2214">
                  <c:v>41.267246</c:v>
                </c:pt>
                <c:pt idx="2215">
                  <c:v>41.101500999999999</c:v>
                </c:pt>
                <c:pt idx="2216">
                  <c:v>41.267246</c:v>
                </c:pt>
                <c:pt idx="2217">
                  <c:v>41.267246</c:v>
                </c:pt>
                <c:pt idx="2218">
                  <c:v>41.267246</c:v>
                </c:pt>
                <c:pt idx="2219">
                  <c:v>41.267246</c:v>
                </c:pt>
                <c:pt idx="2220">
                  <c:v>41.267246</c:v>
                </c:pt>
                <c:pt idx="2221">
                  <c:v>41.267246</c:v>
                </c:pt>
                <c:pt idx="2222">
                  <c:v>41.267246</c:v>
                </c:pt>
                <c:pt idx="2223">
                  <c:v>41.267246</c:v>
                </c:pt>
                <c:pt idx="2224">
                  <c:v>41.267246</c:v>
                </c:pt>
                <c:pt idx="2225">
                  <c:v>41.267246</c:v>
                </c:pt>
                <c:pt idx="2226">
                  <c:v>41.101500999999999</c:v>
                </c:pt>
                <c:pt idx="2227">
                  <c:v>41.267246</c:v>
                </c:pt>
                <c:pt idx="2228">
                  <c:v>41.267246</c:v>
                </c:pt>
                <c:pt idx="2229">
                  <c:v>41.267246</c:v>
                </c:pt>
                <c:pt idx="2230">
                  <c:v>41.267246</c:v>
                </c:pt>
                <c:pt idx="2231">
                  <c:v>41.267246</c:v>
                </c:pt>
                <c:pt idx="2232">
                  <c:v>41.101500999999999</c:v>
                </c:pt>
                <c:pt idx="2233">
                  <c:v>41.267246</c:v>
                </c:pt>
                <c:pt idx="2234">
                  <c:v>41.267246</c:v>
                </c:pt>
                <c:pt idx="2235">
                  <c:v>41.267246</c:v>
                </c:pt>
                <c:pt idx="2236">
                  <c:v>41.267246</c:v>
                </c:pt>
                <c:pt idx="2237">
                  <c:v>41.267246</c:v>
                </c:pt>
                <c:pt idx="2238">
                  <c:v>41.267246</c:v>
                </c:pt>
                <c:pt idx="2239">
                  <c:v>41.267246</c:v>
                </c:pt>
                <c:pt idx="2240">
                  <c:v>41.267246</c:v>
                </c:pt>
                <c:pt idx="2241">
                  <c:v>41.267246</c:v>
                </c:pt>
                <c:pt idx="2242">
                  <c:v>41.267246</c:v>
                </c:pt>
                <c:pt idx="2243">
                  <c:v>41.101500999999999</c:v>
                </c:pt>
                <c:pt idx="2244">
                  <c:v>41.267246</c:v>
                </c:pt>
                <c:pt idx="2245">
                  <c:v>41.267246</c:v>
                </c:pt>
                <c:pt idx="2246">
                  <c:v>41.267246</c:v>
                </c:pt>
                <c:pt idx="2247">
                  <c:v>41.267246</c:v>
                </c:pt>
                <c:pt idx="2248">
                  <c:v>41.267246</c:v>
                </c:pt>
                <c:pt idx="2249">
                  <c:v>41.267246</c:v>
                </c:pt>
                <c:pt idx="2250">
                  <c:v>41.267246</c:v>
                </c:pt>
                <c:pt idx="2251">
                  <c:v>41.267246</c:v>
                </c:pt>
                <c:pt idx="2252">
                  <c:v>41.267246</c:v>
                </c:pt>
                <c:pt idx="2253">
                  <c:v>41.267246</c:v>
                </c:pt>
                <c:pt idx="2254">
                  <c:v>41.267246</c:v>
                </c:pt>
                <c:pt idx="2255">
                  <c:v>41.267246</c:v>
                </c:pt>
                <c:pt idx="2256">
                  <c:v>41.267246</c:v>
                </c:pt>
                <c:pt idx="2257">
                  <c:v>41.267246</c:v>
                </c:pt>
                <c:pt idx="2258">
                  <c:v>41.267246</c:v>
                </c:pt>
                <c:pt idx="2259">
                  <c:v>41.267246</c:v>
                </c:pt>
                <c:pt idx="2260">
                  <c:v>41.267246</c:v>
                </c:pt>
                <c:pt idx="2261">
                  <c:v>41.267246</c:v>
                </c:pt>
                <c:pt idx="2262">
                  <c:v>41.267246</c:v>
                </c:pt>
                <c:pt idx="2263">
                  <c:v>41.267246</c:v>
                </c:pt>
                <c:pt idx="2264">
                  <c:v>41.267246</c:v>
                </c:pt>
                <c:pt idx="2265">
                  <c:v>41.267246</c:v>
                </c:pt>
                <c:pt idx="2266">
                  <c:v>41.267246</c:v>
                </c:pt>
                <c:pt idx="2267">
                  <c:v>41.267246</c:v>
                </c:pt>
                <c:pt idx="2268">
                  <c:v>41.267246</c:v>
                </c:pt>
                <c:pt idx="2269">
                  <c:v>41.267246</c:v>
                </c:pt>
                <c:pt idx="2270">
                  <c:v>41.267246</c:v>
                </c:pt>
                <c:pt idx="2271">
                  <c:v>41.267246</c:v>
                </c:pt>
                <c:pt idx="2272">
                  <c:v>41.267246</c:v>
                </c:pt>
                <c:pt idx="2273">
                  <c:v>41.432991000000001</c:v>
                </c:pt>
                <c:pt idx="2274">
                  <c:v>41.267246</c:v>
                </c:pt>
                <c:pt idx="2275">
                  <c:v>41.267246</c:v>
                </c:pt>
                <c:pt idx="2276">
                  <c:v>41.267246</c:v>
                </c:pt>
                <c:pt idx="2277">
                  <c:v>41.267246</c:v>
                </c:pt>
                <c:pt idx="2278">
                  <c:v>41.267246</c:v>
                </c:pt>
                <c:pt idx="2279">
                  <c:v>41.267246</c:v>
                </c:pt>
                <c:pt idx="2280">
                  <c:v>41.267246</c:v>
                </c:pt>
                <c:pt idx="2281">
                  <c:v>41.267246</c:v>
                </c:pt>
                <c:pt idx="2282">
                  <c:v>41.267246</c:v>
                </c:pt>
                <c:pt idx="2283">
                  <c:v>41.267246</c:v>
                </c:pt>
                <c:pt idx="2284">
                  <c:v>41.267246</c:v>
                </c:pt>
                <c:pt idx="2285">
                  <c:v>41.267246</c:v>
                </c:pt>
                <c:pt idx="2286">
                  <c:v>41.267246</c:v>
                </c:pt>
                <c:pt idx="2287">
                  <c:v>41.101500999999999</c:v>
                </c:pt>
                <c:pt idx="2288">
                  <c:v>41.267246</c:v>
                </c:pt>
                <c:pt idx="2289">
                  <c:v>41.267246</c:v>
                </c:pt>
                <c:pt idx="2290">
                  <c:v>41.101500999999999</c:v>
                </c:pt>
                <c:pt idx="2291">
                  <c:v>41.267246</c:v>
                </c:pt>
                <c:pt idx="2292">
                  <c:v>41.267246</c:v>
                </c:pt>
                <c:pt idx="2293">
                  <c:v>41.267246</c:v>
                </c:pt>
                <c:pt idx="2294">
                  <c:v>41.267246</c:v>
                </c:pt>
                <c:pt idx="2295">
                  <c:v>41.267246</c:v>
                </c:pt>
                <c:pt idx="2296">
                  <c:v>41.267246</c:v>
                </c:pt>
                <c:pt idx="2297">
                  <c:v>41.101500999999999</c:v>
                </c:pt>
                <c:pt idx="2298">
                  <c:v>41.267246</c:v>
                </c:pt>
                <c:pt idx="2299">
                  <c:v>41.267246</c:v>
                </c:pt>
                <c:pt idx="2300">
                  <c:v>41.267246</c:v>
                </c:pt>
                <c:pt idx="2301">
                  <c:v>41.267246</c:v>
                </c:pt>
                <c:pt idx="2302">
                  <c:v>41.267246</c:v>
                </c:pt>
                <c:pt idx="2303">
                  <c:v>41.267246</c:v>
                </c:pt>
                <c:pt idx="2304">
                  <c:v>41.267246</c:v>
                </c:pt>
                <c:pt idx="2305">
                  <c:v>41.101500999999999</c:v>
                </c:pt>
                <c:pt idx="2306">
                  <c:v>41.267246</c:v>
                </c:pt>
                <c:pt idx="2307">
                  <c:v>41.267246</c:v>
                </c:pt>
                <c:pt idx="2308">
                  <c:v>41.101500999999999</c:v>
                </c:pt>
                <c:pt idx="2309">
                  <c:v>41.267246</c:v>
                </c:pt>
                <c:pt idx="2310">
                  <c:v>41.101500999999999</c:v>
                </c:pt>
                <c:pt idx="2311">
                  <c:v>41.267246</c:v>
                </c:pt>
                <c:pt idx="2312">
                  <c:v>41.101500999999999</c:v>
                </c:pt>
                <c:pt idx="2313">
                  <c:v>41.101500999999999</c:v>
                </c:pt>
                <c:pt idx="2314">
                  <c:v>41.267246</c:v>
                </c:pt>
                <c:pt idx="2315">
                  <c:v>41.267246</c:v>
                </c:pt>
                <c:pt idx="2316">
                  <c:v>41.101500999999999</c:v>
                </c:pt>
                <c:pt idx="2317">
                  <c:v>41.267246</c:v>
                </c:pt>
                <c:pt idx="2318">
                  <c:v>41.101500999999999</c:v>
                </c:pt>
                <c:pt idx="2319">
                  <c:v>41.267246</c:v>
                </c:pt>
                <c:pt idx="2320">
                  <c:v>41.267246</c:v>
                </c:pt>
                <c:pt idx="2321">
                  <c:v>41.267246</c:v>
                </c:pt>
                <c:pt idx="2322">
                  <c:v>41.267246</c:v>
                </c:pt>
                <c:pt idx="2323">
                  <c:v>41.267246</c:v>
                </c:pt>
                <c:pt idx="2324">
                  <c:v>41.267246</c:v>
                </c:pt>
                <c:pt idx="2325">
                  <c:v>41.267246</c:v>
                </c:pt>
                <c:pt idx="2326">
                  <c:v>41.267246</c:v>
                </c:pt>
                <c:pt idx="2327">
                  <c:v>41.267246</c:v>
                </c:pt>
                <c:pt idx="2328">
                  <c:v>41.267246</c:v>
                </c:pt>
                <c:pt idx="2329">
                  <c:v>41.267246</c:v>
                </c:pt>
                <c:pt idx="2330">
                  <c:v>41.267246</c:v>
                </c:pt>
                <c:pt idx="2331">
                  <c:v>41.267246</c:v>
                </c:pt>
                <c:pt idx="2332">
                  <c:v>41.267246</c:v>
                </c:pt>
                <c:pt idx="2333">
                  <c:v>41.267246</c:v>
                </c:pt>
                <c:pt idx="2334">
                  <c:v>41.267246</c:v>
                </c:pt>
                <c:pt idx="2335">
                  <c:v>41.267246</c:v>
                </c:pt>
                <c:pt idx="2336">
                  <c:v>41.267246</c:v>
                </c:pt>
                <c:pt idx="2337">
                  <c:v>41.267246</c:v>
                </c:pt>
                <c:pt idx="2338">
                  <c:v>41.267246</c:v>
                </c:pt>
                <c:pt idx="2339">
                  <c:v>41.267246</c:v>
                </c:pt>
                <c:pt idx="2340">
                  <c:v>41.267246</c:v>
                </c:pt>
                <c:pt idx="2341">
                  <c:v>41.267246</c:v>
                </c:pt>
                <c:pt idx="2342">
                  <c:v>41.267246</c:v>
                </c:pt>
                <c:pt idx="2343">
                  <c:v>41.267246</c:v>
                </c:pt>
                <c:pt idx="2344">
                  <c:v>41.267246</c:v>
                </c:pt>
                <c:pt idx="2345">
                  <c:v>41.267246</c:v>
                </c:pt>
                <c:pt idx="2346">
                  <c:v>41.267246</c:v>
                </c:pt>
                <c:pt idx="2347">
                  <c:v>41.267246</c:v>
                </c:pt>
                <c:pt idx="2348">
                  <c:v>41.267246</c:v>
                </c:pt>
                <c:pt idx="2349">
                  <c:v>41.267246</c:v>
                </c:pt>
                <c:pt idx="2350">
                  <c:v>41.267246</c:v>
                </c:pt>
                <c:pt idx="2351">
                  <c:v>41.267246</c:v>
                </c:pt>
                <c:pt idx="2352">
                  <c:v>41.267246</c:v>
                </c:pt>
                <c:pt idx="2353">
                  <c:v>41.267246</c:v>
                </c:pt>
                <c:pt idx="2354">
                  <c:v>41.432991000000001</c:v>
                </c:pt>
                <c:pt idx="2355">
                  <c:v>41.267246</c:v>
                </c:pt>
                <c:pt idx="2356">
                  <c:v>41.267246</c:v>
                </c:pt>
                <c:pt idx="2357">
                  <c:v>41.267246</c:v>
                </c:pt>
                <c:pt idx="2358">
                  <c:v>41.267246</c:v>
                </c:pt>
                <c:pt idx="2359">
                  <c:v>41.267246</c:v>
                </c:pt>
                <c:pt idx="2360">
                  <c:v>41.267246</c:v>
                </c:pt>
                <c:pt idx="2361">
                  <c:v>41.267246</c:v>
                </c:pt>
                <c:pt idx="2362">
                  <c:v>41.267246</c:v>
                </c:pt>
                <c:pt idx="2363">
                  <c:v>41.267246</c:v>
                </c:pt>
                <c:pt idx="2364">
                  <c:v>41.267246</c:v>
                </c:pt>
                <c:pt idx="2365">
                  <c:v>41.267246</c:v>
                </c:pt>
                <c:pt idx="2366">
                  <c:v>41.267246</c:v>
                </c:pt>
                <c:pt idx="2367">
                  <c:v>41.267246</c:v>
                </c:pt>
                <c:pt idx="2368">
                  <c:v>41.267246</c:v>
                </c:pt>
                <c:pt idx="2369">
                  <c:v>41.267246</c:v>
                </c:pt>
                <c:pt idx="2370">
                  <c:v>41.267246</c:v>
                </c:pt>
                <c:pt idx="2371">
                  <c:v>41.267246</c:v>
                </c:pt>
                <c:pt idx="2372">
                  <c:v>41.267246</c:v>
                </c:pt>
                <c:pt idx="2373">
                  <c:v>41.267246</c:v>
                </c:pt>
                <c:pt idx="2374">
                  <c:v>41.267246</c:v>
                </c:pt>
                <c:pt idx="2375">
                  <c:v>41.267246</c:v>
                </c:pt>
                <c:pt idx="2376">
                  <c:v>41.267246</c:v>
                </c:pt>
                <c:pt idx="2377">
                  <c:v>41.267246</c:v>
                </c:pt>
                <c:pt idx="2378">
                  <c:v>41.267246</c:v>
                </c:pt>
                <c:pt idx="2379">
                  <c:v>41.267246</c:v>
                </c:pt>
                <c:pt idx="2380">
                  <c:v>41.267246</c:v>
                </c:pt>
                <c:pt idx="2381">
                  <c:v>41.267246</c:v>
                </c:pt>
                <c:pt idx="2382">
                  <c:v>41.267246</c:v>
                </c:pt>
                <c:pt idx="2383">
                  <c:v>41.267246</c:v>
                </c:pt>
                <c:pt idx="2384">
                  <c:v>41.432991000000001</c:v>
                </c:pt>
                <c:pt idx="2385">
                  <c:v>41.267246</c:v>
                </c:pt>
                <c:pt idx="2386">
                  <c:v>41.267246</c:v>
                </c:pt>
                <c:pt idx="2387">
                  <c:v>41.267246</c:v>
                </c:pt>
                <c:pt idx="2388">
                  <c:v>41.267246</c:v>
                </c:pt>
                <c:pt idx="2389">
                  <c:v>41.267246</c:v>
                </c:pt>
                <c:pt idx="2390">
                  <c:v>41.267246</c:v>
                </c:pt>
                <c:pt idx="2391">
                  <c:v>41.267246</c:v>
                </c:pt>
                <c:pt idx="2392">
                  <c:v>41.267246</c:v>
                </c:pt>
                <c:pt idx="2393">
                  <c:v>41.267246</c:v>
                </c:pt>
                <c:pt idx="2394">
                  <c:v>41.267246</c:v>
                </c:pt>
                <c:pt idx="2395">
                  <c:v>41.267246</c:v>
                </c:pt>
                <c:pt idx="2396">
                  <c:v>41.101500999999999</c:v>
                </c:pt>
                <c:pt idx="2397">
                  <c:v>41.267246</c:v>
                </c:pt>
                <c:pt idx="2398">
                  <c:v>41.267246</c:v>
                </c:pt>
                <c:pt idx="2399">
                  <c:v>41.267246</c:v>
                </c:pt>
                <c:pt idx="2400">
                  <c:v>41.267246</c:v>
                </c:pt>
                <c:pt idx="2401">
                  <c:v>41.267246</c:v>
                </c:pt>
                <c:pt idx="2402">
                  <c:v>41.101500999999999</c:v>
                </c:pt>
                <c:pt idx="2403">
                  <c:v>41.267246</c:v>
                </c:pt>
                <c:pt idx="2404">
                  <c:v>41.267246</c:v>
                </c:pt>
                <c:pt idx="2405">
                  <c:v>41.101500999999999</c:v>
                </c:pt>
                <c:pt idx="2406">
                  <c:v>41.267246</c:v>
                </c:pt>
                <c:pt idx="2407">
                  <c:v>41.267246</c:v>
                </c:pt>
                <c:pt idx="2408">
                  <c:v>41.267246</c:v>
                </c:pt>
                <c:pt idx="2409">
                  <c:v>41.267246</c:v>
                </c:pt>
                <c:pt idx="2410">
                  <c:v>41.267246</c:v>
                </c:pt>
                <c:pt idx="2411">
                  <c:v>41.267246</c:v>
                </c:pt>
                <c:pt idx="2412">
                  <c:v>41.267246</c:v>
                </c:pt>
                <c:pt idx="2413">
                  <c:v>41.267246</c:v>
                </c:pt>
                <c:pt idx="2414">
                  <c:v>41.267246</c:v>
                </c:pt>
                <c:pt idx="2415">
                  <c:v>41.267246</c:v>
                </c:pt>
                <c:pt idx="2416">
                  <c:v>41.267246</c:v>
                </c:pt>
                <c:pt idx="2417">
                  <c:v>41.267246</c:v>
                </c:pt>
                <c:pt idx="2418">
                  <c:v>41.267246</c:v>
                </c:pt>
                <c:pt idx="2419">
                  <c:v>41.267246</c:v>
                </c:pt>
                <c:pt idx="2420">
                  <c:v>41.267246</c:v>
                </c:pt>
                <c:pt idx="2421">
                  <c:v>41.267246</c:v>
                </c:pt>
                <c:pt idx="2422">
                  <c:v>41.267246</c:v>
                </c:pt>
                <c:pt idx="2423">
                  <c:v>41.267246</c:v>
                </c:pt>
                <c:pt idx="2424">
                  <c:v>41.267246</c:v>
                </c:pt>
                <c:pt idx="2425">
                  <c:v>41.267246</c:v>
                </c:pt>
                <c:pt idx="2426">
                  <c:v>41.101500999999999</c:v>
                </c:pt>
                <c:pt idx="2427">
                  <c:v>41.267246</c:v>
                </c:pt>
                <c:pt idx="2428">
                  <c:v>41.267246</c:v>
                </c:pt>
                <c:pt idx="2429">
                  <c:v>41.267246</c:v>
                </c:pt>
                <c:pt idx="2430">
                  <c:v>41.267246</c:v>
                </c:pt>
                <c:pt idx="2431">
                  <c:v>41.267246</c:v>
                </c:pt>
                <c:pt idx="2432">
                  <c:v>41.267246</c:v>
                </c:pt>
                <c:pt idx="2433">
                  <c:v>41.267246</c:v>
                </c:pt>
                <c:pt idx="2434">
                  <c:v>41.267246</c:v>
                </c:pt>
                <c:pt idx="2435">
                  <c:v>41.267246</c:v>
                </c:pt>
                <c:pt idx="2436">
                  <c:v>41.267246</c:v>
                </c:pt>
                <c:pt idx="2437">
                  <c:v>41.267246</c:v>
                </c:pt>
                <c:pt idx="2438">
                  <c:v>41.267246</c:v>
                </c:pt>
                <c:pt idx="2439">
                  <c:v>41.267246</c:v>
                </c:pt>
                <c:pt idx="2440">
                  <c:v>41.432991000000001</c:v>
                </c:pt>
                <c:pt idx="2441">
                  <c:v>41.432991000000001</c:v>
                </c:pt>
                <c:pt idx="2442">
                  <c:v>41.432991000000001</c:v>
                </c:pt>
                <c:pt idx="2443">
                  <c:v>41.267246</c:v>
                </c:pt>
                <c:pt idx="2444">
                  <c:v>41.267246</c:v>
                </c:pt>
                <c:pt idx="2445">
                  <c:v>41.267246</c:v>
                </c:pt>
                <c:pt idx="2446">
                  <c:v>41.267246</c:v>
                </c:pt>
                <c:pt idx="2447">
                  <c:v>41.267246</c:v>
                </c:pt>
                <c:pt idx="2448">
                  <c:v>41.267246</c:v>
                </c:pt>
                <c:pt idx="2449">
                  <c:v>41.267246</c:v>
                </c:pt>
                <c:pt idx="2450">
                  <c:v>41.267246</c:v>
                </c:pt>
                <c:pt idx="2451">
                  <c:v>41.267246</c:v>
                </c:pt>
                <c:pt idx="2452">
                  <c:v>41.267246</c:v>
                </c:pt>
                <c:pt idx="2453">
                  <c:v>41.267246</c:v>
                </c:pt>
                <c:pt idx="2454">
                  <c:v>41.267246</c:v>
                </c:pt>
                <c:pt idx="2455">
                  <c:v>41.267246</c:v>
                </c:pt>
                <c:pt idx="2456">
                  <c:v>41.267246</c:v>
                </c:pt>
                <c:pt idx="2457">
                  <c:v>41.267246</c:v>
                </c:pt>
                <c:pt idx="2458">
                  <c:v>41.267246</c:v>
                </c:pt>
                <c:pt idx="2459">
                  <c:v>41.267246</c:v>
                </c:pt>
                <c:pt idx="2460">
                  <c:v>41.432991000000001</c:v>
                </c:pt>
                <c:pt idx="2461">
                  <c:v>41.432991000000001</c:v>
                </c:pt>
                <c:pt idx="2462">
                  <c:v>41.267246</c:v>
                </c:pt>
                <c:pt idx="2463">
                  <c:v>41.267246</c:v>
                </c:pt>
                <c:pt idx="2464">
                  <c:v>41.267246</c:v>
                </c:pt>
                <c:pt idx="2465">
                  <c:v>41.267246</c:v>
                </c:pt>
                <c:pt idx="2466">
                  <c:v>41.267246</c:v>
                </c:pt>
                <c:pt idx="2467">
                  <c:v>41.267246</c:v>
                </c:pt>
                <c:pt idx="2468">
                  <c:v>41.432991000000001</c:v>
                </c:pt>
                <c:pt idx="2469">
                  <c:v>41.267246</c:v>
                </c:pt>
                <c:pt idx="2470">
                  <c:v>41.267246</c:v>
                </c:pt>
                <c:pt idx="2471">
                  <c:v>41.267246</c:v>
                </c:pt>
                <c:pt idx="2472">
                  <c:v>41.267246</c:v>
                </c:pt>
                <c:pt idx="2473">
                  <c:v>41.267246</c:v>
                </c:pt>
                <c:pt idx="2474">
                  <c:v>41.432991000000001</c:v>
                </c:pt>
                <c:pt idx="2475">
                  <c:v>41.267246</c:v>
                </c:pt>
                <c:pt idx="2476">
                  <c:v>41.267246</c:v>
                </c:pt>
                <c:pt idx="2477">
                  <c:v>41.267246</c:v>
                </c:pt>
                <c:pt idx="2478">
                  <c:v>41.432991000000001</c:v>
                </c:pt>
                <c:pt idx="2479">
                  <c:v>41.432991000000001</c:v>
                </c:pt>
                <c:pt idx="2480">
                  <c:v>41.267246</c:v>
                </c:pt>
                <c:pt idx="2481">
                  <c:v>41.267246</c:v>
                </c:pt>
                <c:pt idx="2482">
                  <c:v>41.267246</c:v>
                </c:pt>
                <c:pt idx="2483">
                  <c:v>41.432991000000001</c:v>
                </c:pt>
                <c:pt idx="2484">
                  <c:v>41.267246</c:v>
                </c:pt>
                <c:pt idx="2485">
                  <c:v>41.267246</c:v>
                </c:pt>
                <c:pt idx="2486">
                  <c:v>41.267246</c:v>
                </c:pt>
                <c:pt idx="2487">
                  <c:v>41.267246</c:v>
                </c:pt>
                <c:pt idx="2488">
                  <c:v>41.267246</c:v>
                </c:pt>
                <c:pt idx="2489">
                  <c:v>41.267246</c:v>
                </c:pt>
                <c:pt idx="2490">
                  <c:v>41.267246</c:v>
                </c:pt>
                <c:pt idx="2491">
                  <c:v>41.267246</c:v>
                </c:pt>
                <c:pt idx="2492">
                  <c:v>41.267246</c:v>
                </c:pt>
                <c:pt idx="2493">
                  <c:v>41.267246</c:v>
                </c:pt>
                <c:pt idx="2494">
                  <c:v>41.267246</c:v>
                </c:pt>
                <c:pt idx="2495">
                  <c:v>41.267246</c:v>
                </c:pt>
                <c:pt idx="2496">
                  <c:v>41.267246</c:v>
                </c:pt>
                <c:pt idx="2497">
                  <c:v>41.432991000000001</c:v>
                </c:pt>
                <c:pt idx="2498">
                  <c:v>41.267246</c:v>
                </c:pt>
                <c:pt idx="2499">
                  <c:v>41.267246</c:v>
                </c:pt>
                <c:pt idx="2500">
                  <c:v>41.267246</c:v>
                </c:pt>
                <c:pt idx="2501">
                  <c:v>41.432991000000001</c:v>
                </c:pt>
                <c:pt idx="2502">
                  <c:v>41.267246</c:v>
                </c:pt>
                <c:pt idx="2503">
                  <c:v>41.432991000000001</c:v>
                </c:pt>
                <c:pt idx="2504">
                  <c:v>41.432991000000001</c:v>
                </c:pt>
                <c:pt idx="2505">
                  <c:v>41.267246</c:v>
                </c:pt>
                <c:pt idx="2506">
                  <c:v>41.267246</c:v>
                </c:pt>
                <c:pt idx="2507">
                  <c:v>41.267246</c:v>
                </c:pt>
                <c:pt idx="2508">
                  <c:v>41.267246</c:v>
                </c:pt>
                <c:pt idx="2509">
                  <c:v>41.432991000000001</c:v>
                </c:pt>
                <c:pt idx="2510">
                  <c:v>41.267246</c:v>
                </c:pt>
                <c:pt idx="2511">
                  <c:v>41.432991000000001</c:v>
                </c:pt>
                <c:pt idx="2512">
                  <c:v>41.267246</c:v>
                </c:pt>
                <c:pt idx="2513">
                  <c:v>41.267246</c:v>
                </c:pt>
                <c:pt idx="2514">
                  <c:v>41.267246</c:v>
                </c:pt>
                <c:pt idx="2515">
                  <c:v>41.267246</c:v>
                </c:pt>
                <c:pt idx="2516">
                  <c:v>41.267246</c:v>
                </c:pt>
                <c:pt idx="2517">
                  <c:v>41.267246</c:v>
                </c:pt>
                <c:pt idx="2518">
                  <c:v>41.267246</c:v>
                </c:pt>
                <c:pt idx="2519">
                  <c:v>41.267246</c:v>
                </c:pt>
                <c:pt idx="2520">
                  <c:v>41.267246</c:v>
                </c:pt>
                <c:pt idx="2521">
                  <c:v>41.267246</c:v>
                </c:pt>
                <c:pt idx="2522">
                  <c:v>41.267246</c:v>
                </c:pt>
                <c:pt idx="2523">
                  <c:v>41.267246</c:v>
                </c:pt>
                <c:pt idx="2524">
                  <c:v>41.267246</c:v>
                </c:pt>
                <c:pt idx="2525">
                  <c:v>41.267246</c:v>
                </c:pt>
                <c:pt idx="2526">
                  <c:v>41.267246</c:v>
                </c:pt>
                <c:pt idx="2527">
                  <c:v>41.267246</c:v>
                </c:pt>
                <c:pt idx="2528">
                  <c:v>41.432991000000001</c:v>
                </c:pt>
                <c:pt idx="2529">
                  <c:v>41.432991000000001</c:v>
                </c:pt>
                <c:pt idx="2530">
                  <c:v>41.432991000000001</c:v>
                </c:pt>
                <c:pt idx="2531">
                  <c:v>41.267246</c:v>
                </c:pt>
                <c:pt idx="2532">
                  <c:v>41.267246</c:v>
                </c:pt>
                <c:pt idx="2533">
                  <c:v>41.267246</c:v>
                </c:pt>
                <c:pt idx="2534">
                  <c:v>41.267246</c:v>
                </c:pt>
                <c:pt idx="2535">
                  <c:v>41.432991000000001</c:v>
                </c:pt>
                <c:pt idx="2536">
                  <c:v>41.267246</c:v>
                </c:pt>
                <c:pt idx="2537">
                  <c:v>41.267246</c:v>
                </c:pt>
                <c:pt idx="2538">
                  <c:v>41.432991000000001</c:v>
                </c:pt>
                <c:pt idx="2539">
                  <c:v>41.267246</c:v>
                </c:pt>
                <c:pt idx="2540">
                  <c:v>41.267246</c:v>
                </c:pt>
                <c:pt idx="2541">
                  <c:v>41.432991000000001</c:v>
                </c:pt>
                <c:pt idx="2542">
                  <c:v>41.432991000000001</c:v>
                </c:pt>
                <c:pt idx="2543">
                  <c:v>41.432991000000001</c:v>
                </c:pt>
                <c:pt idx="2544">
                  <c:v>41.432991000000001</c:v>
                </c:pt>
                <c:pt idx="2545">
                  <c:v>41.432991000000001</c:v>
                </c:pt>
                <c:pt idx="2546">
                  <c:v>41.432991000000001</c:v>
                </c:pt>
                <c:pt idx="2547">
                  <c:v>41.432991000000001</c:v>
                </c:pt>
                <c:pt idx="2548">
                  <c:v>41.432991000000001</c:v>
                </c:pt>
                <c:pt idx="2549">
                  <c:v>41.432991000000001</c:v>
                </c:pt>
                <c:pt idx="2550">
                  <c:v>41.432991000000001</c:v>
                </c:pt>
                <c:pt idx="2551">
                  <c:v>41.267246</c:v>
                </c:pt>
                <c:pt idx="2552">
                  <c:v>41.432991000000001</c:v>
                </c:pt>
                <c:pt idx="2553">
                  <c:v>41.267246</c:v>
                </c:pt>
                <c:pt idx="2554">
                  <c:v>41.432991000000001</c:v>
                </c:pt>
                <c:pt idx="2555">
                  <c:v>41.432991000000001</c:v>
                </c:pt>
                <c:pt idx="2556">
                  <c:v>41.432991000000001</c:v>
                </c:pt>
                <c:pt idx="2557">
                  <c:v>41.432991000000001</c:v>
                </c:pt>
                <c:pt idx="2558">
                  <c:v>41.432991000000001</c:v>
                </c:pt>
                <c:pt idx="2559">
                  <c:v>41.432991000000001</c:v>
                </c:pt>
                <c:pt idx="2560">
                  <c:v>41.432991000000001</c:v>
                </c:pt>
                <c:pt idx="2561">
                  <c:v>41.432991000000001</c:v>
                </c:pt>
                <c:pt idx="2562">
                  <c:v>41.267246</c:v>
                </c:pt>
                <c:pt idx="2563">
                  <c:v>41.267246</c:v>
                </c:pt>
                <c:pt idx="2564">
                  <c:v>41.432991000000001</c:v>
                </c:pt>
                <c:pt idx="2565">
                  <c:v>41.267246</c:v>
                </c:pt>
                <c:pt idx="2566">
                  <c:v>41.267246</c:v>
                </c:pt>
                <c:pt idx="2567">
                  <c:v>41.432991000000001</c:v>
                </c:pt>
                <c:pt idx="2568">
                  <c:v>41.432991000000001</c:v>
                </c:pt>
                <c:pt idx="2569">
                  <c:v>41.432991000000001</c:v>
                </c:pt>
                <c:pt idx="2570">
                  <c:v>41.432991000000001</c:v>
                </c:pt>
                <c:pt idx="2571">
                  <c:v>41.432991000000001</c:v>
                </c:pt>
                <c:pt idx="2572">
                  <c:v>41.267246</c:v>
                </c:pt>
                <c:pt idx="2573">
                  <c:v>41.267246</c:v>
                </c:pt>
                <c:pt idx="2574">
                  <c:v>41.267246</c:v>
                </c:pt>
                <c:pt idx="2575">
                  <c:v>41.267246</c:v>
                </c:pt>
                <c:pt idx="2576">
                  <c:v>41.267246</c:v>
                </c:pt>
                <c:pt idx="2577">
                  <c:v>41.432991000000001</c:v>
                </c:pt>
                <c:pt idx="2578">
                  <c:v>41.267246</c:v>
                </c:pt>
                <c:pt idx="2579">
                  <c:v>41.267246</c:v>
                </c:pt>
                <c:pt idx="2580">
                  <c:v>41.267246</c:v>
                </c:pt>
                <c:pt idx="2581">
                  <c:v>41.267246</c:v>
                </c:pt>
                <c:pt idx="2582">
                  <c:v>41.267246</c:v>
                </c:pt>
                <c:pt idx="2583">
                  <c:v>41.267246</c:v>
                </c:pt>
                <c:pt idx="2584">
                  <c:v>41.267246</c:v>
                </c:pt>
                <c:pt idx="2585">
                  <c:v>41.101500999999999</c:v>
                </c:pt>
                <c:pt idx="2586">
                  <c:v>41.267246</c:v>
                </c:pt>
                <c:pt idx="2587">
                  <c:v>41.267246</c:v>
                </c:pt>
                <c:pt idx="2588">
                  <c:v>41.267246</c:v>
                </c:pt>
                <c:pt idx="2589">
                  <c:v>41.267246</c:v>
                </c:pt>
                <c:pt idx="2590">
                  <c:v>41.267246</c:v>
                </c:pt>
                <c:pt idx="2591">
                  <c:v>41.267246</c:v>
                </c:pt>
                <c:pt idx="2592">
                  <c:v>41.267246</c:v>
                </c:pt>
                <c:pt idx="2593">
                  <c:v>41.267246</c:v>
                </c:pt>
                <c:pt idx="2594">
                  <c:v>41.267246</c:v>
                </c:pt>
                <c:pt idx="2595">
                  <c:v>41.267246</c:v>
                </c:pt>
                <c:pt idx="2596">
                  <c:v>41.267246</c:v>
                </c:pt>
                <c:pt idx="2597">
                  <c:v>41.267246</c:v>
                </c:pt>
                <c:pt idx="2598">
                  <c:v>41.267246</c:v>
                </c:pt>
                <c:pt idx="2599">
                  <c:v>41.432991000000001</c:v>
                </c:pt>
                <c:pt idx="2600">
                  <c:v>41.267246</c:v>
                </c:pt>
                <c:pt idx="2601">
                  <c:v>41.267246</c:v>
                </c:pt>
                <c:pt idx="2602">
                  <c:v>41.267246</c:v>
                </c:pt>
                <c:pt idx="2603">
                  <c:v>41.267246</c:v>
                </c:pt>
                <c:pt idx="2604">
                  <c:v>41.267246</c:v>
                </c:pt>
                <c:pt idx="2605">
                  <c:v>41.267246</c:v>
                </c:pt>
                <c:pt idx="2606">
                  <c:v>41.267246</c:v>
                </c:pt>
                <c:pt idx="2607">
                  <c:v>41.267246</c:v>
                </c:pt>
                <c:pt idx="2608">
                  <c:v>41.267246</c:v>
                </c:pt>
                <c:pt idx="2609">
                  <c:v>41.267246</c:v>
                </c:pt>
                <c:pt idx="2610">
                  <c:v>41.267246</c:v>
                </c:pt>
                <c:pt idx="2611">
                  <c:v>41.267246</c:v>
                </c:pt>
                <c:pt idx="2612">
                  <c:v>41.267246</c:v>
                </c:pt>
                <c:pt idx="2613">
                  <c:v>41.267246</c:v>
                </c:pt>
                <c:pt idx="2614">
                  <c:v>41.267246</c:v>
                </c:pt>
                <c:pt idx="2615">
                  <c:v>41.267246</c:v>
                </c:pt>
                <c:pt idx="2616">
                  <c:v>41.267246</c:v>
                </c:pt>
                <c:pt idx="2617">
                  <c:v>41.267246</c:v>
                </c:pt>
                <c:pt idx="2618">
                  <c:v>41.267246</c:v>
                </c:pt>
                <c:pt idx="2619">
                  <c:v>41.267246</c:v>
                </c:pt>
                <c:pt idx="2620">
                  <c:v>41.267246</c:v>
                </c:pt>
                <c:pt idx="2621">
                  <c:v>41.267246</c:v>
                </c:pt>
                <c:pt idx="2622">
                  <c:v>41.267246</c:v>
                </c:pt>
                <c:pt idx="2623">
                  <c:v>41.267246</c:v>
                </c:pt>
                <c:pt idx="2624">
                  <c:v>41.267246</c:v>
                </c:pt>
                <c:pt idx="2625">
                  <c:v>41.267246</c:v>
                </c:pt>
                <c:pt idx="2626">
                  <c:v>41.267246</c:v>
                </c:pt>
                <c:pt idx="2627">
                  <c:v>41.267246</c:v>
                </c:pt>
                <c:pt idx="2628">
                  <c:v>41.267246</c:v>
                </c:pt>
                <c:pt idx="2629">
                  <c:v>41.267246</c:v>
                </c:pt>
                <c:pt idx="2630">
                  <c:v>41.432991000000001</c:v>
                </c:pt>
                <c:pt idx="2631">
                  <c:v>41.432991000000001</c:v>
                </c:pt>
                <c:pt idx="2632">
                  <c:v>41.267246</c:v>
                </c:pt>
                <c:pt idx="2633">
                  <c:v>41.267246</c:v>
                </c:pt>
                <c:pt idx="2634">
                  <c:v>41.267246</c:v>
                </c:pt>
                <c:pt idx="2635">
                  <c:v>41.432991000000001</c:v>
                </c:pt>
                <c:pt idx="2636">
                  <c:v>41.267246</c:v>
                </c:pt>
                <c:pt idx="2637">
                  <c:v>41.432991000000001</c:v>
                </c:pt>
                <c:pt idx="2638">
                  <c:v>41.267246</c:v>
                </c:pt>
                <c:pt idx="2639">
                  <c:v>41.267246</c:v>
                </c:pt>
                <c:pt idx="2640">
                  <c:v>41.267246</c:v>
                </c:pt>
                <c:pt idx="2641">
                  <c:v>41.267246</c:v>
                </c:pt>
                <c:pt idx="2642">
                  <c:v>41.432991000000001</c:v>
                </c:pt>
                <c:pt idx="2643">
                  <c:v>41.267246</c:v>
                </c:pt>
                <c:pt idx="2644">
                  <c:v>41.267246</c:v>
                </c:pt>
                <c:pt idx="2645">
                  <c:v>41.267246</c:v>
                </c:pt>
                <c:pt idx="2646">
                  <c:v>41.267246</c:v>
                </c:pt>
                <c:pt idx="2647">
                  <c:v>41.432991000000001</c:v>
                </c:pt>
                <c:pt idx="2648">
                  <c:v>41.432991000000001</c:v>
                </c:pt>
                <c:pt idx="2649">
                  <c:v>41.432991000000001</c:v>
                </c:pt>
                <c:pt idx="2650">
                  <c:v>41.267246</c:v>
                </c:pt>
                <c:pt idx="2651">
                  <c:v>41.432991000000001</c:v>
                </c:pt>
                <c:pt idx="2652">
                  <c:v>41.267246</c:v>
                </c:pt>
                <c:pt idx="2653">
                  <c:v>41.432991000000001</c:v>
                </c:pt>
                <c:pt idx="2654">
                  <c:v>41.432991000000001</c:v>
                </c:pt>
                <c:pt idx="2655">
                  <c:v>41.432991000000001</c:v>
                </c:pt>
                <c:pt idx="2656">
                  <c:v>41.432991000000001</c:v>
                </c:pt>
                <c:pt idx="2657">
                  <c:v>41.432991000000001</c:v>
                </c:pt>
                <c:pt idx="2658">
                  <c:v>41.267246</c:v>
                </c:pt>
                <c:pt idx="2659">
                  <c:v>41.432991000000001</c:v>
                </c:pt>
                <c:pt idx="2660">
                  <c:v>41.432991000000001</c:v>
                </c:pt>
                <c:pt idx="2661">
                  <c:v>41.267246</c:v>
                </c:pt>
                <c:pt idx="2662">
                  <c:v>41.267246</c:v>
                </c:pt>
                <c:pt idx="2663">
                  <c:v>41.432991000000001</c:v>
                </c:pt>
                <c:pt idx="2664">
                  <c:v>41.432991000000001</c:v>
                </c:pt>
                <c:pt idx="2665">
                  <c:v>41.432991000000001</c:v>
                </c:pt>
                <c:pt idx="2666">
                  <c:v>41.432991000000001</c:v>
                </c:pt>
                <c:pt idx="2667">
                  <c:v>41.432991000000001</c:v>
                </c:pt>
                <c:pt idx="2668">
                  <c:v>41.432991000000001</c:v>
                </c:pt>
                <c:pt idx="2669">
                  <c:v>41.432991000000001</c:v>
                </c:pt>
                <c:pt idx="2670">
                  <c:v>41.432991000000001</c:v>
                </c:pt>
                <c:pt idx="2671">
                  <c:v>41.432991000000001</c:v>
                </c:pt>
                <c:pt idx="2672">
                  <c:v>41.432991000000001</c:v>
                </c:pt>
                <c:pt idx="2673">
                  <c:v>41.432991000000001</c:v>
                </c:pt>
                <c:pt idx="2674">
                  <c:v>41.432991000000001</c:v>
                </c:pt>
                <c:pt idx="2675">
                  <c:v>41.267246</c:v>
                </c:pt>
                <c:pt idx="2676">
                  <c:v>41.432991000000001</c:v>
                </c:pt>
                <c:pt idx="2677">
                  <c:v>41.267246</c:v>
                </c:pt>
                <c:pt idx="2678">
                  <c:v>41.432991000000001</c:v>
                </c:pt>
                <c:pt idx="2679">
                  <c:v>41.432991000000001</c:v>
                </c:pt>
                <c:pt idx="2680">
                  <c:v>41.267246</c:v>
                </c:pt>
                <c:pt idx="2681">
                  <c:v>41.267246</c:v>
                </c:pt>
                <c:pt idx="2682">
                  <c:v>41.267246</c:v>
                </c:pt>
                <c:pt idx="2683">
                  <c:v>41.267246</c:v>
                </c:pt>
                <c:pt idx="2684">
                  <c:v>41.267246</c:v>
                </c:pt>
                <c:pt idx="2685">
                  <c:v>41.267246</c:v>
                </c:pt>
                <c:pt idx="2686">
                  <c:v>41.267246</c:v>
                </c:pt>
                <c:pt idx="2687">
                  <c:v>41.267246</c:v>
                </c:pt>
                <c:pt idx="2688">
                  <c:v>41.267246</c:v>
                </c:pt>
                <c:pt idx="2689">
                  <c:v>41.267246</c:v>
                </c:pt>
                <c:pt idx="2690">
                  <c:v>41.267246</c:v>
                </c:pt>
                <c:pt idx="2691">
                  <c:v>41.267246</c:v>
                </c:pt>
                <c:pt idx="2692">
                  <c:v>41.267246</c:v>
                </c:pt>
                <c:pt idx="2693">
                  <c:v>41.267246</c:v>
                </c:pt>
                <c:pt idx="2694">
                  <c:v>41.267246</c:v>
                </c:pt>
                <c:pt idx="2695">
                  <c:v>41.267246</c:v>
                </c:pt>
                <c:pt idx="2696">
                  <c:v>41.267246</c:v>
                </c:pt>
                <c:pt idx="2697">
                  <c:v>41.267246</c:v>
                </c:pt>
                <c:pt idx="2698">
                  <c:v>41.267246</c:v>
                </c:pt>
                <c:pt idx="2699">
                  <c:v>41.267246</c:v>
                </c:pt>
                <c:pt idx="2700">
                  <c:v>41.267246</c:v>
                </c:pt>
                <c:pt idx="2701">
                  <c:v>41.267246</c:v>
                </c:pt>
                <c:pt idx="2702">
                  <c:v>41.432991000000001</c:v>
                </c:pt>
                <c:pt idx="2703">
                  <c:v>41.432991000000001</c:v>
                </c:pt>
                <c:pt idx="2704">
                  <c:v>41.432991000000001</c:v>
                </c:pt>
                <c:pt idx="2705">
                  <c:v>41.432991000000001</c:v>
                </c:pt>
                <c:pt idx="2706">
                  <c:v>41.432991000000001</c:v>
                </c:pt>
                <c:pt idx="2707">
                  <c:v>41.267246</c:v>
                </c:pt>
                <c:pt idx="2708">
                  <c:v>41.432991000000001</c:v>
                </c:pt>
                <c:pt idx="2709">
                  <c:v>41.432991000000001</c:v>
                </c:pt>
                <c:pt idx="2710">
                  <c:v>41.267246</c:v>
                </c:pt>
                <c:pt idx="2711">
                  <c:v>41.267246</c:v>
                </c:pt>
                <c:pt idx="2712">
                  <c:v>41.432991000000001</c:v>
                </c:pt>
                <c:pt idx="2713">
                  <c:v>41.267246</c:v>
                </c:pt>
                <c:pt idx="2714">
                  <c:v>41.432991000000001</c:v>
                </c:pt>
                <c:pt idx="2715">
                  <c:v>41.267246</c:v>
                </c:pt>
                <c:pt idx="2716">
                  <c:v>41.267246</c:v>
                </c:pt>
                <c:pt idx="2717">
                  <c:v>41.267246</c:v>
                </c:pt>
                <c:pt idx="2718">
                  <c:v>41.432991000000001</c:v>
                </c:pt>
                <c:pt idx="2719">
                  <c:v>41.267246</c:v>
                </c:pt>
                <c:pt idx="2720">
                  <c:v>41.267246</c:v>
                </c:pt>
                <c:pt idx="2721">
                  <c:v>41.267246</c:v>
                </c:pt>
                <c:pt idx="2722">
                  <c:v>41.432991000000001</c:v>
                </c:pt>
                <c:pt idx="2723">
                  <c:v>41.432991000000001</c:v>
                </c:pt>
                <c:pt idx="2724">
                  <c:v>41.432991000000001</c:v>
                </c:pt>
                <c:pt idx="2725">
                  <c:v>41.432991000000001</c:v>
                </c:pt>
                <c:pt idx="2726">
                  <c:v>41.432991000000001</c:v>
                </c:pt>
                <c:pt idx="2727">
                  <c:v>41.432991000000001</c:v>
                </c:pt>
                <c:pt idx="2728">
                  <c:v>41.432991000000001</c:v>
                </c:pt>
                <c:pt idx="2729">
                  <c:v>41.432991000000001</c:v>
                </c:pt>
                <c:pt idx="2730">
                  <c:v>41.432991000000001</c:v>
                </c:pt>
                <c:pt idx="2731">
                  <c:v>41.267246</c:v>
                </c:pt>
                <c:pt idx="2732">
                  <c:v>41.267246</c:v>
                </c:pt>
                <c:pt idx="2733">
                  <c:v>41.432991000000001</c:v>
                </c:pt>
                <c:pt idx="2734">
                  <c:v>41.267246</c:v>
                </c:pt>
                <c:pt idx="2735">
                  <c:v>41.432991000000001</c:v>
                </c:pt>
                <c:pt idx="2736">
                  <c:v>41.432991000000001</c:v>
                </c:pt>
                <c:pt idx="2737">
                  <c:v>41.432991000000001</c:v>
                </c:pt>
                <c:pt idx="2738">
                  <c:v>41.432991000000001</c:v>
                </c:pt>
                <c:pt idx="2739">
                  <c:v>41.432991000000001</c:v>
                </c:pt>
                <c:pt idx="2740">
                  <c:v>41.432991000000001</c:v>
                </c:pt>
                <c:pt idx="2741">
                  <c:v>41.432991000000001</c:v>
                </c:pt>
                <c:pt idx="2742">
                  <c:v>41.432991000000001</c:v>
                </c:pt>
                <c:pt idx="2743">
                  <c:v>41.432991000000001</c:v>
                </c:pt>
                <c:pt idx="2744">
                  <c:v>41.432991000000001</c:v>
                </c:pt>
                <c:pt idx="2745">
                  <c:v>41.432991000000001</c:v>
                </c:pt>
                <c:pt idx="2746">
                  <c:v>41.432991000000001</c:v>
                </c:pt>
                <c:pt idx="2747">
                  <c:v>41.432991000000001</c:v>
                </c:pt>
                <c:pt idx="2748">
                  <c:v>41.432991000000001</c:v>
                </c:pt>
                <c:pt idx="2749">
                  <c:v>41.432991000000001</c:v>
                </c:pt>
                <c:pt idx="2750">
                  <c:v>41.432991000000001</c:v>
                </c:pt>
                <c:pt idx="2751">
                  <c:v>41.267246</c:v>
                </c:pt>
                <c:pt idx="2752">
                  <c:v>41.432991000000001</c:v>
                </c:pt>
                <c:pt idx="2753">
                  <c:v>41.432991000000001</c:v>
                </c:pt>
                <c:pt idx="2754">
                  <c:v>41.432991000000001</c:v>
                </c:pt>
                <c:pt idx="2755">
                  <c:v>41.432991000000001</c:v>
                </c:pt>
                <c:pt idx="2756">
                  <c:v>41.432991000000001</c:v>
                </c:pt>
                <c:pt idx="2757">
                  <c:v>41.432991000000001</c:v>
                </c:pt>
                <c:pt idx="2758">
                  <c:v>41.432991000000001</c:v>
                </c:pt>
                <c:pt idx="2759">
                  <c:v>41.432991000000001</c:v>
                </c:pt>
                <c:pt idx="2760">
                  <c:v>41.432991000000001</c:v>
                </c:pt>
                <c:pt idx="2761">
                  <c:v>41.432991000000001</c:v>
                </c:pt>
                <c:pt idx="2762">
                  <c:v>41.432991000000001</c:v>
                </c:pt>
                <c:pt idx="2763">
                  <c:v>41.432991000000001</c:v>
                </c:pt>
                <c:pt idx="2764">
                  <c:v>41.432991000000001</c:v>
                </c:pt>
                <c:pt idx="2765">
                  <c:v>41.432991000000001</c:v>
                </c:pt>
                <c:pt idx="2766">
                  <c:v>41.432991000000001</c:v>
                </c:pt>
                <c:pt idx="2767">
                  <c:v>41.432991000000001</c:v>
                </c:pt>
                <c:pt idx="2768">
                  <c:v>41.432991000000001</c:v>
                </c:pt>
                <c:pt idx="2769">
                  <c:v>41.432991000000001</c:v>
                </c:pt>
                <c:pt idx="2770">
                  <c:v>41.432991000000001</c:v>
                </c:pt>
                <c:pt idx="2771">
                  <c:v>41.432991000000001</c:v>
                </c:pt>
                <c:pt idx="2772">
                  <c:v>41.432991000000001</c:v>
                </c:pt>
                <c:pt idx="2773">
                  <c:v>41.432991000000001</c:v>
                </c:pt>
                <c:pt idx="2774">
                  <c:v>41.432991000000001</c:v>
                </c:pt>
                <c:pt idx="2775">
                  <c:v>41.432991000000001</c:v>
                </c:pt>
                <c:pt idx="2776">
                  <c:v>41.432991000000001</c:v>
                </c:pt>
                <c:pt idx="2777">
                  <c:v>41.432991000000001</c:v>
                </c:pt>
                <c:pt idx="2778">
                  <c:v>41.432991000000001</c:v>
                </c:pt>
                <c:pt idx="2779">
                  <c:v>41.432991000000001</c:v>
                </c:pt>
                <c:pt idx="2780">
                  <c:v>41.432991000000001</c:v>
                </c:pt>
                <c:pt idx="2781">
                  <c:v>41.432991000000001</c:v>
                </c:pt>
                <c:pt idx="2782">
                  <c:v>41.432991000000001</c:v>
                </c:pt>
                <c:pt idx="2783">
                  <c:v>41.432991000000001</c:v>
                </c:pt>
                <c:pt idx="2784">
                  <c:v>41.432991000000001</c:v>
                </c:pt>
                <c:pt idx="2785">
                  <c:v>41.432991000000001</c:v>
                </c:pt>
                <c:pt idx="2786">
                  <c:v>41.432991000000001</c:v>
                </c:pt>
                <c:pt idx="2787">
                  <c:v>41.432991000000001</c:v>
                </c:pt>
                <c:pt idx="2788">
                  <c:v>41.432991000000001</c:v>
                </c:pt>
                <c:pt idx="2789">
                  <c:v>41.432991000000001</c:v>
                </c:pt>
                <c:pt idx="2790">
                  <c:v>41.432991000000001</c:v>
                </c:pt>
                <c:pt idx="2791">
                  <c:v>41.432991000000001</c:v>
                </c:pt>
                <c:pt idx="2792">
                  <c:v>41.432991000000001</c:v>
                </c:pt>
                <c:pt idx="2793">
                  <c:v>41.432991000000001</c:v>
                </c:pt>
                <c:pt idx="2794">
                  <c:v>41.432991000000001</c:v>
                </c:pt>
                <c:pt idx="2795">
                  <c:v>41.432991000000001</c:v>
                </c:pt>
                <c:pt idx="2796">
                  <c:v>41.267246</c:v>
                </c:pt>
                <c:pt idx="2797">
                  <c:v>41.432991000000001</c:v>
                </c:pt>
                <c:pt idx="2798">
                  <c:v>41.432991000000001</c:v>
                </c:pt>
                <c:pt idx="2799">
                  <c:v>41.432991000000001</c:v>
                </c:pt>
                <c:pt idx="2800">
                  <c:v>41.432991000000001</c:v>
                </c:pt>
                <c:pt idx="2801">
                  <c:v>41.432991000000001</c:v>
                </c:pt>
                <c:pt idx="2802">
                  <c:v>41.432991000000001</c:v>
                </c:pt>
                <c:pt idx="2803">
                  <c:v>41.432991000000001</c:v>
                </c:pt>
                <c:pt idx="2804">
                  <c:v>41.432991000000001</c:v>
                </c:pt>
                <c:pt idx="2805">
                  <c:v>41.432991000000001</c:v>
                </c:pt>
                <c:pt idx="2806">
                  <c:v>41.432991000000001</c:v>
                </c:pt>
                <c:pt idx="2807">
                  <c:v>41.432991000000001</c:v>
                </c:pt>
                <c:pt idx="2808">
                  <c:v>41.432991000000001</c:v>
                </c:pt>
                <c:pt idx="2809">
                  <c:v>41.432991000000001</c:v>
                </c:pt>
                <c:pt idx="2810">
                  <c:v>41.432991000000001</c:v>
                </c:pt>
                <c:pt idx="2811">
                  <c:v>41.432991000000001</c:v>
                </c:pt>
                <c:pt idx="2812">
                  <c:v>41.432991000000001</c:v>
                </c:pt>
                <c:pt idx="2813">
                  <c:v>41.432991000000001</c:v>
                </c:pt>
                <c:pt idx="2814">
                  <c:v>41.432991000000001</c:v>
                </c:pt>
                <c:pt idx="2815">
                  <c:v>41.432991000000001</c:v>
                </c:pt>
                <c:pt idx="2816">
                  <c:v>41.432991000000001</c:v>
                </c:pt>
                <c:pt idx="2817">
                  <c:v>41.432991000000001</c:v>
                </c:pt>
                <c:pt idx="2818">
                  <c:v>41.432991000000001</c:v>
                </c:pt>
                <c:pt idx="2819">
                  <c:v>41.432991000000001</c:v>
                </c:pt>
                <c:pt idx="2820">
                  <c:v>41.432991000000001</c:v>
                </c:pt>
                <c:pt idx="2821">
                  <c:v>41.432991000000001</c:v>
                </c:pt>
                <c:pt idx="2822">
                  <c:v>41.432991000000001</c:v>
                </c:pt>
                <c:pt idx="2823">
                  <c:v>41.432991000000001</c:v>
                </c:pt>
                <c:pt idx="2824">
                  <c:v>41.432991000000001</c:v>
                </c:pt>
                <c:pt idx="2825">
                  <c:v>41.432991000000001</c:v>
                </c:pt>
                <c:pt idx="2826">
                  <c:v>41.432991000000001</c:v>
                </c:pt>
                <c:pt idx="2827">
                  <c:v>41.432991000000001</c:v>
                </c:pt>
                <c:pt idx="2828">
                  <c:v>41.432991000000001</c:v>
                </c:pt>
                <c:pt idx="2829">
                  <c:v>41.432991000000001</c:v>
                </c:pt>
                <c:pt idx="2830">
                  <c:v>41.432991000000001</c:v>
                </c:pt>
                <c:pt idx="2831">
                  <c:v>41.432991000000001</c:v>
                </c:pt>
                <c:pt idx="2832">
                  <c:v>41.432991000000001</c:v>
                </c:pt>
                <c:pt idx="2833">
                  <c:v>41.267246</c:v>
                </c:pt>
                <c:pt idx="2834">
                  <c:v>41.432991000000001</c:v>
                </c:pt>
                <c:pt idx="2835">
                  <c:v>41.432991000000001</c:v>
                </c:pt>
                <c:pt idx="2836">
                  <c:v>41.432991000000001</c:v>
                </c:pt>
                <c:pt idx="2837">
                  <c:v>41.432991000000001</c:v>
                </c:pt>
                <c:pt idx="2838">
                  <c:v>41.432991000000001</c:v>
                </c:pt>
                <c:pt idx="2839">
                  <c:v>41.432991000000001</c:v>
                </c:pt>
                <c:pt idx="2840">
                  <c:v>41.432991000000001</c:v>
                </c:pt>
                <c:pt idx="2841">
                  <c:v>41.432991000000001</c:v>
                </c:pt>
                <c:pt idx="2842">
                  <c:v>41.432991000000001</c:v>
                </c:pt>
                <c:pt idx="2843">
                  <c:v>41.432991000000001</c:v>
                </c:pt>
                <c:pt idx="2844">
                  <c:v>41.432991000000001</c:v>
                </c:pt>
                <c:pt idx="2845">
                  <c:v>41.432991000000001</c:v>
                </c:pt>
                <c:pt idx="2846">
                  <c:v>41.432991000000001</c:v>
                </c:pt>
                <c:pt idx="2847">
                  <c:v>41.432991000000001</c:v>
                </c:pt>
                <c:pt idx="2848">
                  <c:v>41.432991000000001</c:v>
                </c:pt>
                <c:pt idx="2849">
                  <c:v>41.432991000000001</c:v>
                </c:pt>
                <c:pt idx="2850">
                  <c:v>41.432991000000001</c:v>
                </c:pt>
                <c:pt idx="2851">
                  <c:v>41.432991000000001</c:v>
                </c:pt>
                <c:pt idx="2852">
                  <c:v>41.432991000000001</c:v>
                </c:pt>
                <c:pt idx="2853">
                  <c:v>41.432991000000001</c:v>
                </c:pt>
                <c:pt idx="2854">
                  <c:v>41.432991000000001</c:v>
                </c:pt>
                <c:pt idx="2855">
                  <c:v>41.432991000000001</c:v>
                </c:pt>
                <c:pt idx="2856">
                  <c:v>41.267246</c:v>
                </c:pt>
                <c:pt idx="2857">
                  <c:v>41.432991000000001</c:v>
                </c:pt>
                <c:pt idx="2858">
                  <c:v>41.432991000000001</c:v>
                </c:pt>
                <c:pt idx="2859">
                  <c:v>41.432991000000001</c:v>
                </c:pt>
                <c:pt idx="2860">
                  <c:v>41.432991000000001</c:v>
                </c:pt>
                <c:pt idx="2861">
                  <c:v>41.432991000000001</c:v>
                </c:pt>
                <c:pt idx="2862">
                  <c:v>41.267246</c:v>
                </c:pt>
                <c:pt idx="2863">
                  <c:v>41.432991000000001</c:v>
                </c:pt>
                <c:pt idx="2864">
                  <c:v>41.432991000000001</c:v>
                </c:pt>
                <c:pt idx="2865">
                  <c:v>41.432991000000001</c:v>
                </c:pt>
                <c:pt idx="2866">
                  <c:v>41.432991000000001</c:v>
                </c:pt>
                <c:pt idx="2867">
                  <c:v>41.432991000000001</c:v>
                </c:pt>
                <c:pt idx="2868">
                  <c:v>41.432991000000001</c:v>
                </c:pt>
                <c:pt idx="2869">
                  <c:v>41.432991000000001</c:v>
                </c:pt>
                <c:pt idx="2870">
                  <c:v>41.432991000000001</c:v>
                </c:pt>
                <c:pt idx="2871">
                  <c:v>41.432991000000001</c:v>
                </c:pt>
                <c:pt idx="2872">
                  <c:v>41.432991000000001</c:v>
                </c:pt>
                <c:pt idx="2873">
                  <c:v>41.432991000000001</c:v>
                </c:pt>
                <c:pt idx="2874">
                  <c:v>41.432991000000001</c:v>
                </c:pt>
                <c:pt idx="2875">
                  <c:v>41.432991000000001</c:v>
                </c:pt>
                <c:pt idx="2876">
                  <c:v>41.267246</c:v>
                </c:pt>
                <c:pt idx="2877">
                  <c:v>41.432991000000001</c:v>
                </c:pt>
                <c:pt idx="2878">
                  <c:v>41.432991000000001</c:v>
                </c:pt>
                <c:pt idx="2879">
                  <c:v>41.432991000000001</c:v>
                </c:pt>
                <c:pt idx="2880">
                  <c:v>41.432991000000001</c:v>
                </c:pt>
                <c:pt idx="2881">
                  <c:v>41.432991000000001</c:v>
                </c:pt>
                <c:pt idx="2882">
                  <c:v>41.432991000000001</c:v>
                </c:pt>
                <c:pt idx="2883">
                  <c:v>41.267246</c:v>
                </c:pt>
                <c:pt idx="2884">
                  <c:v>41.432991000000001</c:v>
                </c:pt>
                <c:pt idx="2885">
                  <c:v>41.432991000000001</c:v>
                </c:pt>
                <c:pt idx="2886">
                  <c:v>41.432991000000001</c:v>
                </c:pt>
                <c:pt idx="2887">
                  <c:v>41.432991000000001</c:v>
                </c:pt>
                <c:pt idx="2888">
                  <c:v>41.432991000000001</c:v>
                </c:pt>
                <c:pt idx="2889">
                  <c:v>41.432991000000001</c:v>
                </c:pt>
                <c:pt idx="2890">
                  <c:v>41.432991000000001</c:v>
                </c:pt>
                <c:pt idx="2891">
                  <c:v>41.432991000000001</c:v>
                </c:pt>
                <c:pt idx="2892">
                  <c:v>41.432991000000001</c:v>
                </c:pt>
                <c:pt idx="2893">
                  <c:v>41.432991000000001</c:v>
                </c:pt>
                <c:pt idx="2894">
                  <c:v>41.432991000000001</c:v>
                </c:pt>
                <c:pt idx="2895">
                  <c:v>41.432991000000001</c:v>
                </c:pt>
                <c:pt idx="2896">
                  <c:v>41.432991000000001</c:v>
                </c:pt>
                <c:pt idx="2897">
                  <c:v>41.432991000000001</c:v>
                </c:pt>
                <c:pt idx="2898">
                  <c:v>41.432991000000001</c:v>
                </c:pt>
                <c:pt idx="2899">
                  <c:v>41.432991000000001</c:v>
                </c:pt>
                <c:pt idx="2900">
                  <c:v>41.432991000000001</c:v>
                </c:pt>
                <c:pt idx="2901">
                  <c:v>41.432991000000001</c:v>
                </c:pt>
                <c:pt idx="2902">
                  <c:v>41.432991000000001</c:v>
                </c:pt>
                <c:pt idx="2903">
                  <c:v>41.432991000000001</c:v>
                </c:pt>
                <c:pt idx="2904">
                  <c:v>41.432991000000001</c:v>
                </c:pt>
                <c:pt idx="2905">
                  <c:v>41.432991000000001</c:v>
                </c:pt>
                <c:pt idx="2906">
                  <c:v>41.432991000000001</c:v>
                </c:pt>
                <c:pt idx="2907">
                  <c:v>41.432991000000001</c:v>
                </c:pt>
                <c:pt idx="2908">
                  <c:v>41.432991000000001</c:v>
                </c:pt>
                <c:pt idx="2909">
                  <c:v>41.432991000000001</c:v>
                </c:pt>
                <c:pt idx="2910">
                  <c:v>41.432991000000001</c:v>
                </c:pt>
                <c:pt idx="2911">
                  <c:v>41.432991000000001</c:v>
                </c:pt>
                <c:pt idx="2912">
                  <c:v>41.432991000000001</c:v>
                </c:pt>
                <c:pt idx="2913">
                  <c:v>41.432991000000001</c:v>
                </c:pt>
                <c:pt idx="2914">
                  <c:v>41.432991000000001</c:v>
                </c:pt>
                <c:pt idx="2915">
                  <c:v>41.432991000000001</c:v>
                </c:pt>
                <c:pt idx="2916">
                  <c:v>41.432991000000001</c:v>
                </c:pt>
                <c:pt idx="2917">
                  <c:v>41.432991000000001</c:v>
                </c:pt>
                <c:pt idx="2918">
                  <c:v>41.432991000000001</c:v>
                </c:pt>
                <c:pt idx="2919">
                  <c:v>41.432991000000001</c:v>
                </c:pt>
                <c:pt idx="2920">
                  <c:v>41.432991000000001</c:v>
                </c:pt>
                <c:pt idx="2921">
                  <c:v>41.432991000000001</c:v>
                </c:pt>
                <c:pt idx="2922">
                  <c:v>41.432991000000001</c:v>
                </c:pt>
                <c:pt idx="2923">
                  <c:v>41.432991000000001</c:v>
                </c:pt>
                <c:pt idx="2924">
                  <c:v>41.432991000000001</c:v>
                </c:pt>
                <c:pt idx="2925">
                  <c:v>41.432991000000001</c:v>
                </c:pt>
                <c:pt idx="2926">
                  <c:v>41.432991000000001</c:v>
                </c:pt>
                <c:pt idx="2927">
                  <c:v>41.432991000000001</c:v>
                </c:pt>
                <c:pt idx="2928">
                  <c:v>41.432991000000001</c:v>
                </c:pt>
                <c:pt idx="2929">
                  <c:v>41.432991000000001</c:v>
                </c:pt>
                <c:pt idx="2930">
                  <c:v>41.432991000000001</c:v>
                </c:pt>
                <c:pt idx="2931">
                  <c:v>41.432991000000001</c:v>
                </c:pt>
                <c:pt idx="2932">
                  <c:v>41.432991000000001</c:v>
                </c:pt>
                <c:pt idx="2933">
                  <c:v>41.432991000000001</c:v>
                </c:pt>
                <c:pt idx="2934">
                  <c:v>41.432991000000001</c:v>
                </c:pt>
                <c:pt idx="2935">
                  <c:v>41.432991000000001</c:v>
                </c:pt>
                <c:pt idx="2936">
                  <c:v>41.432991000000001</c:v>
                </c:pt>
                <c:pt idx="2937">
                  <c:v>41.432991000000001</c:v>
                </c:pt>
                <c:pt idx="2938">
                  <c:v>41.432991000000001</c:v>
                </c:pt>
                <c:pt idx="2939">
                  <c:v>41.432991000000001</c:v>
                </c:pt>
                <c:pt idx="2940">
                  <c:v>41.432991000000001</c:v>
                </c:pt>
                <c:pt idx="2941">
                  <c:v>41.432991000000001</c:v>
                </c:pt>
                <c:pt idx="2942">
                  <c:v>41.432991000000001</c:v>
                </c:pt>
                <c:pt idx="2943">
                  <c:v>41.432991000000001</c:v>
                </c:pt>
                <c:pt idx="2944">
                  <c:v>41.432991000000001</c:v>
                </c:pt>
                <c:pt idx="2945">
                  <c:v>41.432991000000001</c:v>
                </c:pt>
                <c:pt idx="2946">
                  <c:v>41.432991000000001</c:v>
                </c:pt>
                <c:pt idx="2947">
                  <c:v>41.432991000000001</c:v>
                </c:pt>
                <c:pt idx="2948">
                  <c:v>41.432991000000001</c:v>
                </c:pt>
                <c:pt idx="2949">
                  <c:v>41.432991000000001</c:v>
                </c:pt>
                <c:pt idx="2950">
                  <c:v>41.432991000000001</c:v>
                </c:pt>
                <c:pt idx="2951">
                  <c:v>41.432991000000001</c:v>
                </c:pt>
                <c:pt idx="2952">
                  <c:v>41.432991000000001</c:v>
                </c:pt>
                <c:pt idx="2953">
                  <c:v>41.267246</c:v>
                </c:pt>
                <c:pt idx="2954">
                  <c:v>41.432991000000001</c:v>
                </c:pt>
                <c:pt idx="2955">
                  <c:v>41.432991000000001</c:v>
                </c:pt>
                <c:pt idx="2956">
                  <c:v>41.432991000000001</c:v>
                </c:pt>
                <c:pt idx="2957">
                  <c:v>41.432991000000001</c:v>
                </c:pt>
                <c:pt idx="2958">
                  <c:v>41.432991000000001</c:v>
                </c:pt>
                <c:pt idx="2959">
                  <c:v>41.432991000000001</c:v>
                </c:pt>
                <c:pt idx="2960">
                  <c:v>41.432991000000001</c:v>
                </c:pt>
                <c:pt idx="2961">
                  <c:v>41.432991000000001</c:v>
                </c:pt>
                <c:pt idx="2962">
                  <c:v>41.432991000000001</c:v>
                </c:pt>
                <c:pt idx="2963">
                  <c:v>41.267246</c:v>
                </c:pt>
                <c:pt idx="2964">
                  <c:v>41.432991000000001</c:v>
                </c:pt>
                <c:pt idx="2965">
                  <c:v>41.432991000000001</c:v>
                </c:pt>
                <c:pt idx="2966">
                  <c:v>41.432991000000001</c:v>
                </c:pt>
                <c:pt idx="2967">
                  <c:v>41.432991000000001</c:v>
                </c:pt>
                <c:pt idx="2968">
                  <c:v>41.432991000000001</c:v>
                </c:pt>
                <c:pt idx="2969">
                  <c:v>41.432991000000001</c:v>
                </c:pt>
                <c:pt idx="2970">
                  <c:v>41.432991000000001</c:v>
                </c:pt>
                <c:pt idx="2971">
                  <c:v>41.432991000000001</c:v>
                </c:pt>
                <c:pt idx="2972">
                  <c:v>41.432991000000001</c:v>
                </c:pt>
                <c:pt idx="2973">
                  <c:v>41.432991000000001</c:v>
                </c:pt>
                <c:pt idx="2974">
                  <c:v>41.432991000000001</c:v>
                </c:pt>
                <c:pt idx="2975">
                  <c:v>41.432991000000001</c:v>
                </c:pt>
                <c:pt idx="2976">
                  <c:v>41.432991000000001</c:v>
                </c:pt>
                <c:pt idx="2977">
                  <c:v>41.432991000000001</c:v>
                </c:pt>
                <c:pt idx="2978">
                  <c:v>41.432991000000001</c:v>
                </c:pt>
                <c:pt idx="2979">
                  <c:v>41.432991000000001</c:v>
                </c:pt>
                <c:pt idx="2980">
                  <c:v>41.432991000000001</c:v>
                </c:pt>
                <c:pt idx="2981">
                  <c:v>41.432991000000001</c:v>
                </c:pt>
                <c:pt idx="2982">
                  <c:v>41.432991000000001</c:v>
                </c:pt>
                <c:pt idx="2983">
                  <c:v>41.432991000000001</c:v>
                </c:pt>
                <c:pt idx="2984">
                  <c:v>41.432991000000001</c:v>
                </c:pt>
                <c:pt idx="2985">
                  <c:v>41.432991000000001</c:v>
                </c:pt>
                <c:pt idx="2986">
                  <c:v>41.432991000000001</c:v>
                </c:pt>
                <c:pt idx="2987">
                  <c:v>41.432991000000001</c:v>
                </c:pt>
                <c:pt idx="2988">
                  <c:v>41.432991000000001</c:v>
                </c:pt>
                <c:pt idx="2989">
                  <c:v>41.432991000000001</c:v>
                </c:pt>
                <c:pt idx="2990">
                  <c:v>41.432991000000001</c:v>
                </c:pt>
                <c:pt idx="2991">
                  <c:v>41.432991000000001</c:v>
                </c:pt>
                <c:pt idx="2992">
                  <c:v>41.432991000000001</c:v>
                </c:pt>
                <c:pt idx="2993">
                  <c:v>41.432991000000001</c:v>
                </c:pt>
                <c:pt idx="2994">
                  <c:v>41.432991000000001</c:v>
                </c:pt>
                <c:pt idx="2995">
                  <c:v>41.432991000000001</c:v>
                </c:pt>
                <c:pt idx="2996">
                  <c:v>41.432991000000001</c:v>
                </c:pt>
                <c:pt idx="2997">
                  <c:v>41.432991000000001</c:v>
                </c:pt>
                <c:pt idx="2998">
                  <c:v>41.432991000000001</c:v>
                </c:pt>
                <c:pt idx="2999">
                  <c:v>41.432991000000001</c:v>
                </c:pt>
                <c:pt idx="3000">
                  <c:v>41.432991000000001</c:v>
                </c:pt>
                <c:pt idx="3001">
                  <c:v>41.432991000000001</c:v>
                </c:pt>
                <c:pt idx="3002">
                  <c:v>41.432991000000001</c:v>
                </c:pt>
                <c:pt idx="3003">
                  <c:v>41.598736000000002</c:v>
                </c:pt>
                <c:pt idx="3004">
                  <c:v>41.432991000000001</c:v>
                </c:pt>
                <c:pt idx="3005">
                  <c:v>41.432991000000001</c:v>
                </c:pt>
                <c:pt idx="3006">
                  <c:v>41.432991000000001</c:v>
                </c:pt>
                <c:pt idx="3007">
                  <c:v>41.432991000000001</c:v>
                </c:pt>
                <c:pt idx="3008">
                  <c:v>41.432991000000001</c:v>
                </c:pt>
                <c:pt idx="3009">
                  <c:v>41.432991000000001</c:v>
                </c:pt>
                <c:pt idx="3010">
                  <c:v>41.432991000000001</c:v>
                </c:pt>
                <c:pt idx="3011">
                  <c:v>41.598736000000002</c:v>
                </c:pt>
                <c:pt idx="3012">
                  <c:v>41.432991000000001</c:v>
                </c:pt>
                <c:pt idx="3013">
                  <c:v>41.432991000000001</c:v>
                </c:pt>
                <c:pt idx="3014">
                  <c:v>41.432991000000001</c:v>
                </c:pt>
                <c:pt idx="3015">
                  <c:v>41.432991000000001</c:v>
                </c:pt>
                <c:pt idx="3016">
                  <c:v>41.432991000000001</c:v>
                </c:pt>
                <c:pt idx="3017">
                  <c:v>41.432991000000001</c:v>
                </c:pt>
                <c:pt idx="3018">
                  <c:v>41.432991000000001</c:v>
                </c:pt>
                <c:pt idx="3019">
                  <c:v>41.432991000000001</c:v>
                </c:pt>
                <c:pt idx="3020">
                  <c:v>41.432991000000001</c:v>
                </c:pt>
                <c:pt idx="3021">
                  <c:v>41.432991000000001</c:v>
                </c:pt>
                <c:pt idx="3022">
                  <c:v>41.432991000000001</c:v>
                </c:pt>
                <c:pt idx="3023">
                  <c:v>41.432991000000001</c:v>
                </c:pt>
                <c:pt idx="3024">
                  <c:v>41.432991000000001</c:v>
                </c:pt>
                <c:pt idx="3025">
                  <c:v>41.432991000000001</c:v>
                </c:pt>
                <c:pt idx="3026">
                  <c:v>41.432991000000001</c:v>
                </c:pt>
                <c:pt idx="3027">
                  <c:v>41.432991000000001</c:v>
                </c:pt>
                <c:pt idx="3028">
                  <c:v>41.432991000000001</c:v>
                </c:pt>
                <c:pt idx="3029">
                  <c:v>41.432991000000001</c:v>
                </c:pt>
                <c:pt idx="3030">
                  <c:v>41.432991000000001</c:v>
                </c:pt>
                <c:pt idx="3031">
                  <c:v>41.432991000000001</c:v>
                </c:pt>
                <c:pt idx="3032">
                  <c:v>41.432991000000001</c:v>
                </c:pt>
                <c:pt idx="3033">
                  <c:v>41.432991000000001</c:v>
                </c:pt>
                <c:pt idx="3034">
                  <c:v>41.432991000000001</c:v>
                </c:pt>
                <c:pt idx="3035">
                  <c:v>41.432991000000001</c:v>
                </c:pt>
                <c:pt idx="3036">
                  <c:v>41.598736000000002</c:v>
                </c:pt>
                <c:pt idx="3037">
                  <c:v>41.432991000000001</c:v>
                </c:pt>
                <c:pt idx="3038">
                  <c:v>41.432991000000001</c:v>
                </c:pt>
                <c:pt idx="3039">
                  <c:v>41.432991000000001</c:v>
                </c:pt>
                <c:pt idx="3040">
                  <c:v>41.432991000000001</c:v>
                </c:pt>
                <c:pt idx="3041">
                  <c:v>41.432991000000001</c:v>
                </c:pt>
                <c:pt idx="3042">
                  <c:v>41.432991000000001</c:v>
                </c:pt>
                <c:pt idx="3043">
                  <c:v>41.432991000000001</c:v>
                </c:pt>
                <c:pt idx="3044">
                  <c:v>41.432991000000001</c:v>
                </c:pt>
                <c:pt idx="3045">
                  <c:v>41.432991000000001</c:v>
                </c:pt>
                <c:pt idx="3046">
                  <c:v>41.432991000000001</c:v>
                </c:pt>
                <c:pt idx="3047">
                  <c:v>41.432991000000001</c:v>
                </c:pt>
                <c:pt idx="3048">
                  <c:v>41.432991000000001</c:v>
                </c:pt>
                <c:pt idx="3049">
                  <c:v>41.432991000000001</c:v>
                </c:pt>
                <c:pt idx="3050">
                  <c:v>41.432991000000001</c:v>
                </c:pt>
                <c:pt idx="3051">
                  <c:v>41.432991000000001</c:v>
                </c:pt>
                <c:pt idx="3052">
                  <c:v>41.432991000000001</c:v>
                </c:pt>
                <c:pt idx="3053">
                  <c:v>41.432991000000001</c:v>
                </c:pt>
                <c:pt idx="3054">
                  <c:v>41.432991000000001</c:v>
                </c:pt>
                <c:pt idx="3055">
                  <c:v>41.432991000000001</c:v>
                </c:pt>
                <c:pt idx="3056">
                  <c:v>41.432991000000001</c:v>
                </c:pt>
                <c:pt idx="3057">
                  <c:v>41.432991000000001</c:v>
                </c:pt>
                <c:pt idx="3058">
                  <c:v>41.432991000000001</c:v>
                </c:pt>
                <c:pt idx="3059">
                  <c:v>41.432991000000001</c:v>
                </c:pt>
                <c:pt idx="3060">
                  <c:v>41.432991000000001</c:v>
                </c:pt>
                <c:pt idx="3061">
                  <c:v>41.432991000000001</c:v>
                </c:pt>
                <c:pt idx="3062">
                  <c:v>41.432991000000001</c:v>
                </c:pt>
                <c:pt idx="3063">
                  <c:v>41.432991000000001</c:v>
                </c:pt>
                <c:pt idx="3064">
                  <c:v>41.432991000000001</c:v>
                </c:pt>
                <c:pt idx="3065">
                  <c:v>41.432991000000001</c:v>
                </c:pt>
                <c:pt idx="3066">
                  <c:v>41.432991000000001</c:v>
                </c:pt>
                <c:pt idx="3067">
                  <c:v>41.432991000000001</c:v>
                </c:pt>
                <c:pt idx="3068">
                  <c:v>41.432991000000001</c:v>
                </c:pt>
                <c:pt idx="3069">
                  <c:v>41.432991000000001</c:v>
                </c:pt>
                <c:pt idx="3070">
                  <c:v>41.432991000000001</c:v>
                </c:pt>
                <c:pt idx="3071">
                  <c:v>41.432991000000001</c:v>
                </c:pt>
                <c:pt idx="3072">
                  <c:v>41.432991000000001</c:v>
                </c:pt>
                <c:pt idx="3073">
                  <c:v>41.432991000000001</c:v>
                </c:pt>
                <c:pt idx="3074">
                  <c:v>41.432991000000001</c:v>
                </c:pt>
                <c:pt idx="3075">
                  <c:v>41.432991000000001</c:v>
                </c:pt>
                <c:pt idx="3076">
                  <c:v>41.598736000000002</c:v>
                </c:pt>
                <c:pt idx="3077">
                  <c:v>41.432991000000001</c:v>
                </c:pt>
                <c:pt idx="3078">
                  <c:v>41.432991000000001</c:v>
                </c:pt>
                <c:pt idx="3079">
                  <c:v>41.432991000000001</c:v>
                </c:pt>
                <c:pt idx="3080">
                  <c:v>41.432991000000001</c:v>
                </c:pt>
                <c:pt idx="3081">
                  <c:v>41.432991000000001</c:v>
                </c:pt>
                <c:pt idx="3082">
                  <c:v>41.432991000000001</c:v>
                </c:pt>
                <c:pt idx="3083">
                  <c:v>41.432991000000001</c:v>
                </c:pt>
                <c:pt idx="3084">
                  <c:v>41.432991000000001</c:v>
                </c:pt>
                <c:pt idx="3085">
                  <c:v>41.432991000000001</c:v>
                </c:pt>
                <c:pt idx="3086">
                  <c:v>41.432991000000001</c:v>
                </c:pt>
                <c:pt idx="3087">
                  <c:v>41.432991000000001</c:v>
                </c:pt>
                <c:pt idx="3088">
                  <c:v>41.598736000000002</c:v>
                </c:pt>
                <c:pt idx="3089">
                  <c:v>41.432991000000001</c:v>
                </c:pt>
                <c:pt idx="3090">
                  <c:v>41.432991000000001</c:v>
                </c:pt>
                <c:pt idx="3091">
                  <c:v>41.432991000000001</c:v>
                </c:pt>
                <c:pt idx="3092">
                  <c:v>41.598736000000002</c:v>
                </c:pt>
                <c:pt idx="3093">
                  <c:v>41.598736000000002</c:v>
                </c:pt>
                <c:pt idx="3094">
                  <c:v>41.598736000000002</c:v>
                </c:pt>
                <c:pt idx="3095">
                  <c:v>41.432991000000001</c:v>
                </c:pt>
                <c:pt idx="3096">
                  <c:v>41.432991000000001</c:v>
                </c:pt>
                <c:pt idx="3097">
                  <c:v>41.432991000000001</c:v>
                </c:pt>
                <c:pt idx="3098">
                  <c:v>41.432991000000001</c:v>
                </c:pt>
                <c:pt idx="3099">
                  <c:v>41.432991000000001</c:v>
                </c:pt>
                <c:pt idx="3100">
                  <c:v>41.432991000000001</c:v>
                </c:pt>
                <c:pt idx="3101">
                  <c:v>41.432991000000001</c:v>
                </c:pt>
                <c:pt idx="3102">
                  <c:v>41.432991000000001</c:v>
                </c:pt>
                <c:pt idx="3103">
                  <c:v>41.432991000000001</c:v>
                </c:pt>
                <c:pt idx="3104">
                  <c:v>41.432991000000001</c:v>
                </c:pt>
                <c:pt idx="3105">
                  <c:v>41.432991000000001</c:v>
                </c:pt>
                <c:pt idx="3106">
                  <c:v>41.432991000000001</c:v>
                </c:pt>
                <c:pt idx="3107">
                  <c:v>41.432991000000001</c:v>
                </c:pt>
                <c:pt idx="3108">
                  <c:v>41.432991000000001</c:v>
                </c:pt>
                <c:pt idx="3109">
                  <c:v>41.432991000000001</c:v>
                </c:pt>
                <c:pt idx="3110">
                  <c:v>41.432991000000001</c:v>
                </c:pt>
                <c:pt idx="3111">
                  <c:v>41.432991000000001</c:v>
                </c:pt>
                <c:pt idx="3112">
                  <c:v>41.432991000000001</c:v>
                </c:pt>
                <c:pt idx="3113">
                  <c:v>41.432991000000001</c:v>
                </c:pt>
                <c:pt idx="3114">
                  <c:v>41.432991000000001</c:v>
                </c:pt>
                <c:pt idx="3115">
                  <c:v>41.432991000000001</c:v>
                </c:pt>
                <c:pt idx="3116">
                  <c:v>41.432991000000001</c:v>
                </c:pt>
                <c:pt idx="3117">
                  <c:v>41.432991000000001</c:v>
                </c:pt>
                <c:pt idx="3118">
                  <c:v>41.432991000000001</c:v>
                </c:pt>
                <c:pt idx="3119">
                  <c:v>41.432991000000001</c:v>
                </c:pt>
                <c:pt idx="3120">
                  <c:v>41.432991000000001</c:v>
                </c:pt>
                <c:pt idx="3121">
                  <c:v>41.432991000000001</c:v>
                </c:pt>
                <c:pt idx="3122">
                  <c:v>41.432991000000001</c:v>
                </c:pt>
                <c:pt idx="3123">
                  <c:v>41.432991000000001</c:v>
                </c:pt>
                <c:pt idx="3124">
                  <c:v>41.432991000000001</c:v>
                </c:pt>
                <c:pt idx="3125">
                  <c:v>41.432991000000001</c:v>
                </c:pt>
                <c:pt idx="3126">
                  <c:v>41.432991000000001</c:v>
                </c:pt>
                <c:pt idx="3127">
                  <c:v>41.432991000000001</c:v>
                </c:pt>
                <c:pt idx="3128">
                  <c:v>41.598736000000002</c:v>
                </c:pt>
                <c:pt idx="3129">
                  <c:v>41.432991000000001</c:v>
                </c:pt>
                <c:pt idx="3130">
                  <c:v>41.598736000000002</c:v>
                </c:pt>
                <c:pt idx="3131">
                  <c:v>41.432991000000001</c:v>
                </c:pt>
                <c:pt idx="3132">
                  <c:v>41.432991000000001</c:v>
                </c:pt>
                <c:pt idx="3133">
                  <c:v>41.598736000000002</c:v>
                </c:pt>
                <c:pt idx="3134">
                  <c:v>41.432991000000001</c:v>
                </c:pt>
                <c:pt idx="3135">
                  <c:v>41.432991000000001</c:v>
                </c:pt>
                <c:pt idx="3136">
                  <c:v>41.432991000000001</c:v>
                </c:pt>
                <c:pt idx="3137">
                  <c:v>41.432991000000001</c:v>
                </c:pt>
                <c:pt idx="3138">
                  <c:v>41.432991000000001</c:v>
                </c:pt>
                <c:pt idx="3139">
                  <c:v>41.432991000000001</c:v>
                </c:pt>
                <c:pt idx="3140">
                  <c:v>41.432991000000001</c:v>
                </c:pt>
                <c:pt idx="3141">
                  <c:v>41.432991000000001</c:v>
                </c:pt>
                <c:pt idx="3142">
                  <c:v>41.432991000000001</c:v>
                </c:pt>
                <c:pt idx="3143">
                  <c:v>41.432991000000001</c:v>
                </c:pt>
                <c:pt idx="3144">
                  <c:v>41.432991000000001</c:v>
                </c:pt>
                <c:pt idx="3145">
                  <c:v>41.432991000000001</c:v>
                </c:pt>
                <c:pt idx="3146">
                  <c:v>41.432991000000001</c:v>
                </c:pt>
                <c:pt idx="3147">
                  <c:v>41.432991000000001</c:v>
                </c:pt>
                <c:pt idx="3148">
                  <c:v>41.432991000000001</c:v>
                </c:pt>
                <c:pt idx="3149">
                  <c:v>41.432991000000001</c:v>
                </c:pt>
                <c:pt idx="3150">
                  <c:v>41.432991000000001</c:v>
                </c:pt>
                <c:pt idx="3151">
                  <c:v>41.432991000000001</c:v>
                </c:pt>
                <c:pt idx="3152">
                  <c:v>41.432991000000001</c:v>
                </c:pt>
                <c:pt idx="3153">
                  <c:v>41.432991000000001</c:v>
                </c:pt>
                <c:pt idx="3154">
                  <c:v>41.432991000000001</c:v>
                </c:pt>
                <c:pt idx="3155">
                  <c:v>41.432991000000001</c:v>
                </c:pt>
                <c:pt idx="3156">
                  <c:v>41.432991000000001</c:v>
                </c:pt>
                <c:pt idx="3157">
                  <c:v>41.432991000000001</c:v>
                </c:pt>
                <c:pt idx="3158">
                  <c:v>41.432991000000001</c:v>
                </c:pt>
                <c:pt idx="3159">
                  <c:v>41.432991000000001</c:v>
                </c:pt>
                <c:pt idx="3160">
                  <c:v>41.432991000000001</c:v>
                </c:pt>
                <c:pt idx="3161">
                  <c:v>41.432991000000001</c:v>
                </c:pt>
                <c:pt idx="3162">
                  <c:v>41.432991000000001</c:v>
                </c:pt>
                <c:pt idx="3163">
                  <c:v>41.432991000000001</c:v>
                </c:pt>
                <c:pt idx="3164">
                  <c:v>41.432991000000001</c:v>
                </c:pt>
                <c:pt idx="3165">
                  <c:v>41.432991000000001</c:v>
                </c:pt>
                <c:pt idx="3166">
                  <c:v>41.432991000000001</c:v>
                </c:pt>
                <c:pt idx="3167">
                  <c:v>41.432991000000001</c:v>
                </c:pt>
                <c:pt idx="3168">
                  <c:v>41.432991000000001</c:v>
                </c:pt>
                <c:pt idx="3169">
                  <c:v>41.432991000000001</c:v>
                </c:pt>
                <c:pt idx="3170">
                  <c:v>41.432991000000001</c:v>
                </c:pt>
                <c:pt idx="3171">
                  <c:v>41.432991000000001</c:v>
                </c:pt>
                <c:pt idx="3172">
                  <c:v>41.432991000000001</c:v>
                </c:pt>
                <c:pt idx="3173">
                  <c:v>41.432991000000001</c:v>
                </c:pt>
                <c:pt idx="3174">
                  <c:v>41.432991000000001</c:v>
                </c:pt>
                <c:pt idx="3175">
                  <c:v>41.432991000000001</c:v>
                </c:pt>
                <c:pt idx="3176">
                  <c:v>41.432991000000001</c:v>
                </c:pt>
                <c:pt idx="3177">
                  <c:v>41.432991000000001</c:v>
                </c:pt>
                <c:pt idx="3178">
                  <c:v>41.432991000000001</c:v>
                </c:pt>
                <c:pt idx="3179">
                  <c:v>41.432991000000001</c:v>
                </c:pt>
                <c:pt idx="3180">
                  <c:v>41.432991000000001</c:v>
                </c:pt>
                <c:pt idx="3181">
                  <c:v>41.598736000000002</c:v>
                </c:pt>
                <c:pt idx="3182">
                  <c:v>41.432991000000001</c:v>
                </c:pt>
                <c:pt idx="3183">
                  <c:v>41.598736000000002</c:v>
                </c:pt>
                <c:pt idx="3184">
                  <c:v>41.432991000000001</c:v>
                </c:pt>
                <c:pt idx="3185">
                  <c:v>41.432991000000001</c:v>
                </c:pt>
                <c:pt idx="3186">
                  <c:v>41.432991000000001</c:v>
                </c:pt>
                <c:pt idx="3187">
                  <c:v>41.432991000000001</c:v>
                </c:pt>
                <c:pt idx="3188">
                  <c:v>41.432991000000001</c:v>
                </c:pt>
                <c:pt idx="3189">
                  <c:v>41.432991000000001</c:v>
                </c:pt>
                <c:pt idx="3190">
                  <c:v>41.432991000000001</c:v>
                </c:pt>
                <c:pt idx="3191">
                  <c:v>41.432991000000001</c:v>
                </c:pt>
                <c:pt idx="3192">
                  <c:v>41.432991000000001</c:v>
                </c:pt>
                <c:pt idx="3193">
                  <c:v>41.432991000000001</c:v>
                </c:pt>
                <c:pt idx="3194">
                  <c:v>41.432991000000001</c:v>
                </c:pt>
                <c:pt idx="3195">
                  <c:v>41.432991000000001</c:v>
                </c:pt>
                <c:pt idx="3196">
                  <c:v>41.432991000000001</c:v>
                </c:pt>
                <c:pt idx="3197">
                  <c:v>41.432991000000001</c:v>
                </c:pt>
                <c:pt idx="3198">
                  <c:v>41.598736000000002</c:v>
                </c:pt>
                <c:pt idx="3199">
                  <c:v>41.432991000000001</c:v>
                </c:pt>
                <c:pt idx="3200">
                  <c:v>41.432991000000001</c:v>
                </c:pt>
                <c:pt idx="3201">
                  <c:v>41.432991000000001</c:v>
                </c:pt>
                <c:pt idx="3202">
                  <c:v>41.432991000000001</c:v>
                </c:pt>
                <c:pt idx="3203">
                  <c:v>41.432991000000001</c:v>
                </c:pt>
                <c:pt idx="3204">
                  <c:v>41.432991000000001</c:v>
                </c:pt>
                <c:pt idx="3205">
                  <c:v>41.432991000000001</c:v>
                </c:pt>
                <c:pt idx="3206">
                  <c:v>41.432991000000001</c:v>
                </c:pt>
                <c:pt idx="3207">
                  <c:v>41.432991000000001</c:v>
                </c:pt>
                <c:pt idx="3208">
                  <c:v>41.432991000000001</c:v>
                </c:pt>
                <c:pt idx="3209">
                  <c:v>41.432991000000001</c:v>
                </c:pt>
                <c:pt idx="3210">
                  <c:v>41.432991000000001</c:v>
                </c:pt>
                <c:pt idx="3211">
                  <c:v>41.432991000000001</c:v>
                </c:pt>
                <c:pt idx="3212">
                  <c:v>41.432991000000001</c:v>
                </c:pt>
                <c:pt idx="3213">
                  <c:v>41.432991000000001</c:v>
                </c:pt>
                <c:pt idx="3214">
                  <c:v>41.432991000000001</c:v>
                </c:pt>
                <c:pt idx="3215">
                  <c:v>41.432991000000001</c:v>
                </c:pt>
                <c:pt idx="3216">
                  <c:v>41.432991000000001</c:v>
                </c:pt>
                <c:pt idx="3217">
                  <c:v>41.432991000000001</c:v>
                </c:pt>
                <c:pt idx="3218">
                  <c:v>41.432991000000001</c:v>
                </c:pt>
                <c:pt idx="3219">
                  <c:v>41.432991000000001</c:v>
                </c:pt>
                <c:pt idx="3220">
                  <c:v>41.432991000000001</c:v>
                </c:pt>
                <c:pt idx="3221">
                  <c:v>41.432991000000001</c:v>
                </c:pt>
                <c:pt idx="3222">
                  <c:v>41.432991000000001</c:v>
                </c:pt>
                <c:pt idx="3223">
                  <c:v>41.432991000000001</c:v>
                </c:pt>
                <c:pt idx="3224">
                  <c:v>41.432991000000001</c:v>
                </c:pt>
                <c:pt idx="3225">
                  <c:v>41.432991000000001</c:v>
                </c:pt>
                <c:pt idx="3226">
                  <c:v>41.432991000000001</c:v>
                </c:pt>
                <c:pt idx="3227">
                  <c:v>41.432991000000001</c:v>
                </c:pt>
                <c:pt idx="3228">
                  <c:v>41.432991000000001</c:v>
                </c:pt>
                <c:pt idx="3229">
                  <c:v>41.598736000000002</c:v>
                </c:pt>
                <c:pt idx="3230">
                  <c:v>41.432991000000001</c:v>
                </c:pt>
                <c:pt idx="3231">
                  <c:v>41.432991000000001</c:v>
                </c:pt>
                <c:pt idx="3232">
                  <c:v>41.432991000000001</c:v>
                </c:pt>
                <c:pt idx="3233">
                  <c:v>41.432991000000001</c:v>
                </c:pt>
                <c:pt idx="3234">
                  <c:v>41.432991000000001</c:v>
                </c:pt>
                <c:pt idx="3235">
                  <c:v>41.432991000000001</c:v>
                </c:pt>
                <c:pt idx="3236">
                  <c:v>41.432991000000001</c:v>
                </c:pt>
                <c:pt idx="3237">
                  <c:v>41.432991000000001</c:v>
                </c:pt>
                <c:pt idx="3238">
                  <c:v>41.432991000000001</c:v>
                </c:pt>
                <c:pt idx="3239">
                  <c:v>41.432991000000001</c:v>
                </c:pt>
                <c:pt idx="3240">
                  <c:v>41.432991000000001</c:v>
                </c:pt>
                <c:pt idx="3241">
                  <c:v>41.432991000000001</c:v>
                </c:pt>
                <c:pt idx="3242">
                  <c:v>41.598736000000002</c:v>
                </c:pt>
                <c:pt idx="3243">
                  <c:v>41.432991000000001</c:v>
                </c:pt>
                <c:pt idx="3244">
                  <c:v>41.432991000000001</c:v>
                </c:pt>
                <c:pt idx="3245">
                  <c:v>41.432991000000001</c:v>
                </c:pt>
                <c:pt idx="3246">
                  <c:v>41.432991000000001</c:v>
                </c:pt>
                <c:pt idx="3247">
                  <c:v>41.432991000000001</c:v>
                </c:pt>
                <c:pt idx="3248">
                  <c:v>41.432991000000001</c:v>
                </c:pt>
                <c:pt idx="3249">
                  <c:v>41.432991000000001</c:v>
                </c:pt>
                <c:pt idx="3250">
                  <c:v>41.432991000000001</c:v>
                </c:pt>
                <c:pt idx="3251">
                  <c:v>41.432991000000001</c:v>
                </c:pt>
                <c:pt idx="3252">
                  <c:v>41.432991000000001</c:v>
                </c:pt>
                <c:pt idx="3253">
                  <c:v>41.432991000000001</c:v>
                </c:pt>
                <c:pt idx="3254">
                  <c:v>41.432991000000001</c:v>
                </c:pt>
                <c:pt idx="3255">
                  <c:v>41.432991000000001</c:v>
                </c:pt>
                <c:pt idx="3256">
                  <c:v>41.432991000000001</c:v>
                </c:pt>
                <c:pt idx="3257">
                  <c:v>41.432991000000001</c:v>
                </c:pt>
                <c:pt idx="3258">
                  <c:v>41.432991000000001</c:v>
                </c:pt>
                <c:pt idx="3259">
                  <c:v>41.598736000000002</c:v>
                </c:pt>
                <c:pt idx="3260">
                  <c:v>41.432991000000001</c:v>
                </c:pt>
                <c:pt idx="3261">
                  <c:v>41.598736000000002</c:v>
                </c:pt>
                <c:pt idx="3262">
                  <c:v>41.432991000000001</c:v>
                </c:pt>
                <c:pt idx="3263">
                  <c:v>41.432991000000001</c:v>
                </c:pt>
                <c:pt idx="3264">
                  <c:v>41.432991000000001</c:v>
                </c:pt>
                <c:pt idx="3265">
                  <c:v>41.432991000000001</c:v>
                </c:pt>
                <c:pt idx="3266">
                  <c:v>41.432991000000001</c:v>
                </c:pt>
                <c:pt idx="3267">
                  <c:v>41.432991000000001</c:v>
                </c:pt>
                <c:pt idx="3268">
                  <c:v>41.432991000000001</c:v>
                </c:pt>
                <c:pt idx="3269">
                  <c:v>41.432991000000001</c:v>
                </c:pt>
                <c:pt idx="3270">
                  <c:v>41.432991000000001</c:v>
                </c:pt>
                <c:pt idx="3271">
                  <c:v>41.432991000000001</c:v>
                </c:pt>
                <c:pt idx="3272">
                  <c:v>41.598736000000002</c:v>
                </c:pt>
                <c:pt idx="3273">
                  <c:v>41.432991000000001</c:v>
                </c:pt>
                <c:pt idx="3274">
                  <c:v>41.432991000000001</c:v>
                </c:pt>
                <c:pt idx="3275">
                  <c:v>41.432991000000001</c:v>
                </c:pt>
                <c:pt idx="3276">
                  <c:v>41.432991000000001</c:v>
                </c:pt>
                <c:pt idx="3277">
                  <c:v>41.432991000000001</c:v>
                </c:pt>
                <c:pt idx="3278">
                  <c:v>41.432991000000001</c:v>
                </c:pt>
                <c:pt idx="3279">
                  <c:v>41.432991000000001</c:v>
                </c:pt>
                <c:pt idx="3280">
                  <c:v>41.432991000000001</c:v>
                </c:pt>
                <c:pt idx="3281">
                  <c:v>41.432991000000001</c:v>
                </c:pt>
                <c:pt idx="3282">
                  <c:v>41.432991000000001</c:v>
                </c:pt>
                <c:pt idx="3283">
                  <c:v>41.432991000000001</c:v>
                </c:pt>
                <c:pt idx="3284">
                  <c:v>41.432991000000001</c:v>
                </c:pt>
                <c:pt idx="3285">
                  <c:v>41.432991000000001</c:v>
                </c:pt>
                <c:pt idx="3286">
                  <c:v>41.267246</c:v>
                </c:pt>
                <c:pt idx="3287">
                  <c:v>41.432991000000001</c:v>
                </c:pt>
                <c:pt idx="3288">
                  <c:v>41.432991000000001</c:v>
                </c:pt>
                <c:pt idx="3289">
                  <c:v>41.432991000000001</c:v>
                </c:pt>
                <c:pt idx="3290">
                  <c:v>41.432991000000001</c:v>
                </c:pt>
                <c:pt idx="3291">
                  <c:v>41.432991000000001</c:v>
                </c:pt>
                <c:pt idx="3292">
                  <c:v>41.432991000000001</c:v>
                </c:pt>
                <c:pt idx="3293">
                  <c:v>41.432991000000001</c:v>
                </c:pt>
                <c:pt idx="3294">
                  <c:v>41.432991000000001</c:v>
                </c:pt>
                <c:pt idx="3295">
                  <c:v>41.432991000000001</c:v>
                </c:pt>
                <c:pt idx="3296">
                  <c:v>41.432991000000001</c:v>
                </c:pt>
                <c:pt idx="3297">
                  <c:v>41.432991000000001</c:v>
                </c:pt>
                <c:pt idx="3298">
                  <c:v>41.598736000000002</c:v>
                </c:pt>
                <c:pt idx="3299">
                  <c:v>41.432991000000001</c:v>
                </c:pt>
                <c:pt idx="3300">
                  <c:v>41.432991000000001</c:v>
                </c:pt>
                <c:pt idx="3301">
                  <c:v>41.432991000000001</c:v>
                </c:pt>
                <c:pt idx="3302">
                  <c:v>41.432991000000001</c:v>
                </c:pt>
                <c:pt idx="3303">
                  <c:v>41.432991000000001</c:v>
                </c:pt>
                <c:pt idx="3304">
                  <c:v>41.432991000000001</c:v>
                </c:pt>
                <c:pt idx="3305">
                  <c:v>41.432991000000001</c:v>
                </c:pt>
                <c:pt idx="3306">
                  <c:v>41.432991000000001</c:v>
                </c:pt>
                <c:pt idx="3307">
                  <c:v>41.432991000000001</c:v>
                </c:pt>
                <c:pt idx="3308">
                  <c:v>41.432991000000001</c:v>
                </c:pt>
                <c:pt idx="3309">
                  <c:v>41.432991000000001</c:v>
                </c:pt>
                <c:pt idx="3310">
                  <c:v>41.432991000000001</c:v>
                </c:pt>
                <c:pt idx="3311">
                  <c:v>41.432991000000001</c:v>
                </c:pt>
                <c:pt idx="3312">
                  <c:v>41.432991000000001</c:v>
                </c:pt>
                <c:pt idx="3313">
                  <c:v>41.432991000000001</c:v>
                </c:pt>
                <c:pt idx="3314">
                  <c:v>41.432991000000001</c:v>
                </c:pt>
                <c:pt idx="3315">
                  <c:v>41.432991000000001</c:v>
                </c:pt>
                <c:pt idx="3316">
                  <c:v>41.432991000000001</c:v>
                </c:pt>
                <c:pt idx="3317">
                  <c:v>41.432991000000001</c:v>
                </c:pt>
                <c:pt idx="3318">
                  <c:v>41.432991000000001</c:v>
                </c:pt>
                <c:pt idx="3319">
                  <c:v>41.432991000000001</c:v>
                </c:pt>
                <c:pt idx="3320">
                  <c:v>41.432991000000001</c:v>
                </c:pt>
                <c:pt idx="3321">
                  <c:v>41.432991000000001</c:v>
                </c:pt>
                <c:pt idx="3322">
                  <c:v>41.432991000000001</c:v>
                </c:pt>
                <c:pt idx="3323">
                  <c:v>41.432991000000001</c:v>
                </c:pt>
                <c:pt idx="3324">
                  <c:v>41.432991000000001</c:v>
                </c:pt>
                <c:pt idx="3325">
                  <c:v>41.432991000000001</c:v>
                </c:pt>
                <c:pt idx="3326">
                  <c:v>41.432991000000001</c:v>
                </c:pt>
                <c:pt idx="3327">
                  <c:v>41.432991000000001</c:v>
                </c:pt>
                <c:pt idx="3328">
                  <c:v>41.432991000000001</c:v>
                </c:pt>
                <c:pt idx="3329">
                  <c:v>41.432991000000001</c:v>
                </c:pt>
                <c:pt idx="3330">
                  <c:v>41.432991000000001</c:v>
                </c:pt>
                <c:pt idx="3331">
                  <c:v>41.432991000000001</c:v>
                </c:pt>
                <c:pt idx="3332">
                  <c:v>41.432991000000001</c:v>
                </c:pt>
                <c:pt idx="3333">
                  <c:v>41.432991000000001</c:v>
                </c:pt>
                <c:pt idx="3334">
                  <c:v>41.432991000000001</c:v>
                </c:pt>
                <c:pt idx="3335">
                  <c:v>41.432991000000001</c:v>
                </c:pt>
                <c:pt idx="3336">
                  <c:v>41.432991000000001</c:v>
                </c:pt>
                <c:pt idx="3337">
                  <c:v>41.432991000000001</c:v>
                </c:pt>
                <c:pt idx="3338">
                  <c:v>41.432991000000001</c:v>
                </c:pt>
                <c:pt idx="3339">
                  <c:v>41.432991000000001</c:v>
                </c:pt>
                <c:pt idx="3340">
                  <c:v>41.432991000000001</c:v>
                </c:pt>
                <c:pt idx="3341">
                  <c:v>41.432991000000001</c:v>
                </c:pt>
                <c:pt idx="3342">
                  <c:v>41.432991000000001</c:v>
                </c:pt>
                <c:pt idx="3343">
                  <c:v>41.432991000000001</c:v>
                </c:pt>
                <c:pt idx="3344">
                  <c:v>41.432991000000001</c:v>
                </c:pt>
                <c:pt idx="3345">
                  <c:v>41.432991000000001</c:v>
                </c:pt>
                <c:pt idx="3346">
                  <c:v>41.432991000000001</c:v>
                </c:pt>
                <c:pt idx="3347">
                  <c:v>41.432991000000001</c:v>
                </c:pt>
                <c:pt idx="3348">
                  <c:v>41.432991000000001</c:v>
                </c:pt>
                <c:pt idx="3349">
                  <c:v>41.432991000000001</c:v>
                </c:pt>
                <c:pt idx="3350">
                  <c:v>41.432991000000001</c:v>
                </c:pt>
                <c:pt idx="3351">
                  <c:v>41.432991000000001</c:v>
                </c:pt>
                <c:pt idx="3352">
                  <c:v>41.432991000000001</c:v>
                </c:pt>
                <c:pt idx="3353">
                  <c:v>41.432991000000001</c:v>
                </c:pt>
                <c:pt idx="3354">
                  <c:v>41.432991000000001</c:v>
                </c:pt>
                <c:pt idx="3355">
                  <c:v>41.432991000000001</c:v>
                </c:pt>
                <c:pt idx="3356">
                  <c:v>41.432991000000001</c:v>
                </c:pt>
                <c:pt idx="3357">
                  <c:v>41.432991000000001</c:v>
                </c:pt>
                <c:pt idx="3358">
                  <c:v>41.432991000000001</c:v>
                </c:pt>
                <c:pt idx="3359">
                  <c:v>41.432991000000001</c:v>
                </c:pt>
                <c:pt idx="3360">
                  <c:v>41.432991000000001</c:v>
                </c:pt>
                <c:pt idx="3361">
                  <c:v>41.432991000000001</c:v>
                </c:pt>
                <c:pt idx="3362">
                  <c:v>41.432991000000001</c:v>
                </c:pt>
                <c:pt idx="3363">
                  <c:v>41.432991000000001</c:v>
                </c:pt>
                <c:pt idx="3364">
                  <c:v>41.432991000000001</c:v>
                </c:pt>
                <c:pt idx="3365">
                  <c:v>41.432991000000001</c:v>
                </c:pt>
                <c:pt idx="3366">
                  <c:v>41.432991000000001</c:v>
                </c:pt>
                <c:pt idx="3367">
                  <c:v>41.432991000000001</c:v>
                </c:pt>
                <c:pt idx="3368">
                  <c:v>41.432991000000001</c:v>
                </c:pt>
                <c:pt idx="3369">
                  <c:v>41.432991000000001</c:v>
                </c:pt>
                <c:pt idx="3370">
                  <c:v>41.432991000000001</c:v>
                </c:pt>
                <c:pt idx="3371">
                  <c:v>41.432991000000001</c:v>
                </c:pt>
                <c:pt idx="3372">
                  <c:v>41.432991000000001</c:v>
                </c:pt>
                <c:pt idx="3373">
                  <c:v>41.432991000000001</c:v>
                </c:pt>
                <c:pt idx="3374">
                  <c:v>41.432991000000001</c:v>
                </c:pt>
                <c:pt idx="3375">
                  <c:v>41.432991000000001</c:v>
                </c:pt>
                <c:pt idx="3376">
                  <c:v>41.432991000000001</c:v>
                </c:pt>
                <c:pt idx="3377">
                  <c:v>41.432991000000001</c:v>
                </c:pt>
                <c:pt idx="3378">
                  <c:v>41.432991000000001</c:v>
                </c:pt>
                <c:pt idx="3379">
                  <c:v>41.432991000000001</c:v>
                </c:pt>
                <c:pt idx="3380">
                  <c:v>41.432991000000001</c:v>
                </c:pt>
                <c:pt idx="3381">
                  <c:v>41.432991000000001</c:v>
                </c:pt>
                <c:pt idx="3382">
                  <c:v>41.432991000000001</c:v>
                </c:pt>
                <c:pt idx="3383">
                  <c:v>41.432991000000001</c:v>
                </c:pt>
                <c:pt idx="3384">
                  <c:v>41.432991000000001</c:v>
                </c:pt>
                <c:pt idx="3385">
                  <c:v>41.432991000000001</c:v>
                </c:pt>
                <c:pt idx="3386">
                  <c:v>41.432991000000001</c:v>
                </c:pt>
                <c:pt idx="3387">
                  <c:v>41.432991000000001</c:v>
                </c:pt>
                <c:pt idx="3388">
                  <c:v>41.432991000000001</c:v>
                </c:pt>
                <c:pt idx="3389">
                  <c:v>41.432991000000001</c:v>
                </c:pt>
                <c:pt idx="3390">
                  <c:v>41.432991000000001</c:v>
                </c:pt>
                <c:pt idx="3391">
                  <c:v>41.432991000000001</c:v>
                </c:pt>
                <c:pt idx="3392">
                  <c:v>41.432991000000001</c:v>
                </c:pt>
                <c:pt idx="3393">
                  <c:v>41.432991000000001</c:v>
                </c:pt>
                <c:pt idx="3394">
                  <c:v>41.432991000000001</c:v>
                </c:pt>
                <c:pt idx="3395">
                  <c:v>41.432991000000001</c:v>
                </c:pt>
                <c:pt idx="3396">
                  <c:v>41.432991000000001</c:v>
                </c:pt>
                <c:pt idx="3397">
                  <c:v>41.432991000000001</c:v>
                </c:pt>
                <c:pt idx="3398">
                  <c:v>41.432991000000001</c:v>
                </c:pt>
                <c:pt idx="3399">
                  <c:v>41.432991000000001</c:v>
                </c:pt>
                <c:pt idx="3400">
                  <c:v>41.432991000000001</c:v>
                </c:pt>
                <c:pt idx="3401">
                  <c:v>41.432991000000001</c:v>
                </c:pt>
                <c:pt idx="3402">
                  <c:v>41.432991000000001</c:v>
                </c:pt>
                <c:pt idx="3403">
                  <c:v>41.432991000000001</c:v>
                </c:pt>
                <c:pt idx="3404">
                  <c:v>41.432991000000001</c:v>
                </c:pt>
                <c:pt idx="3405">
                  <c:v>41.432991000000001</c:v>
                </c:pt>
                <c:pt idx="3406">
                  <c:v>41.432991000000001</c:v>
                </c:pt>
                <c:pt idx="3407">
                  <c:v>41.432991000000001</c:v>
                </c:pt>
                <c:pt idx="3408">
                  <c:v>41.432991000000001</c:v>
                </c:pt>
                <c:pt idx="3409">
                  <c:v>41.432991000000001</c:v>
                </c:pt>
                <c:pt idx="3410">
                  <c:v>41.432991000000001</c:v>
                </c:pt>
                <c:pt idx="3411">
                  <c:v>41.432991000000001</c:v>
                </c:pt>
                <c:pt idx="3412">
                  <c:v>41.432991000000001</c:v>
                </c:pt>
                <c:pt idx="3413">
                  <c:v>41.432991000000001</c:v>
                </c:pt>
                <c:pt idx="3414">
                  <c:v>41.432991000000001</c:v>
                </c:pt>
                <c:pt idx="3415">
                  <c:v>41.432991000000001</c:v>
                </c:pt>
                <c:pt idx="3416">
                  <c:v>41.432991000000001</c:v>
                </c:pt>
                <c:pt idx="3417">
                  <c:v>41.432991000000001</c:v>
                </c:pt>
                <c:pt idx="3418">
                  <c:v>41.432991000000001</c:v>
                </c:pt>
                <c:pt idx="3419">
                  <c:v>41.432991000000001</c:v>
                </c:pt>
                <c:pt idx="3420">
                  <c:v>41.432991000000001</c:v>
                </c:pt>
                <c:pt idx="3421">
                  <c:v>41.432991000000001</c:v>
                </c:pt>
                <c:pt idx="3422">
                  <c:v>41.432991000000001</c:v>
                </c:pt>
                <c:pt idx="3423">
                  <c:v>41.432991000000001</c:v>
                </c:pt>
                <c:pt idx="3424">
                  <c:v>41.432991000000001</c:v>
                </c:pt>
                <c:pt idx="3425">
                  <c:v>41.432991000000001</c:v>
                </c:pt>
                <c:pt idx="3426">
                  <c:v>41.432991000000001</c:v>
                </c:pt>
                <c:pt idx="3427">
                  <c:v>41.432991000000001</c:v>
                </c:pt>
                <c:pt idx="3428">
                  <c:v>41.432991000000001</c:v>
                </c:pt>
                <c:pt idx="3429">
                  <c:v>41.432991000000001</c:v>
                </c:pt>
                <c:pt idx="3430">
                  <c:v>41.432991000000001</c:v>
                </c:pt>
                <c:pt idx="3431">
                  <c:v>41.432991000000001</c:v>
                </c:pt>
                <c:pt idx="3432">
                  <c:v>41.432991000000001</c:v>
                </c:pt>
                <c:pt idx="3433">
                  <c:v>41.432991000000001</c:v>
                </c:pt>
                <c:pt idx="3434">
                  <c:v>41.432991000000001</c:v>
                </c:pt>
                <c:pt idx="3435">
                  <c:v>41.432991000000001</c:v>
                </c:pt>
                <c:pt idx="3436">
                  <c:v>41.432991000000001</c:v>
                </c:pt>
                <c:pt idx="3437">
                  <c:v>41.432991000000001</c:v>
                </c:pt>
                <c:pt idx="3438">
                  <c:v>41.432991000000001</c:v>
                </c:pt>
                <c:pt idx="3439">
                  <c:v>41.432991000000001</c:v>
                </c:pt>
                <c:pt idx="3440">
                  <c:v>41.432991000000001</c:v>
                </c:pt>
                <c:pt idx="3441">
                  <c:v>41.432991000000001</c:v>
                </c:pt>
                <c:pt idx="3442">
                  <c:v>41.432991000000001</c:v>
                </c:pt>
                <c:pt idx="3443">
                  <c:v>41.432991000000001</c:v>
                </c:pt>
                <c:pt idx="3444">
                  <c:v>41.432991000000001</c:v>
                </c:pt>
                <c:pt idx="3445">
                  <c:v>41.432991000000001</c:v>
                </c:pt>
                <c:pt idx="3446">
                  <c:v>41.432991000000001</c:v>
                </c:pt>
                <c:pt idx="3447">
                  <c:v>41.432991000000001</c:v>
                </c:pt>
                <c:pt idx="3448">
                  <c:v>41.432991000000001</c:v>
                </c:pt>
                <c:pt idx="3449">
                  <c:v>41.432991000000001</c:v>
                </c:pt>
                <c:pt idx="3450">
                  <c:v>41.432991000000001</c:v>
                </c:pt>
                <c:pt idx="3451">
                  <c:v>41.598736000000002</c:v>
                </c:pt>
                <c:pt idx="3452">
                  <c:v>41.432991000000001</c:v>
                </c:pt>
                <c:pt idx="3453">
                  <c:v>41.432991000000001</c:v>
                </c:pt>
                <c:pt idx="3454">
                  <c:v>41.432991000000001</c:v>
                </c:pt>
                <c:pt idx="3455">
                  <c:v>41.432991000000001</c:v>
                </c:pt>
                <c:pt idx="3456">
                  <c:v>41.432991000000001</c:v>
                </c:pt>
                <c:pt idx="3457">
                  <c:v>41.432991000000001</c:v>
                </c:pt>
                <c:pt idx="3458">
                  <c:v>41.432991000000001</c:v>
                </c:pt>
                <c:pt idx="3459">
                  <c:v>41.432991000000001</c:v>
                </c:pt>
                <c:pt idx="3460">
                  <c:v>41.432991000000001</c:v>
                </c:pt>
                <c:pt idx="3461">
                  <c:v>41.432991000000001</c:v>
                </c:pt>
                <c:pt idx="3462">
                  <c:v>41.432991000000001</c:v>
                </c:pt>
                <c:pt idx="3463">
                  <c:v>41.432991000000001</c:v>
                </c:pt>
                <c:pt idx="3464">
                  <c:v>41.432991000000001</c:v>
                </c:pt>
                <c:pt idx="3465">
                  <c:v>41.598736000000002</c:v>
                </c:pt>
                <c:pt idx="3466">
                  <c:v>41.432991000000001</c:v>
                </c:pt>
                <c:pt idx="3467">
                  <c:v>41.432991000000001</c:v>
                </c:pt>
                <c:pt idx="3468">
                  <c:v>41.432991000000001</c:v>
                </c:pt>
                <c:pt idx="3469">
                  <c:v>41.432991000000001</c:v>
                </c:pt>
                <c:pt idx="3470">
                  <c:v>41.432991000000001</c:v>
                </c:pt>
                <c:pt idx="3471">
                  <c:v>41.432991000000001</c:v>
                </c:pt>
                <c:pt idx="3472">
                  <c:v>41.432991000000001</c:v>
                </c:pt>
                <c:pt idx="3473">
                  <c:v>41.432991000000001</c:v>
                </c:pt>
                <c:pt idx="3474">
                  <c:v>41.432991000000001</c:v>
                </c:pt>
                <c:pt idx="3475">
                  <c:v>41.432991000000001</c:v>
                </c:pt>
                <c:pt idx="3476">
                  <c:v>41.432991000000001</c:v>
                </c:pt>
                <c:pt idx="3477">
                  <c:v>41.432991000000001</c:v>
                </c:pt>
                <c:pt idx="3478">
                  <c:v>41.432991000000001</c:v>
                </c:pt>
                <c:pt idx="3479">
                  <c:v>41.432991000000001</c:v>
                </c:pt>
                <c:pt idx="3480">
                  <c:v>41.432991000000001</c:v>
                </c:pt>
                <c:pt idx="3481">
                  <c:v>41.432991000000001</c:v>
                </c:pt>
                <c:pt idx="3482">
                  <c:v>41.432991000000001</c:v>
                </c:pt>
                <c:pt idx="3483">
                  <c:v>41.432991000000001</c:v>
                </c:pt>
                <c:pt idx="3484">
                  <c:v>41.432991000000001</c:v>
                </c:pt>
                <c:pt idx="3485">
                  <c:v>41.432991000000001</c:v>
                </c:pt>
                <c:pt idx="3486">
                  <c:v>41.432991000000001</c:v>
                </c:pt>
                <c:pt idx="3487">
                  <c:v>41.432991000000001</c:v>
                </c:pt>
                <c:pt idx="3488">
                  <c:v>41.432991000000001</c:v>
                </c:pt>
                <c:pt idx="3489">
                  <c:v>41.432991000000001</c:v>
                </c:pt>
                <c:pt idx="3490">
                  <c:v>41.432991000000001</c:v>
                </c:pt>
                <c:pt idx="3491">
                  <c:v>41.432991000000001</c:v>
                </c:pt>
                <c:pt idx="3492">
                  <c:v>41.432991000000001</c:v>
                </c:pt>
                <c:pt idx="3493">
                  <c:v>41.432991000000001</c:v>
                </c:pt>
                <c:pt idx="3494">
                  <c:v>41.432991000000001</c:v>
                </c:pt>
                <c:pt idx="3495">
                  <c:v>41.432991000000001</c:v>
                </c:pt>
                <c:pt idx="3496">
                  <c:v>41.432991000000001</c:v>
                </c:pt>
                <c:pt idx="3497">
                  <c:v>41.432991000000001</c:v>
                </c:pt>
                <c:pt idx="3498">
                  <c:v>41.432991000000001</c:v>
                </c:pt>
                <c:pt idx="3499">
                  <c:v>41.432991000000001</c:v>
                </c:pt>
                <c:pt idx="3500">
                  <c:v>41.432991000000001</c:v>
                </c:pt>
                <c:pt idx="3501">
                  <c:v>41.432991000000001</c:v>
                </c:pt>
                <c:pt idx="3502">
                  <c:v>41.432991000000001</c:v>
                </c:pt>
                <c:pt idx="3503">
                  <c:v>41.432991000000001</c:v>
                </c:pt>
                <c:pt idx="3504">
                  <c:v>41.432991000000001</c:v>
                </c:pt>
                <c:pt idx="3505">
                  <c:v>41.598736000000002</c:v>
                </c:pt>
                <c:pt idx="3506">
                  <c:v>41.432991000000001</c:v>
                </c:pt>
                <c:pt idx="3507">
                  <c:v>41.432991000000001</c:v>
                </c:pt>
                <c:pt idx="3508">
                  <c:v>41.432991000000001</c:v>
                </c:pt>
                <c:pt idx="3509">
                  <c:v>41.432991000000001</c:v>
                </c:pt>
                <c:pt idx="3510">
                  <c:v>41.432991000000001</c:v>
                </c:pt>
                <c:pt idx="3511">
                  <c:v>41.432991000000001</c:v>
                </c:pt>
                <c:pt idx="3512">
                  <c:v>41.432991000000001</c:v>
                </c:pt>
                <c:pt idx="3513">
                  <c:v>41.432991000000001</c:v>
                </c:pt>
                <c:pt idx="3514">
                  <c:v>41.432991000000001</c:v>
                </c:pt>
                <c:pt idx="3515">
                  <c:v>41.598736000000002</c:v>
                </c:pt>
                <c:pt idx="3516">
                  <c:v>41.432991000000001</c:v>
                </c:pt>
                <c:pt idx="3517">
                  <c:v>41.432991000000001</c:v>
                </c:pt>
                <c:pt idx="3518">
                  <c:v>41.432991000000001</c:v>
                </c:pt>
                <c:pt idx="3519">
                  <c:v>41.432991000000001</c:v>
                </c:pt>
                <c:pt idx="3520">
                  <c:v>41.432991000000001</c:v>
                </c:pt>
                <c:pt idx="3521">
                  <c:v>41.432991000000001</c:v>
                </c:pt>
                <c:pt idx="3522">
                  <c:v>41.432991000000001</c:v>
                </c:pt>
                <c:pt idx="3523">
                  <c:v>41.432991000000001</c:v>
                </c:pt>
                <c:pt idx="3524">
                  <c:v>41.432991000000001</c:v>
                </c:pt>
                <c:pt idx="3525">
                  <c:v>41.432991000000001</c:v>
                </c:pt>
                <c:pt idx="3526">
                  <c:v>41.432991000000001</c:v>
                </c:pt>
                <c:pt idx="3527">
                  <c:v>41.432991000000001</c:v>
                </c:pt>
                <c:pt idx="3528">
                  <c:v>41.432991000000001</c:v>
                </c:pt>
                <c:pt idx="3529">
                  <c:v>41.432991000000001</c:v>
                </c:pt>
                <c:pt idx="3530">
                  <c:v>41.432991000000001</c:v>
                </c:pt>
                <c:pt idx="3531">
                  <c:v>41.432991000000001</c:v>
                </c:pt>
                <c:pt idx="3532">
                  <c:v>41.432991000000001</c:v>
                </c:pt>
                <c:pt idx="3533">
                  <c:v>41.432991000000001</c:v>
                </c:pt>
                <c:pt idx="3534">
                  <c:v>41.432991000000001</c:v>
                </c:pt>
                <c:pt idx="3535">
                  <c:v>41.432991000000001</c:v>
                </c:pt>
                <c:pt idx="3536">
                  <c:v>41.432991000000001</c:v>
                </c:pt>
                <c:pt idx="3537">
                  <c:v>41.432991000000001</c:v>
                </c:pt>
                <c:pt idx="3538">
                  <c:v>41.432991000000001</c:v>
                </c:pt>
                <c:pt idx="3539">
                  <c:v>41.432991000000001</c:v>
                </c:pt>
                <c:pt idx="3540">
                  <c:v>41.432991000000001</c:v>
                </c:pt>
                <c:pt idx="3541">
                  <c:v>41.432991000000001</c:v>
                </c:pt>
                <c:pt idx="3542">
                  <c:v>41.432991000000001</c:v>
                </c:pt>
                <c:pt idx="3543">
                  <c:v>41.432991000000001</c:v>
                </c:pt>
                <c:pt idx="3544">
                  <c:v>41.432991000000001</c:v>
                </c:pt>
                <c:pt idx="3545">
                  <c:v>41.432991000000001</c:v>
                </c:pt>
                <c:pt idx="3546">
                  <c:v>41.432991000000001</c:v>
                </c:pt>
                <c:pt idx="3547">
                  <c:v>41.432991000000001</c:v>
                </c:pt>
                <c:pt idx="3548">
                  <c:v>41.432991000000001</c:v>
                </c:pt>
                <c:pt idx="3549">
                  <c:v>41.432991000000001</c:v>
                </c:pt>
                <c:pt idx="3550">
                  <c:v>41.432991000000001</c:v>
                </c:pt>
                <c:pt idx="3551">
                  <c:v>41.432991000000001</c:v>
                </c:pt>
                <c:pt idx="3552">
                  <c:v>41.432991000000001</c:v>
                </c:pt>
                <c:pt idx="3553">
                  <c:v>41.432991000000001</c:v>
                </c:pt>
                <c:pt idx="3554">
                  <c:v>41.432991000000001</c:v>
                </c:pt>
                <c:pt idx="3555">
                  <c:v>41.432991000000001</c:v>
                </c:pt>
                <c:pt idx="3556">
                  <c:v>41.432991000000001</c:v>
                </c:pt>
                <c:pt idx="3557">
                  <c:v>41.432991000000001</c:v>
                </c:pt>
                <c:pt idx="3558">
                  <c:v>41.432991000000001</c:v>
                </c:pt>
                <c:pt idx="3559">
                  <c:v>41.432991000000001</c:v>
                </c:pt>
                <c:pt idx="3560">
                  <c:v>41.432991000000001</c:v>
                </c:pt>
                <c:pt idx="3561">
                  <c:v>41.432991000000001</c:v>
                </c:pt>
                <c:pt idx="3562">
                  <c:v>41.432991000000001</c:v>
                </c:pt>
                <c:pt idx="3563">
                  <c:v>41.432991000000001</c:v>
                </c:pt>
                <c:pt idx="3564">
                  <c:v>41.432991000000001</c:v>
                </c:pt>
                <c:pt idx="3565">
                  <c:v>41.432991000000001</c:v>
                </c:pt>
                <c:pt idx="3566">
                  <c:v>41.432991000000001</c:v>
                </c:pt>
                <c:pt idx="3567">
                  <c:v>41.432991000000001</c:v>
                </c:pt>
                <c:pt idx="3568">
                  <c:v>41.432991000000001</c:v>
                </c:pt>
                <c:pt idx="3569">
                  <c:v>41.432991000000001</c:v>
                </c:pt>
                <c:pt idx="3570">
                  <c:v>41.432991000000001</c:v>
                </c:pt>
                <c:pt idx="3571">
                  <c:v>41.432991000000001</c:v>
                </c:pt>
                <c:pt idx="3572">
                  <c:v>41.432991000000001</c:v>
                </c:pt>
                <c:pt idx="3573">
                  <c:v>41.432991000000001</c:v>
                </c:pt>
                <c:pt idx="3574">
                  <c:v>41.432991000000001</c:v>
                </c:pt>
                <c:pt idx="3575">
                  <c:v>41.432991000000001</c:v>
                </c:pt>
                <c:pt idx="3576">
                  <c:v>41.432991000000001</c:v>
                </c:pt>
                <c:pt idx="3577">
                  <c:v>41.598736000000002</c:v>
                </c:pt>
                <c:pt idx="3578">
                  <c:v>41.432991000000001</c:v>
                </c:pt>
                <c:pt idx="3579">
                  <c:v>41.432991000000001</c:v>
                </c:pt>
                <c:pt idx="3580">
                  <c:v>41.432991000000001</c:v>
                </c:pt>
                <c:pt idx="3581">
                  <c:v>41.432991000000001</c:v>
                </c:pt>
                <c:pt idx="3582">
                  <c:v>41.432991000000001</c:v>
                </c:pt>
                <c:pt idx="3583">
                  <c:v>41.432991000000001</c:v>
                </c:pt>
                <c:pt idx="3584">
                  <c:v>41.432991000000001</c:v>
                </c:pt>
                <c:pt idx="3585">
                  <c:v>41.432991000000001</c:v>
                </c:pt>
                <c:pt idx="3586">
                  <c:v>41.432991000000001</c:v>
                </c:pt>
                <c:pt idx="3587">
                  <c:v>41.432991000000001</c:v>
                </c:pt>
                <c:pt idx="3588">
                  <c:v>41.432991000000001</c:v>
                </c:pt>
                <c:pt idx="3589">
                  <c:v>41.432991000000001</c:v>
                </c:pt>
                <c:pt idx="3590">
                  <c:v>41.432991000000001</c:v>
                </c:pt>
                <c:pt idx="3591">
                  <c:v>41.432991000000001</c:v>
                </c:pt>
                <c:pt idx="3592">
                  <c:v>41.598736000000002</c:v>
                </c:pt>
                <c:pt idx="3593">
                  <c:v>41.432991000000001</c:v>
                </c:pt>
                <c:pt idx="3594">
                  <c:v>41.432991000000001</c:v>
                </c:pt>
                <c:pt idx="3595">
                  <c:v>41.432991000000001</c:v>
                </c:pt>
                <c:pt idx="3596">
                  <c:v>41.432991000000001</c:v>
                </c:pt>
                <c:pt idx="3597">
                  <c:v>41.432991000000001</c:v>
                </c:pt>
                <c:pt idx="3598">
                  <c:v>41.432991000000001</c:v>
                </c:pt>
                <c:pt idx="3599">
                  <c:v>41.432991000000001</c:v>
                </c:pt>
                <c:pt idx="3600">
                  <c:v>41.432991000000001</c:v>
                </c:pt>
                <c:pt idx="3601">
                  <c:v>41.432991000000001</c:v>
                </c:pt>
                <c:pt idx="3602">
                  <c:v>41.432991000000001</c:v>
                </c:pt>
                <c:pt idx="3603">
                  <c:v>41.432991000000001</c:v>
                </c:pt>
                <c:pt idx="3604">
                  <c:v>41.432991000000001</c:v>
                </c:pt>
                <c:pt idx="3605">
                  <c:v>41.432991000000001</c:v>
                </c:pt>
                <c:pt idx="3606">
                  <c:v>41.432991000000001</c:v>
                </c:pt>
                <c:pt idx="3607">
                  <c:v>41.432991000000001</c:v>
                </c:pt>
                <c:pt idx="3608">
                  <c:v>41.432991000000001</c:v>
                </c:pt>
                <c:pt idx="3609">
                  <c:v>41.432991000000001</c:v>
                </c:pt>
                <c:pt idx="3610">
                  <c:v>41.432991000000001</c:v>
                </c:pt>
                <c:pt idx="3611">
                  <c:v>41.432991000000001</c:v>
                </c:pt>
                <c:pt idx="3612">
                  <c:v>41.432991000000001</c:v>
                </c:pt>
                <c:pt idx="3613">
                  <c:v>41.432991000000001</c:v>
                </c:pt>
                <c:pt idx="3614">
                  <c:v>41.432991000000001</c:v>
                </c:pt>
                <c:pt idx="3615">
                  <c:v>41.432991000000001</c:v>
                </c:pt>
                <c:pt idx="3616">
                  <c:v>41.432991000000001</c:v>
                </c:pt>
                <c:pt idx="3617">
                  <c:v>41.432991000000001</c:v>
                </c:pt>
                <c:pt idx="3618">
                  <c:v>41.432991000000001</c:v>
                </c:pt>
                <c:pt idx="3619">
                  <c:v>41.432991000000001</c:v>
                </c:pt>
                <c:pt idx="3620">
                  <c:v>41.432991000000001</c:v>
                </c:pt>
                <c:pt idx="3621">
                  <c:v>41.598736000000002</c:v>
                </c:pt>
                <c:pt idx="3622">
                  <c:v>41.432991000000001</c:v>
                </c:pt>
                <c:pt idx="3623">
                  <c:v>41.432991000000001</c:v>
                </c:pt>
                <c:pt idx="3624">
                  <c:v>41.432991000000001</c:v>
                </c:pt>
                <c:pt idx="3625">
                  <c:v>41.432991000000001</c:v>
                </c:pt>
                <c:pt idx="3626">
                  <c:v>41.432991000000001</c:v>
                </c:pt>
                <c:pt idx="3627">
                  <c:v>41.432991000000001</c:v>
                </c:pt>
                <c:pt idx="3628">
                  <c:v>41.432991000000001</c:v>
                </c:pt>
                <c:pt idx="3629">
                  <c:v>41.432991000000001</c:v>
                </c:pt>
                <c:pt idx="3630">
                  <c:v>41.432991000000001</c:v>
                </c:pt>
                <c:pt idx="3631">
                  <c:v>41.432991000000001</c:v>
                </c:pt>
                <c:pt idx="3632">
                  <c:v>41.432991000000001</c:v>
                </c:pt>
                <c:pt idx="3633">
                  <c:v>41.432991000000001</c:v>
                </c:pt>
                <c:pt idx="3634">
                  <c:v>41.432991000000001</c:v>
                </c:pt>
                <c:pt idx="3635">
                  <c:v>41.432991000000001</c:v>
                </c:pt>
                <c:pt idx="3636">
                  <c:v>41.432991000000001</c:v>
                </c:pt>
                <c:pt idx="3637">
                  <c:v>41.432991000000001</c:v>
                </c:pt>
                <c:pt idx="3638">
                  <c:v>41.598736000000002</c:v>
                </c:pt>
                <c:pt idx="3639">
                  <c:v>41.432991000000001</c:v>
                </c:pt>
                <c:pt idx="3640">
                  <c:v>41.432991000000001</c:v>
                </c:pt>
                <c:pt idx="3641">
                  <c:v>41.598736000000002</c:v>
                </c:pt>
                <c:pt idx="3642">
                  <c:v>41.432991000000001</c:v>
                </c:pt>
                <c:pt idx="3643">
                  <c:v>41.432991000000001</c:v>
                </c:pt>
                <c:pt idx="3644">
                  <c:v>41.432991000000001</c:v>
                </c:pt>
                <c:pt idx="3645">
                  <c:v>41.432991000000001</c:v>
                </c:pt>
                <c:pt idx="3646">
                  <c:v>41.432991000000001</c:v>
                </c:pt>
                <c:pt idx="3647">
                  <c:v>41.432991000000001</c:v>
                </c:pt>
                <c:pt idx="3648">
                  <c:v>41.432991000000001</c:v>
                </c:pt>
                <c:pt idx="3649">
                  <c:v>41.432991000000001</c:v>
                </c:pt>
                <c:pt idx="3650">
                  <c:v>41.432991000000001</c:v>
                </c:pt>
                <c:pt idx="3651">
                  <c:v>41.432991000000001</c:v>
                </c:pt>
                <c:pt idx="3652">
                  <c:v>41.432991000000001</c:v>
                </c:pt>
                <c:pt idx="3653">
                  <c:v>41.432991000000001</c:v>
                </c:pt>
                <c:pt idx="3654">
                  <c:v>41.432991000000001</c:v>
                </c:pt>
                <c:pt idx="3655">
                  <c:v>41.432991000000001</c:v>
                </c:pt>
                <c:pt idx="3656">
                  <c:v>41.432991000000001</c:v>
                </c:pt>
                <c:pt idx="3657">
                  <c:v>41.432991000000001</c:v>
                </c:pt>
                <c:pt idx="3658">
                  <c:v>41.432991000000001</c:v>
                </c:pt>
                <c:pt idx="3659">
                  <c:v>41.432991000000001</c:v>
                </c:pt>
                <c:pt idx="3660">
                  <c:v>41.432991000000001</c:v>
                </c:pt>
                <c:pt idx="3661">
                  <c:v>41.432991000000001</c:v>
                </c:pt>
                <c:pt idx="3662">
                  <c:v>41.432991000000001</c:v>
                </c:pt>
                <c:pt idx="3663">
                  <c:v>41.432991000000001</c:v>
                </c:pt>
                <c:pt idx="3664">
                  <c:v>41.432991000000001</c:v>
                </c:pt>
                <c:pt idx="3665">
                  <c:v>41.432991000000001</c:v>
                </c:pt>
                <c:pt idx="3666">
                  <c:v>41.598736000000002</c:v>
                </c:pt>
                <c:pt idx="3667">
                  <c:v>41.432991000000001</c:v>
                </c:pt>
                <c:pt idx="3668">
                  <c:v>41.432991000000001</c:v>
                </c:pt>
                <c:pt idx="3669">
                  <c:v>41.432991000000001</c:v>
                </c:pt>
                <c:pt idx="3670">
                  <c:v>41.432991000000001</c:v>
                </c:pt>
                <c:pt idx="3671">
                  <c:v>41.598736000000002</c:v>
                </c:pt>
                <c:pt idx="3672">
                  <c:v>41.432991000000001</c:v>
                </c:pt>
                <c:pt idx="3673">
                  <c:v>41.598736000000002</c:v>
                </c:pt>
                <c:pt idx="3674">
                  <c:v>41.432991000000001</c:v>
                </c:pt>
                <c:pt idx="3675">
                  <c:v>41.432991000000001</c:v>
                </c:pt>
                <c:pt idx="3676">
                  <c:v>41.432991000000001</c:v>
                </c:pt>
                <c:pt idx="3677">
                  <c:v>41.598736000000002</c:v>
                </c:pt>
                <c:pt idx="3678">
                  <c:v>41.432991000000001</c:v>
                </c:pt>
                <c:pt idx="3679">
                  <c:v>41.432991000000001</c:v>
                </c:pt>
                <c:pt idx="3680">
                  <c:v>41.432991000000001</c:v>
                </c:pt>
                <c:pt idx="3681">
                  <c:v>41.432991000000001</c:v>
                </c:pt>
                <c:pt idx="3682">
                  <c:v>41.432991000000001</c:v>
                </c:pt>
                <c:pt idx="3683">
                  <c:v>41.432991000000001</c:v>
                </c:pt>
                <c:pt idx="3684">
                  <c:v>41.432991000000001</c:v>
                </c:pt>
                <c:pt idx="3685">
                  <c:v>41.432991000000001</c:v>
                </c:pt>
                <c:pt idx="3686">
                  <c:v>41.432991000000001</c:v>
                </c:pt>
                <c:pt idx="3687">
                  <c:v>41.598736000000002</c:v>
                </c:pt>
                <c:pt idx="3688">
                  <c:v>41.432991000000001</c:v>
                </c:pt>
                <c:pt idx="3689">
                  <c:v>41.432991000000001</c:v>
                </c:pt>
                <c:pt idx="3690">
                  <c:v>41.598736000000002</c:v>
                </c:pt>
                <c:pt idx="3691">
                  <c:v>41.432991000000001</c:v>
                </c:pt>
                <c:pt idx="3692">
                  <c:v>41.432991000000001</c:v>
                </c:pt>
                <c:pt idx="3693">
                  <c:v>41.432991000000001</c:v>
                </c:pt>
                <c:pt idx="3694">
                  <c:v>41.432991000000001</c:v>
                </c:pt>
                <c:pt idx="3695">
                  <c:v>41.432991000000001</c:v>
                </c:pt>
                <c:pt idx="3696">
                  <c:v>41.432991000000001</c:v>
                </c:pt>
                <c:pt idx="3697">
                  <c:v>41.432991000000001</c:v>
                </c:pt>
                <c:pt idx="3698">
                  <c:v>41.432991000000001</c:v>
                </c:pt>
                <c:pt idx="3699">
                  <c:v>41.432991000000001</c:v>
                </c:pt>
                <c:pt idx="3700">
                  <c:v>41.432991000000001</c:v>
                </c:pt>
                <c:pt idx="3701">
                  <c:v>41.432991000000001</c:v>
                </c:pt>
                <c:pt idx="3702">
                  <c:v>41.432991000000001</c:v>
                </c:pt>
                <c:pt idx="3703">
                  <c:v>41.432991000000001</c:v>
                </c:pt>
                <c:pt idx="3704">
                  <c:v>41.432991000000001</c:v>
                </c:pt>
                <c:pt idx="3705">
                  <c:v>41.432991000000001</c:v>
                </c:pt>
                <c:pt idx="3706">
                  <c:v>41.432991000000001</c:v>
                </c:pt>
                <c:pt idx="3707">
                  <c:v>41.432991000000001</c:v>
                </c:pt>
                <c:pt idx="3708">
                  <c:v>41.432991000000001</c:v>
                </c:pt>
                <c:pt idx="3709">
                  <c:v>41.432991000000001</c:v>
                </c:pt>
                <c:pt idx="3710">
                  <c:v>41.432991000000001</c:v>
                </c:pt>
                <c:pt idx="3711">
                  <c:v>41.432991000000001</c:v>
                </c:pt>
                <c:pt idx="3712">
                  <c:v>41.432991000000001</c:v>
                </c:pt>
                <c:pt idx="3713">
                  <c:v>41.432991000000001</c:v>
                </c:pt>
                <c:pt idx="3714">
                  <c:v>41.432991000000001</c:v>
                </c:pt>
                <c:pt idx="3715">
                  <c:v>41.432991000000001</c:v>
                </c:pt>
                <c:pt idx="3716">
                  <c:v>41.432991000000001</c:v>
                </c:pt>
                <c:pt idx="3717">
                  <c:v>41.432991000000001</c:v>
                </c:pt>
                <c:pt idx="3718">
                  <c:v>41.432991000000001</c:v>
                </c:pt>
                <c:pt idx="3719">
                  <c:v>41.432991000000001</c:v>
                </c:pt>
                <c:pt idx="3720">
                  <c:v>41.432991000000001</c:v>
                </c:pt>
                <c:pt idx="3721">
                  <c:v>41.432991000000001</c:v>
                </c:pt>
                <c:pt idx="3722">
                  <c:v>41.432991000000001</c:v>
                </c:pt>
                <c:pt idx="3723">
                  <c:v>41.432991000000001</c:v>
                </c:pt>
                <c:pt idx="3724">
                  <c:v>41.432991000000001</c:v>
                </c:pt>
                <c:pt idx="3725">
                  <c:v>41.432991000000001</c:v>
                </c:pt>
                <c:pt idx="3726">
                  <c:v>41.432991000000001</c:v>
                </c:pt>
                <c:pt idx="3727">
                  <c:v>41.432991000000001</c:v>
                </c:pt>
                <c:pt idx="3728">
                  <c:v>41.432991000000001</c:v>
                </c:pt>
                <c:pt idx="3729">
                  <c:v>41.432991000000001</c:v>
                </c:pt>
                <c:pt idx="3730">
                  <c:v>41.432991000000001</c:v>
                </c:pt>
                <c:pt idx="3731">
                  <c:v>41.432991000000001</c:v>
                </c:pt>
                <c:pt idx="3732">
                  <c:v>41.432991000000001</c:v>
                </c:pt>
                <c:pt idx="3733">
                  <c:v>41.432991000000001</c:v>
                </c:pt>
                <c:pt idx="3734">
                  <c:v>41.432991000000001</c:v>
                </c:pt>
                <c:pt idx="3735">
                  <c:v>41.432991000000001</c:v>
                </c:pt>
                <c:pt idx="3736">
                  <c:v>41.432991000000001</c:v>
                </c:pt>
                <c:pt idx="3737">
                  <c:v>41.432991000000001</c:v>
                </c:pt>
                <c:pt idx="3738">
                  <c:v>41.432991000000001</c:v>
                </c:pt>
                <c:pt idx="3739">
                  <c:v>41.598736000000002</c:v>
                </c:pt>
                <c:pt idx="3740">
                  <c:v>41.432991000000001</c:v>
                </c:pt>
                <c:pt idx="3741">
                  <c:v>41.432991000000001</c:v>
                </c:pt>
                <c:pt idx="3742">
                  <c:v>41.432991000000001</c:v>
                </c:pt>
                <c:pt idx="3743">
                  <c:v>41.432991000000001</c:v>
                </c:pt>
                <c:pt idx="3744">
                  <c:v>41.432991000000001</c:v>
                </c:pt>
                <c:pt idx="3745">
                  <c:v>41.432991000000001</c:v>
                </c:pt>
                <c:pt idx="3746">
                  <c:v>41.432991000000001</c:v>
                </c:pt>
                <c:pt idx="3747">
                  <c:v>41.432991000000001</c:v>
                </c:pt>
                <c:pt idx="3748">
                  <c:v>41.432991000000001</c:v>
                </c:pt>
                <c:pt idx="3749">
                  <c:v>41.432991000000001</c:v>
                </c:pt>
                <c:pt idx="3750">
                  <c:v>41.432991000000001</c:v>
                </c:pt>
                <c:pt idx="3751">
                  <c:v>41.432991000000001</c:v>
                </c:pt>
                <c:pt idx="3752">
                  <c:v>41.432991000000001</c:v>
                </c:pt>
                <c:pt idx="3753">
                  <c:v>41.432991000000001</c:v>
                </c:pt>
                <c:pt idx="3754">
                  <c:v>41.432991000000001</c:v>
                </c:pt>
                <c:pt idx="3755">
                  <c:v>41.432991000000001</c:v>
                </c:pt>
                <c:pt idx="3756">
                  <c:v>41.432991000000001</c:v>
                </c:pt>
                <c:pt idx="3757">
                  <c:v>41.432991000000001</c:v>
                </c:pt>
                <c:pt idx="3758">
                  <c:v>41.432991000000001</c:v>
                </c:pt>
                <c:pt idx="3759">
                  <c:v>41.432991000000001</c:v>
                </c:pt>
                <c:pt idx="3760">
                  <c:v>41.432991000000001</c:v>
                </c:pt>
                <c:pt idx="3761">
                  <c:v>41.432991000000001</c:v>
                </c:pt>
                <c:pt idx="3762">
                  <c:v>41.432991000000001</c:v>
                </c:pt>
                <c:pt idx="3763">
                  <c:v>41.598736000000002</c:v>
                </c:pt>
                <c:pt idx="3764">
                  <c:v>41.432991000000001</c:v>
                </c:pt>
                <c:pt idx="3765">
                  <c:v>41.432991000000001</c:v>
                </c:pt>
                <c:pt idx="3766">
                  <c:v>41.432991000000001</c:v>
                </c:pt>
                <c:pt idx="3767">
                  <c:v>41.432991000000001</c:v>
                </c:pt>
                <c:pt idx="3768">
                  <c:v>41.432991000000001</c:v>
                </c:pt>
                <c:pt idx="3769">
                  <c:v>41.432991000000001</c:v>
                </c:pt>
                <c:pt idx="3770">
                  <c:v>41.432991000000001</c:v>
                </c:pt>
                <c:pt idx="3771">
                  <c:v>41.432991000000001</c:v>
                </c:pt>
                <c:pt idx="3772">
                  <c:v>41.598736000000002</c:v>
                </c:pt>
                <c:pt idx="3773">
                  <c:v>41.432991000000001</c:v>
                </c:pt>
                <c:pt idx="3774">
                  <c:v>41.432991000000001</c:v>
                </c:pt>
                <c:pt idx="3775">
                  <c:v>41.432991000000001</c:v>
                </c:pt>
                <c:pt idx="3776">
                  <c:v>41.432991000000001</c:v>
                </c:pt>
                <c:pt idx="3777">
                  <c:v>41.432991000000001</c:v>
                </c:pt>
                <c:pt idx="3778">
                  <c:v>41.432991000000001</c:v>
                </c:pt>
                <c:pt idx="3779">
                  <c:v>41.432991000000001</c:v>
                </c:pt>
                <c:pt idx="3780">
                  <c:v>41.432991000000001</c:v>
                </c:pt>
                <c:pt idx="3781">
                  <c:v>41.432991000000001</c:v>
                </c:pt>
                <c:pt idx="3782">
                  <c:v>41.432991000000001</c:v>
                </c:pt>
                <c:pt idx="3783">
                  <c:v>41.432991000000001</c:v>
                </c:pt>
                <c:pt idx="3784">
                  <c:v>41.598736000000002</c:v>
                </c:pt>
                <c:pt idx="3785">
                  <c:v>41.432991000000001</c:v>
                </c:pt>
                <c:pt idx="3786">
                  <c:v>41.432991000000001</c:v>
                </c:pt>
                <c:pt idx="3787">
                  <c:v>41.432991000000001</c:v>
                </c:pt>
                <c:pt idx="3788">
                  <c:v>41.432991000000001</c:v>
                </c:pt>
                <c:pt idx="3789">
                  <c:v>41.432991000000001</c:v>
                </c:pt>
                <c:pt idx="3790">
                  <c:v>41.432991000000001</c:v>
                </c:pt>
                <c:pt idx="3791">
                  <c:v>41.432991000000001</c:v>
                </c:pt>
                <c:pt idx="3792">
                  <c:v>41.432991000000001</c:v>
                </c:pt>
                <c:pt idx="3793">
                  <c:v>41.432991000000001</c:v>
                </c:pt>
                <c:pt idx="3794">
                  <c:v>41.432991000000001</c:v>
                </c:pt>
                <c:pt idx="3795">
                  <c:v>41.598736000000002</c:v>
                </c:pt>
                <c:pt idx="3796">
                  <c:v>41.432991000000001</c:v>
                </c:pt>
                <c:pt idx="3797">
                  <c:v>41.432991000000001</c:v>
                </c:pt>
                <c:pt idx="3798">
                  <c:v>41.432991000000001</c:v>
                </c:pt>
                <c:pt idx="3799">
                  <c:v>41.598736000000002</c:v>
                </c:pt>
                <c:pt idx="3800">
                  <c:v>41.432991000000001</c:v>
                </c:pt>
                <c:pt idx="3801">
                  <c:v>41.432991000000001</c:v>
                </c:pt>
                <c:pt idx="3802">
                  <c:v>41.432991000000001</c:v>
                </c:pt>
                <c:pt idx="3803">
                  <c:v>41.432991000000001</c:v>
                </c:pt>
                <c:pt idx="3804">
                  <c:v>41.432991000000001</c:v>
                </c:pt>
                <c:pt idx="3805">
                  <c:v>41.432991000000001</c:v>
                </c:pt>
                <c:pt idx="3806">
                  <c:v>41.432991000000001</c:v>
                </c:pt>
                <c:pt idx="3807">
                  <c:v>41.432991000000001</c:v>
                </c:pt>
                <c:pt idx="3808">
                  <c:v>41.432991000000001</c:v>
                </c:pt>
                <c:pt idx="3809">
                  <c:v>41.432991000000001</c:v>
                </c:pt>
                <c:pt idx="3810">
                  <c:v>41.432991000000001</c:v>
                </c:pt>
                <c:pt idx="3811">
                  <c:v>41.432991000000001</c:v>
                </c:pt>
                <c:pt idx="3812">
                  <c:v>41.432991000000001</c:v>
                </c:pt>
                <c:pt idx="3813">
                  <c:v>41.432991000000001</c:v>
                </c:pt>
                <c:pt idx="3814">
                  <c:v>41.432991000000001</c:v>
                </c:pt>
                <c:pt idx="3815">
                  <c:v>41.432991000000001</c:v>
                </c:pt>
                <c:pt idx="3816">
                  <c:v>41.432991000000001</c:v>
                </c:pt>
                <c:pt idx="3817">
                  <c:v>41.432991000000001</c:v>
                </c:pt>
                <c:pt idx="3818">
                  <c:v>41.432991000000001</c:v>
                </c:pt>
                <c:pt idx="3819">
                  <c:v>41.432991000000001</c:v>
                </c:pt>
                <c:pt idx="3820">
                  <c:v>41.432991000000001</c:v>
                </c:pt>
                <c:pt idx="3821">
                  <c:v>41.432991000000001</c:v>
                </c:pt>
                <c:pt idx="3822">
                  <c:v>41.432991000000001</c:v>
                </c:pt>
                <c:pt idx="3823">
                  <c:v>41.432991000000001</c:v>
                </c:pt>
                <c:pt idx="3824">
                  <c:v>41.432991000000001</c:v>
                </c:pt>
                <c:pt idx="3825">
                  <c:v>41.598736000000002</c:v>
                </c:pt>
                <c:pt idx="3826">
                  <c:v>41.432991000000001</c:v>
                </c:pt>
                <c:pt idx="3827">
                  <c:v>41.598736000000002</c:v>
                </c:pt>
                <c:pt idx="3828">
                  <c:v>41.598736000000002</c:v>
                </c:pt>
                <c:pt idx="3829">
                  <c:v>41.432991000000001</c:v>
                </c:pt>
                <c:pt idx="3830">
                  <c:v>41.432991000000001</c:v>
                </c:pt>
                <c:pt idx="3831">
                  <c:v>41.432991000000001</c:v>
                </c:pt>
                <c:pt idx="3832">
                  <c:v>41.432991000000001</c:v>
                </c:pt>
                <c:pt idx="3833">
                  <c:v>41.432991000000001</c:v>
                </c:pt>
                <c:pt idx="3834">
                  <c:v>41.432991000000001</c:v>
                </c:pt>
                <c:pt idx="3835">
                  <c:v>41.432991000000001</c:v>
                </c:pt>
                <c:pt idx="3836">
                  <c:v>41.432991000000001</c:v>
                </c:pt>
                <c:pt idx="3837">
                  <c:v>41.432991000000001</c:v>
                </c:pt>
                <c:pt idx="3838">
                  <c:v>41.432991000000001</c:v>
                </c:pt>
                <c:pt idx="3839">
                  <c:v>41.432991000000001</c:v>
                </c:pt>
                <c:pt idx="3840">
                  <c:v>41.598736000000002</c:v>
                </c:pt>
                <c:pt idx="3841">
                  <c:v>41.432991000000001</c:v>
                </c:pt>
                <c:pt idx="3842">
                  <c:v>41.432991000000001</c:v>
                </c:pt>
                <c:pt idx="3843">
                  <c:v>41.598736000000002</c:v>
                </c:pt>
                <c:pt idx="3844">
                  <c:v>41.432991000000001</c:v>
                </c:pt>
                <c:pt idx="3845">
                  <c:v>41.432991000000001</c:v>
                </c:pt>
                <c:pt idx="3846">
                  <c:v>41.598736000000002</c:v>
                </c:pt>
                <c:pt idx="3847">
                  <c:v>41.432991000000001</c:v>
                </c:pt>
                <c:pt idx="3848">
                  <c:v>41.432991000000001</c:v>
                </c:pt>
                <c:pt idx="3849">
                  <c:v>41.432991000000001</c:v>
                </c:pt>
                <c:pt idx="3850">
                  <c:v>41.432991000000001</c:v>
                </c:pt>
                <c:pt idx="3851">
                  <c:v>41.432991000000001</c:v>
                </c:pt>
                <c:pt idx="3852">
                  <c:v>41.432991000000001</c:v>
                </c:pt>
                <c:pt idx="3853">
                  <c:v>41.432991000000001</c:v>
                </c:pt>
                <c:pt idx="3854">
                  <c:v>41.432991000000001</c:v>
                </c:pt>
                <c:pt idx="3855">
                  <c:v>41.432991000000001</c:v>
                </c:pt>
                <c:pt idx="3856">
                  <c:v>41.432991000000001</c:v>
                </c:pt>
                <c:pt idx="3857">
                  <c:v>41.432991000000001</c:v>
                </c:pt>
                <c:pt idx="3858">
                  <c:v>41.432991000000001</c:v>
                </c:pt>
                <c:pt idx="3859">
                  <c:v>41.432991000000001</c:v>
                </c:pt>
                <c:pt idx="3860">
                  <c:v>41.432991000000001</c:v>
                </c:pt>
                <c:pt idx="3861">
                  <c:v>41.432991000000001</c:v>
                </c:pt>
                <c:pt idx="3862">
                  <c:v>41.432991000000001</c:v>
                </c:pt>
                <c:pt idx="3863">
                  <c:v>41.432991000000001</c:v>
                </c:pt>
                <c:pt idx="3864">
                  <c:v>41.432991000000001</c:v>
                </c:pt>
                <c:pt idx="3865">
                  <c:v>41.432991000000001</c:v>
                </c:pt>
                <c:pt idx="3866">
                  <c:v>41.432991000000001</c:v>
                </c:pt>
                <c:pt idx="3867">
                  <c:v>41.432991000000001</c:v>
                </c:pt>
                <c:pt idx="3868">
                  <c:v>41.432991000000001</c:v>
                </c:pt>
                <c:pt idx="3869">
                  <c:v>41.432991000000001</c:v>
                </c:pt>
                <c:pt idx="3870">
                  <c:v>41.432991000000001</c:v>
                </c:pt>
                <c:pt idx="3871">
                  <c:v>41.432991000000001</c:v>
                </c:pt>
                <c:pt idx="3872">
                  <c:v>41.432991000000001</c:v>
                </c:pt>
                <c:pt idx="3873">
                  <c:v>41.432991000000001</c:v>
                </c:pt>
                <c:pt idx="3874">
                  <c:v>41.432991000000001</c:v>
                </c:pt>
                <c:pt idx="3875">
                  <c:v>41.432991000000001</c:v>
                </c:pt>
                <c:pt idx="3876">
                  <c:v>41.598736000000002</c:v>
                </c:pt>
                <c:pt idx="3877">
                  <c:v>41.432991000000001</c:v>
                </c:pt>
                <c:pt idx="3878">
                  <c:v>41.432991000000001</c:v>
                </c:pt>
                <c:pt idx="3879">
                  <c:v>41.432991000000001</c:v>
                </c:pt>
                <c:pt idx="3880">
                  <c:v>41.432991000000001</c:v>
                </c:pt>
                <c:pt idx="3881">
                  <c:v>41.432991000000001</c:v>
                </c:pt>
                <c:pt idx="3882">
                  <c:v>41.432991000000001</c:v>
                </c:pt>
                <c:pt idx="3883">
                  <c:v>41.432991000000001</c:v>
                </c:pt>
                <c:pt idx="3884">
                  <c:v>41.598736000000002</c:v>
                </c:pt>
                <c:pt idx="3885">
                  <c:v>41.598736000000002</c:v>
                </c:pt>
                <c:pt idx="3886">
                  <c:v>41.432991000000001</c:v>
                </c:pt>
                <c:pt idx="3887">
                  <c:v>41.432991000000001</c:v>
                </c:pt>
                <c:pt idx="3888">
                  <c:v>41.432991000000001</c:v>
                </c:pt>
                <c:pt idx="3889">
                  <c:v>41.432991000000001</c:v>
                </c:pt>
                <c:pt idx="3890">
                  <c:v>41.432991000000001</c:v>
                </c:pt>
                <c:pt idx="3891">
                  <c:v>41.432991000000001</c:v>
                </c:pt>
                <c:pt idx="3892">
                  <c:v>41.432991000000001</c:v>
                </c:pt>
                <c:pt idx="3893">
                  <c:v>41.432991000000001</c:v>
                </c:pt>
                <c:pt idx="3894">
                  <c:v>41.598736000000002</c:v>
                </c:pt>
                <c:pt idx="3895">
                  <c:v>41.432991000000001</c:v>
                </c:pt>
                <c:pt idx="3896">
                  <c:v>41.432991000000001</c:v>
                </c:pt>
                <c:pt idx="3897">
                  <c:v>41.432991000000001</c:v>
                </c:pt>
                <c:pt idx="3898">
                  <c:v>41.598736000000002</c:v>
                </c:pt>
                <c:pt idx="3899">
                  <c:v>41.432991000000001</c:v>
                </c:pt>
                <c:pt idx="3900">
                  <c:v>41.598736000000002</c:v>
                </c:pt>
                <c:pt idx="3901">
                  <c:v>41.432991000000001</c:v>
                </c:pt>
                <c:pt idx="3902">
                  <c:v>41.432991000000001</c:v>
                </c:pt>
                <c:pt idx="3903">
                  <c:v>41.598736000000002</c:v>
                </c:pt>
                <c:pt idx="3904">
                  <c:v>41.432991000000001</c:v>
                </c:pt>
                <c:pt idx="3905">
                  <c:v>41.598736000000002</c:v>
                </c:pt>
                <c:pt idx="3906">
                  <c:v>41.432991000000001</c:v>
                </c:pt>
                <c:pt idx="3907">
                  <c:v>41.432991000000001</c:v>
                </c:pt>
                <c:pt idx="3908">
                  <c:v>41.432991000000001</c:v>
                </c:pt>
                <c:pt idx="3909">
                  <c:v>41.432991000000001</c:v>
                </c:pt>
                <c:pt idx="3910">
                  <c:v>41.432991000000001</c:v>
                </c:pt>
                <c:pt idx="3911">
                  <c:v>41.432991000000001</c:v>
                </c:pt>
                <c:pt idx="3912">
                  <c:v>41.432991000000001</c:v>
                </c:pt>
                <c:pt idx="3913">
                  <c:v>41.432991000000001</c:v>
                </c:pt>
                <c:pt idx="3914">
                  <c:v>41.432991000000001</c:v>
                </c:pt>
                <c:pt idx="3915">
                  <c:v>41.432991000000001</c:v>
                </c:pt>
                <c:pt idx="3916">
                  <c:v>41.432991000000001</c:v>
                </c:pt>
                <c:pt idx="3917">
                  <c:v>41.598736000000002</c:v>
                </c:pt>
                <c:pt idx="3918">
                  <c:v>41.432991000000001</c:v>
                </c:pt>
                <c:pt idx="3919">
                  <c:v>41.432991000000001</c:v>
                </c:pt>
                <c:pt idx="3920">
                  <c:v>41.432991000000001</c:v>
                </c:pt>
                <c:pt idx="3921">
                  <c:v>41.432991000000001</c:v>
                </c:pt>
                <c:pt idx="3922">
                  <c:v>41.432991000000001</c:v>
                </c:pt>
                <c:pt idx="3923">
                  <c:v>41.432991000000001</c:v>
                </c:pt>
                <c:pt idx="3924">
                  <c:v>41.432991000000001</c:v>
                </c:pt>
                <c:pt idx="3925">
                  <c:v>41.432991000000001</c:v>
                </c:pt>
                <c:pt idx="3926">
                  <c:v>41.598736000000002</c:v>
                </c:pt>
                <c:pt idx="3927">
                  <c:v>41.432991000000001</c:v>
                </c:pt>
                <c:pt idx="3928">
                  <c:v>41.432991000000001</c:v>
                </c:pt>
                <c:pt idx="3929">
                  <c:v>41.432991000000001</c:v>
                </c:pt>
                <c:pt idx="3930">
                  <c:v>41.432991000000001</c:v>
                </c:pt>
                <c:pt idx="3931">
                  <c:v>41.432991000000001</c:v>
                </c:pt>
                <c:pt idx="3932">
                  <c:v>41.432991000000001</c:v>
                </c:pt>
                <c:pt idx="3933">
                  <c:v>41.432991000000001</c:v>
                </c:pt>
                <c:pt idx="3934">
                  <c:v>41.432991000000001</c:v>
                </c:pt>
                <c:pt idx="3935">
                  <c:v>41.432991000000001</c:v>
                </c:pt>
                <c:pt idx="3936">
                  <c:v>41.432991000000001</c:v>
                </c:pt>
                <c:pt idx="3937">
                  <c:v>41.432991000000001</c:v>
                </c:pt>
                <c:pt idx="3938">
                  <c:v>41.432991000000001</c:v>
                </c:pt>
                <c:pt idx="3939">
                  <c:v>41.432991000000001</c:v>
                </c:pt>
                <c:pt idx="3940">
                  <c:v>41.432991000000001</c:v>
                </c:pt>
                <c:pt idx="3941">
                  <c:v>41.432991000000001</c:v>
                </c:pt>
                <c:pt idx="3942">
                  <c:v>41.432991000000001</c:v>
                </c:pt>
                <c:pt idx="3943">
                  <c:v>41.432991000000001</c:v>
                </c:pt>
                <c:pt idx="3944">
                  <c:v>41.432991000000001</c:v>
                </c:pt>
                <c:pt idx="3945">
                  <c:v>41.432991000000001</c:v>
                </c:pt>
                <c:pt idx="3946">
                  <c:v>41.432991000000001</c:v>
                </c:pt>
                <c:pt idx="3947">
                  <c:v>41.432991000000001</c:v>
                </c:pt>
                <c:pt idx="3948">
                  <c:v>41.432991000000001</c:v>
                </c:pt>
                <c:pt idx="3949">
                  <c:v>41.432991000000001</c:v>
                </c:pt>
                <c:pt idx="3950">
                  <c:v>41.432991000000001</c:v>
                </c:pt>
                <c:pt idx="3951">
                  <c:v>41.432991000000001</c:v>
                </c:pt>
                <c:pt idx="3952">
                  <c:v>41.432991000000001</c:v>
                </c:pt>
                <c:pt idx="3953">
                  <c:v>41.432991000000001</c:v>
                </c:pt>
                <c:pt idx="3954">
                  <c:v>41.432991000000001</c:v>
                </c:pt>
                <c:pt idx="3955">
                  <c:v>41.432991000000001</c:v>
                </c:pt>
                <c:pt idx="3956">
                  <c:v>41.432991000000001</c:v>
                </c:pt>
                <c:pt idx="3957">
                  <c:v>41.432991000000001</c:v>
                </c:pt>
                <c:pt idx="3958">
                  <c:v>41.432991000000001</c:v>
                </c:pt>
                <c:pt idx="3959">
                  <c:v>41.432991000000001</c:v>
                </c:pt>
                <c:pt idx="3960">
                  <c:v>41.432991000000001</c:v>
                </c:pt>
                <c:pt idx="3961">
                  <c:v>41.432991000000001</c:v>
                </c:pt>
                <c:pt idx="3962">
                  <c:v>41.432991000000001</c:v>
                </c:pt>
                <c:pt idx="3963">
                  <c:v>41.432991000000001</c:v>
                </c:pt>
                <c:pt idx="3964">
                  <c:v>41.432991000000001</c:v>
                </c:pt>
                <c:pt idx="3965">
                  <c:v>41.432991000000001</c:v>
                </c:pt>
                <c:pt idx="3966">
                  <c:v>41.598736000000002</c:v>
                </c:pt>
                <c:pt idx="3967">
                  <c:v>41.598736000000002</c:v>
                </c:pt>
                <c:pt idx="3968">
                  <c:v>41.432991000000001</c:v>
                </c:pt>
                <c:pt idx="3969">
                  <c:v>41.432991000000001</c:v>
                </c:pt>
                <c:pt idx="3970">
                  <c:v>41.432991000000001</c:v>
                </c:pt>
                <c:pt idx="3971">
                  <c:v>41.598736000000002</c:v>
                </c:pt>
                <c:pt idx="3972">
                  <c:v>41.432991000000001</c:v>
                </c:pt>
                <c:pt idx="3973">
                  <c:v>41.432991000000001</c:v>
                </c:pt>
                <c:pt idx="3974">
                  <c:v>41.432991000000001</c:v>
                </c:pt>
                <c:pt idx="3975">
                  <c:v>41.432991000000001</c:v>
                </c:pt>
                <c:pt idx="3976">
                  <c:v>41.432991000000001</c:v>
                </c:pt>
                <c:pt idx="3977">
                  <c:v>41.432991000000001</c:v>
                </c:pt>
                <c:pt idx="3978">
                  <c:v>41.432991000000001</c:v>
                </c:pt>
                <c:pt idx="3979">
                  <c:v>41.432991000000001</c:v>
                </c:pt>
                <c:pt idx="3980">
                  <c:v>41.432991000000001</c:v>
                </c:pt>
                <c:pt idx="3981">
                  <c:v>41.432991000000001</c:v>
                </c:pt>
                <c:pt idx="3982">
                  <c:v>41.432991000000001</c:v>
                </c:pt>
                <c:pt idx="3983">
                  <c:v>41.432991000000001</c:v>
                </c:pt>
                <c:pt idx="3984">
                  <c:v>41.432991000000001</c:v>
                </c:pt>
                <c:pt idx="3985">
                  <c:v>41.432991000000001</c:v>
                </c:pt>
                <c:pt idx="3986">
                  <c:v>41.432991000000001</c:v>
                </c:pt>
                <c:pt idx="3987">
                  <c:v>41.432991000000001</c:v>
                </c:pt>
                <c:pt idx="3988">
                  <c:v>41.432991000000001</c:v>
                </c:pt>
                <c:pt idx="3989">
                  <c:v>41.432991000000001</c:v>
                </c:pt>
                <c:pt idx="3990">
                  <c:v>41.432991000000001</c:v>
                </c:pt>
                <c:pt idx="3991">
                  <c:v>41.432991000000001</c:v>
                </c:pt>
                <c:pt idx="3992">
                  <c:v>41.432991000000001</c:v>
                </c:pt>
                <c:pt idx="3993">
                  <c:v>41.432991000000001</c:v>
                </c:pt>
                <c:pt idx="3994">
                  <c:v>41.432991000000001</c:v>
                </c:pt>
                <c:pt idx="3995">
                  <c:v>41.598736000000002</c:v>
                </c:pt>
                <c:pt idx="3996">
                  <c:v>41.598736000000002</c:v>
                </c:pt>
                <c:pt idx="3997">
                  <c:v>41.432991000000001</c:v>
                </c:pt>
                <c:pt idx="3998">
                  <c:v>41.432991000000001</c:v>
                </c:pt>
                <c:pt idx="3999">
                  <c:v>41.432991000000001</c:v>
                </c:pt>
                <c:pt idx="4000">
                  <c:v>41.432991000000001</c:v>
                </c:pt>
                <c:pt idx="4001">
                  <c:v>41.432991000000001</c:v>
                </c:pt>
                <c:pt idx="4002">
                  <c:v>41.432991000000001</c:v>
                </c:pt>
                <c:pt idx="4003">
                  <c:v>41.432991000000001</c:v>
                </c:pt>
                <c:pt idx="4004">
                  <c:v>41.432991000000001</c:v>
                </c:pt>
                <c:pt idx="4005">
                  <c:v>41.432991000000001</c:v>
                </c:pt>
                <c:pt idx="4006">
                  <c:v>41.432991000000001</c:v>
                </c:pt>
                <c:pt idx="4007">
                  <c:v>41.432991000000001</c:v>
                </c:pt>
                <c:pt idx="4008">
                  <c:v>41.598736000000002</c:v>
                </c:pt>
                <c:pt idx="4009">
                  <c:v>41.432991000000001</c:v>
                </c:pt>
                <c:pt idx="4010">
                  <c:v>41.432991000000001</c:v>
                </c:pt>
                <c:pt idx="4011">
                  <c:v>41.432991000000001</c:v>
                </c:pt>
                <c:pt idx="4012">
                  <c:v>41.432991000000001</c:v>
                </c:pt>
                <c:pt idx="4013">
                  <c:v>41.432991000000001</c:v>
                </c:pt>
                <c:pt idx="4014">
                  <c:v>41.432991000000001</c:v>
                </c:pt>
                <c:pt idx="4015">
                  <c:v>41.432991000000001</c:v>
                </c:pt>
                <c:pt idx="4016">
                  <c:v>41.432991000000001</c:v>
                </c:pt>
                <c:pt idx="4017">
                  <c:v>41.432991000000001</c:v>
                </c:pt>
                <c:pt idx="4018">
                  <c:v>41.432991000000001</c:v>
                </c:pt>
                <c:pt idx="4019">
                  <c:v>41.432991000000001</c:v>
                </c:pt>
                <c:pt idx="4020">
                  <c:v>41.432991000000001</c:v>
                </c:pt>
                <c:pt idx="4021">
                  <c:v>41.432991000000001</c:v>
                </c:pt>
                <c:pt idx="4022">
                  <c:v>41.432991000000001</c:v>
                </c:pt>
                <c:pt idx="4023">
                  <c:v>41.432991000000001</c:v>
                </c:pt>
                <c:pt idx="4024">
                  <c:v>41.432991000000001</c:v>
                </c:pt>
                <c:pt idx="4025">
                  <c:v>41.432991000000001</c:v>
                </c:pt>
                <c:pt idx="4026">
                  <c:v>41.432991000000001</c:v>
                </c:pt>
                <c:pt idx="4027">
                  <c:v>41.598736000000002</c:v>
                </c:pt>
                <c:pt idx="4028">
                  <c:v>41.432991000000001</c:v>
                </c:pt>
                <c:pt idx="4029">
                  <c:v>41.432991000000001</c:v>
                </c:pt>
                <c:pt idx="4030">
                  <c:v>41.432991000000001</c:v>
                </c:pt>
                <c:pt idx="4031">
                  <c:v>41.432991000000001</c:v>
                </c:pt>
                <c:pt idx="4032">
                  <c:v>41.432991000000001</c:v>
                </c:pt>
                <c:pt idx="4033">
                  <c:v>41.432991000000001</c:v>
                </c:pt>
                <c:pt idx="4034">
                  <c:v>41.432991000000001</c:v>
                </c:pt>
                <c:pt idx="4035">
                  <c:v>41.432991000000001</c:v>
                </c:pt>
                <c:pt idx="4036">
                  <c:v>41.432991000000001</c:v>
                </c:pt>
                <c:pt idx="4037">
                  <c:v>41.432991000000001</c:v>
                </c:pt>
                <c:pt idx="4038">
                  <c:v>41.598736000000002</c:v>
                </c:pt>
                <c:pt idx="4039">
                  <c:v>41.432991000000001</c:v>
                </c:pt>
                <c:pt idx="4040">
                  <c:v>41.432991000000001</c:v>
                </c:pt>
                <c:pt idx="4041">
                  <c:v>41.432991000000001</c:v>
                </c:pt>
                <c:pt idx="4042">
                  <c:v>41.432991000000001</c:v>
                </c:pt>
                <c:pt idx="4043">
                  <c:v>41.432991000000001</c:v>
                </c:pt>
                <c:pt idx="4044">
                  <c:v>41.432991000000001</c:v>
                </c:pt>
                <c:pt idx="4045">
                  <c:v>41.432991000000001</c:v>
                </c:pt>
                <c:pt idx="4046">
                  <c:v>41.432991000000001</c:v>
                </c:pt>
                <c:pt idx="4047">
                  <c:v>41.432991000000001</c:v>
                </c:pt>
                <c:pt idx="4048">
                  <c:v>41.432991000000001</c:v>
                </c:pt>
                <c:pt idx="4049">
                  <c:v>41.432991000000001</c:v>
                </c:pt>
                <c:pt idx="4050">
                  <c:v>41.432991000000001</c:v>
                </c:pt>
                <c:pt idx="4051">
                  <c:v>41.432991000000001</c:v>
                </c:pt>
                <c:pt idx="4052">
                  <c:v>41.432991000000001</c:v>
                </c:pt>
                <c:pt idx="4053">
                  <c:v>41.432991000000001</c:v>
                </c:pt>
                <c:pt idx="4054">
                  <c:v>41.598736000000002</c:v>
                </c:pt>
                <c:pt idx="4055">
                  <c:v>41.432991000000001</c:v>
                </c:pt>
                <c:pt idx="4056">
                  <c:v>41.432991000000001</c:v>
                </c:pt>
                <c:pt idx="4057">
                  <c:v>41.432991000000001</c:v>
                </c:pt>
                <c:pt idx="4058">
                  <c:v>41.432991000000001</c:v>
                </c:pt>
                <c:pt idx="4059">
                  <c:v>41.432991000000001</c:v>
                </c:pt>
                <c:pt idx="4060">
                  <c:v>41.432991000000001</c:v>
                </c:pt>
                <c:pt idx="4061">
                  <c:v>41.432991000000001</c:v>
                </c:pt>
                <c:pt idx="4062">
                  <c:v>41.432991000000001</c:v>
                </c:pt>
                <c:pt idx="4063">
                  <c:v>41.432991000000001</c:v>
                </c:pt>
                <c:pt idx="4064">
                  <c:v>41.432991000000001</c:v>
                </c:pt>
                <c:pt idx="4065">
                  <c:v>41.432991000000001</c:v>
                </c:pt>
                <c:pt idx="4066">
                  <c:v>41.432991000000001</c:v>
                </c:pt>
                <c:pt idx="4067">
                  <c:v>41.432991000000001</c:v>
                </c:pt>
                <c:pt idx="4068">
                  <c:v>41.432991000000001</c:v>
                </c:pt>
                <c:pt idx="4069">
                  <c:v>41.432991000000001</c:v>
                </c:pt>
                <c:pt idx="4070">
                  <c:v>41.432991000000001</c:v>
                </c:pt>
                <c:pt idx="4071">
                  <c:v>41.432991000000001</c:v>
                </c:pt>
                <c:pt idx="4072">
                  <c:v>41.432991000000001</c:v>
                </c:pt>
                <c:pt idx="4073">
                  <c:v>41.432991000000001</c:v>
                </c:pt>
                <c:pt idx="4074">
                  <c:v>41.432991000000001</c:v>
                </c:pt>
                <c:pt idx="4075">
                  <c:v>41.432991000000001</c:v>
                </c:pt>
                <c:pt idx="4076">
                  <c:v>41.432991000000001</c:v>
                </c:pt>
                <c:pt idx="4077">
                  <c:v>41.432991000000001</c:v>
                </c:pt>
                <c:pt idx="4078">
                  <c:v>41.598736000000002</c:v>
                </c:pt>
                <c:pt idx="4079">
                  <c:v>41.598736000000002</c:v>
                </c:pt>
                <c:pt idx="4080">
                  <c:v>41.598736000000002</c:v>
                </c:pt>
                <c:pt idx="4081">
                  <c:v>41.598736000000002</c:v>
                </c:pt>
                <c:pt idx="4082">
                  <c:v>41.598736000000002</c:v>
                </c:pt>
                <c:pt idx="4083">
                  <c:v>41.598736000000002</c:v>
                </c:pt>
                <c:pt idx="4084">
                  <c:v>41.598736000000002</c:v>
                </c:pt>
                <c:pt idx="4085">
                  <c:v>41.598736000000002</c:v>
                </c:pt>
                <c:pt idx="4086">
                  <c:v>41.598736000000002</c:v>
                </c:pt>
                <c:pt idx="4087">
                  <c:v>41.598736000000002</c:v>
                </c:pt>
                <c:pt idx="4088">
                  <c:v>41.598736000000002</c:v>
                </c:pt>
                <c:pt idx="4089">
                  <c:v>41.598736000000002</c:v>
                </c:pt>
                <c:pt idx="4090">
                  <c:v>41.598736000000002</c:v>
                </c:pt>
                <c:pt idx="4091">
                  <c:v>41.598736000000002</c:v>
                </c:pt>
                <c:pt idx="4092">
                  <c:v>41.598736000000002</c:v>
                </c:pt>
                <c:pt idx="4093">
                  <c:v>41.432991000000001</c:v>
                </c:pt>
                <c:pt idx="4094">
                  <c:v>41.432991000000001</c:v>
                </c:pt>
                <c:pt idx="4095">
                  <c:v>41.432991000000001</c:v>
                </c:pt>
                <c:pt idx="4096">
                  <c:v>41.432991000000001</c:v>
                </c:pt>
                <c:pt idx="4097">
                  <c:v>41.432991000000001</c:v>
                </c:pt>
                <c:pt idx="4098">
                  <c:v>41.432991000000001</c:v>
                </c:pt>
                <c:pt idx="4099">
                  <c:v>41.598736000000002</c:v>
                </c:pt>
                <c:pt idx="4100">
                  <c:v>41.432991000000001</c:v>
                </c:pt>
                <c:pt idx="4101">
                  <c:v>41.432991000000001</c:v>
                </c:pt>
                <c:pt idx="4102">
                  <c:v>41.432991000000001</c:v>
                </c:pt>
                <c:pt idx="4103">
                  <c:v>41.432991000000001</c:v>
                </c:pt>
                <c:pt idx="4104">
                  <c:v>41.432991000000001</c:v>
                </c:pt>
                <c:pt idx="4105">
                  <c:v>41.432991000000001</c:v>
                </c:pt>
                <c:pt idx="4106">
                  <c:v>41.598736000000002</c:v>
                </c:pt>
                <c:pt idx="4107">
                  <c:v>41.598736000000002</c:v>
                </c:pt>
                <c:pt idx="4108">
                  <c:v>41.598736000000002</c:v>
                </c:pt>
                <c:pt idx="4109">
                  <c:v>41.432991000000001</c:v>
                </c:pt>
                <c:pt idx="4110">
                  <c:v>41.598736000000002</c:v>
                </c:pt>
                <c:pt idx="4111">
                  <c:v>41.598736000000002</c:v>
                </c:pt>
                <c:pt idx="4112">
                  <c:v>41.598736000000002</c:v>
                </c:pt>
                <c:pt idx="4113">
                  <c:v>41.598736000000002</c:v>
                </c:pt>
                <c:pt idx="4114">
                  <c:v>41.598736000000002</c:v>
                </c:pt>
                <c:pt idx="4115">
                  <c:v>41.598736000000002</c:v>
                </c:pt>
                <c:pt idx="4116">
                  <c:v>41.598736000000002</c:v>
                </c:pt>
                <c:pt idx="4117">
                  <c:v>41.598736000000002</c:v>
                </c:pt>
                <c:pt idx="4118">
                  <c:v>41.598736000000002</c:v>
                </c:pt>
                <c:pt idx="4119">
                  <c:v>41.598736000000002</c:v>
                </c:pt>
                <c:pt idx="4120">
                  <c:v>41.598736000000002</c:v>
                </c:pt>
                <c:pt idx="4121">
                  <c:v>41.598736000000002</c:v>
                </c:pt>
                <c:pt idx="4122">
                  <c:v>41.598736000000002</c:v>
                </c:pt>
                <c:pt idx="4123">
                  <c:v>41.598736000000002</c:v>
                </c:pt>
                <c:pt idx="4124">
                  <c:v>41.598736000000002</c:v>
                </c:pt>
                <c:pt idx="4125">
                  <c:v>41.598736000000002</c:v>
                </c:pt>
                <c:pt idx="4126">
                  <c:v>41.598736000000002</c:v>
                </c:pt>
                <c:pt idx="4127">
                  <c:v>41.598736000000002</c:v>
                </c:pt>
                <c:pt idx="4128">
                  <c:v>41.598736000000002</c:v>
                </c:pt>
                <c:pt idx="4129">
                  <c:v>41.598736000000002</c:v>
                </c:pt>
                <c:pt idx="4130">
                  <c:v>41.598736000000002</c:v>
                </c:pt>
                <c:pt idx="4131">
                  <c:v>41.598736000000002</c:v>
                </c:pt>
                <c:pt idx="4132">
                  <c:v>41.432991000000001</c:v>
                </c:pt>
                <c:pt idx="4133">
                  <c:v>41.598736000000002</c:v>
                </c:pt>
                <c:pt idx="4134">
                  <c:v>41.598736000000002</c:v>
                </c:pt>
                <c:pt idx="4135">
                  <c:v>41.432991000000001</c:v>
                </c:pt>
                <c:pt idx="4136">
                  <c:v>41.598736000000002</c:v>
                </c:pt>
                <c:pt idx="4137">
                  <c:v>41.598736000000002</c:v>
                </c:pt>
                <c:pt idx="4138">
                  <c:v>41.432991000000001</c:v>
                </c:pt>
                <c:pt idx="4139">
                  <c:v>41.598736000000002</c:v>
                </c:pt>
                <c:pt idx="4140">
                  <c:v>41.598736000000002</c:v>
                </c:pt>
                <c:pt idx="4141">
                  <c:v>41.598736000000002</c:v>
                </c:pt>
                <c:pt idx="4142">
                  <c:v>41.598736000000002</c:v>
                </c:pt>
                <c:pt idx="4143">
                  <c:v>41.598736000000002</c:v>
                </c:pt>
                <c:pt idx="4144">
                  <c:v>41.598736000000002</c:v>
                </c:pt>
                <c:pt idx="4145">
                  <c:v>41.598736000000002</c:v>
                </c:pt>
                <c:pt idx="4146">
                  <c:v>41.598736000000002</c:v>
                </c:pt>
                <c:pt idx="4147">
                  <c:v>41.598736000000002</c:v>
                </c:pt>
                <c:pt idx="4148">
                  <c:v>41.598736000000002</c:v>
                </c:pt>
                <c:pt idx="4149">
                  <c:v>41.432991000000001</c:v>
                </c:pt>
                <c:pt idx="4150">
                  <c:v>41.598736000000002</c:v>
                </c:pt>
                <c:pt idx="4151">
                  <c:v>41.598736000000002</c:v>
                </c:pt>
                <c:pt idx="4152">
                  <c:v>41.432991000000001</c:v>
                </c:pt>
                <c:pt idx="4153">
                  <c:v>41.598736000000002</c:v>
                </c:pt>
                <c:pt idx="4154">
                  <c:v>41.598736000000002</c:v>
                </c:pt>
                <c:pt idx="4155">
                  <c:v>41.598736000000002</c:v>
                </c:pt>
                <c:pt idx="4156">
                  <c:v>41.598736000000002</c:v>
                </c:pt>
                <c:pt idx="4157">
                  <c:v>41.598736000000002</c:v>
                </c:pt>
                <c:pt idx="4158">
                  <c:v>41.598736000000002</c:v>
                </c:pt>
                <c:pt idx="4159">
                  <c:v>41.598736000000002</c:v>
                </c:pt>
                <c:pt idx="4160">
                  <c:v>41.598736000000002</c:v>
                </c:pt>
                <c:pt idx="4161">
                  <c:v>41.598736000000002</c:v>
                </c:pt>
                <c:pt idx="4162">
                  <c:v>41.598736000000002</c:v>
                </c:pt>
                <c:pt idx="4163">
                  <c:v>41.432991000000001</c:v>
                </c:pt>
                <c:pt idx="4164">
                  <c:v>41.598736000000002</c:v>
                </c:pt>
                <c:pt idx="4165">
                  <c:v>41.598736000000002</c:v>
                </c:pt>
                <c:pt idx="4166">
                  <c:v>41.432991000000001</c:v>
                </c:pt>
                <c:pt idx="4167">
                  <c:v>41.598736000000002</c:v>
                </c:pt>
                <c:pt idx="4168">
                  <c:v>41.598736000000002</c:v>
                </c:pt>
                <c:pt idx="4169">
                  <c:v>41.598736000000002</c:v>
                </c:pt>
                <c:pt idx="4170">
                  <c:v>41.598736000000002</c:v>
                </c:pt>
                <c:pt idx="4171">
                  <c:v>41.598736000000002</c:v>
                </c:pt>
                <c:pt idx="4172">
                  <c:v>41.598736000000002</c:v>
                </c:pt>
                <c:pt idx="4173">
                  <c:v>41.432991000000001</c:v>
                </c:pt>
                <c:pt idx="4174">
                  <c:v>41.432991000000001</c:v>
                </c:pt>
                <c:pt idx="4175">
                  <c:v>41.598736000000002</c:v>
                </c:pt>
                <c:pt idx="4176">
                  <c:v>41.432991000000001</c:v>
                </c:pt>
                <c:pt idx="4177">
                  <c:v>41.598736000000002</c:v>
                </c:pt>
                <c:pt idx="4178">
                  <c:v>41.432991000000001</c:v>
                </c:pt>
                <c:pt idx="4179">
                  <c:v>41.432991000000001</c:v>
                </c:pt>
                <c:pt idx="4180">
                  <c:v>41.432991000000001</c:v>
                </c:pt>
                <c:pt idx="4181">
                  <c:v>41.432991000000001</c:v>
                </c:pt>
                <c:pt idx="4182">
                  <c:v>41.432991000000001</c:v>
                </c:pt>
                <c:pt idx="4183">
                  <c:v>41.432991000000001</c:v>
                </c:pt>
                <c:pt idx="4184">
                  <c:v>41.432991000000001</c:v>
                </c:pt>
                <c:pt idx="4185">
                  <c:v>41.432991000000001</c:v>
                </c:pt>
                <c:pt idx="4186">
                  <c:v>41.432991000000001</c:v>
                </c:pt>
                <c:pt idx="4187">
                  <c:v>41.432991000000001</c:v>
                </c:pt>
                <c:pt idx="4188">
                  <c:v>41.432991000000001</c:v>
                </c:pt>
                <c:pt idx="4189">
                  <c:v>41.432991000000001</c:v>
                </c:pt>
                <c:pt idx="4190">
                  <c:v>41.432991000000001</c:v>
                </c:pt>
                <c:pt idx="4191">
                  <c:v>41.432991000000001</c:v>
                </c:pt>
                <c:pt idx="4192">
                  <c:v>41.432991000000001</c:v>
                </c:pt>
                <c:pt idx="4193">
                  <c:v>41.432991000000001</c:v>
                </c:pt>
                <c:pt idx="4194">
                  <c:v>41.432991000000001</c:v>
                </c:pt>
                <c:pt idx="4195">
                  <c:v>41.432991000000001</c:v>
                </c:pt>
                <c:pt idx="4196">
                  <c:v>41.432991000000001</c:v>
                </c:pt>
                <c:pt idx="4197">
                  <c:v>41.432991000000001</c:v>
                </c:pt>
                <c:pt idx="4198">
                  <c:v>41.432991000000001</c:v>
                </c:pt>
                <c:pt idx="4199">
                  <c:v>41.432991000000001</c:v>
                </c:pt>
                <c:pt idx="4200">
                  <c:v>41.432991000000001</c:v>
                </c:pt>
                <c:pt idx="4201">
                  <c:v>41.432991000000001</c:v>
                </c:pt>
                <c:pt idx="4202">
                  <c:v>41.432991000000001</c:v>
                </c:pt>
                <c:pt idx="4203">
                  <c:v>41.432991000000001</c:v>
                </c:pt>
                <c:pt idx="4204">
                  <c:v>41.432991000000001</c:v>
                </c:pt>
                <c:pt idx="4205">
                  <c:v>41.432991000000001</c:v>
                </c:pt>
                <c:pt idx="4206">
                  <c:v>41.432991000000001</c:v>
                </c:pt>
                <c:pt idx="4207">
                  <c:v>41.432991000000001</c:v>
                </c:pt>
                <c:pt idx="4208">
                  <c:v>41.432991000000001</c:v>
                </c:pt>
                <c:pt idx="4209">
                  <c:v>41.432991000000001</c:v>
                </c:pt>
                <c:pt idx="4210">
                  <c:v>41.432991000000001</c:v>
                </c:pt>
                <c:pt idx="4211">
                  <c:v>41.432991000000001</c:v>
                </c:pt>
                <c:pt idx="4212">
                  <c:v>41.432991000000001</c:v>
                </c:pt>
                <c:pt idx="4213">
                  <c:v>41.432991000000001</c:v>
                </c:pt>
                <c:pt idx="4214">
                  <c:v>41.432991000000001</c:v>
                </c:pt>
                <c:pt idx="4215">
                  <c:v>41.432991000000001</c:v>
                </c:pt>
                <c:pt idx="4216">
                  <c:v>41.432991000000001</c:v>
                </c:pt>
                <c:pt idx="4217">
                  <c:v>41.432991000000001</c:v>
                </c:pt>
                <c:pt idx="4218">
                  <c:v>41.432991000000001</c:v>
                </c:pt>
                <c:pt idx="4219">
                  <c:v>41.432991000000001</c:v>
                </c:pt>
                <c:pt idx="4220">
                  <c:v>41.432991000000001</c:v>
                </c:pt>
                <c:pt idx="4221">
                  <c:v>41.432991000000001</c:v>
                </c:pt>
                <c:pt idx="4222">
                  <c:v>41.432991000000001</c:v>
                </c:pt>
                <c:pt idx="4223">
                  <c:v>41.432991000000001</c:v>
                </c:pt>
                <c:pt idx="4224">
                  <c:v>41.432991000000001</c:v>
                </c:pt>
                <c:pt idx="4225">
                  <c:v>41.432991000000001</c:v>
                </c:pt>
                <c:pt idx="4226">
                  <c:v>41.432991000000001</c:v>
                </c:pt>
                <c:pt idx="4227">
                  <c:v>41.432991000000001</c:v>
                </c:pt>
                <c:pt idx="4228">
                  <c:v>41.432991000000001</c:v>
                </c:pt>
                <c:pt idx="4229">
                  <c:v>41.432991000000001</c:v>
                </c:pt>
                <c:pt idx="4230">
                  <c:v>41.432991000000001</c:v>
                </c:pt>
                <c:pt idx="4231">
                  <c:v>41.432991000000001</c:v>
                </c:pt>
                <c:pt idx="4232">
                  <c:v>41.432991000000001</c:v>
                </c:pt>
                <c:pt idx="4233">
                  <c:v>41.432991000000001</c:v>
                </c:pt>
                <c:pt idx="4234">
                  <c:v>41.432991000000001</c:v>
                </c:pt>
                <c:pt idx="4235">
                  <c:v>41.432991000000001</c:v>
                </c:pt>
                <c:pt idx="4236">
                  <c:v>41.432991000000001</c:v>
                </c:pt>
                <c:pt idx="4237">
                  <c:v>41.432991000000001</c:v>
                </c:pt>
                <c:pt idx="4238">
                  <c:v>41.432991000000001</c:v>
                </c:pt>
                <c:pt idx="4239">
                  <c:v>41.432991000000001</c:v>
                </c:pt>
                <c:pt idx="4240">
                  <c:v>41.432991000000001</c:v>
                </c:pt>
                <c:pt idx="4241">
                  <c:v>41.432991000000001</c:v>
                </c:pt>
                <c:pt idx="4242">
                  <c:v>41.432991000000001</c:v>
                </c:pt>
                <c:pt idx="4243">
                  <c:v>41.267246</c:v>
                </c:pt>
                <c:pt idx="4244">
                  <c:v>41.432991000000001</c:v>
                </c:pt>
                <c:pt idx="4245">
                  <c:v>41.432991000000001</c:v>
                </c:pt>
                <c:pt idx="4246">
                  <c:v>41.432991000000001</c:v>
                </c:pt>
                <c:pt idx="4247">
                  <c:v>41.432991000000001</c:v>
                </c:pt>
                <c:pt idx="4248">
                  <c:v>41.432991000000001</c:v>
                </c:pt>
                <c:pt idx="4249">
                  <c:v>41.432991000000001</c:v>
                </c:pt>
                <c:pt idx="4250">
                  <c:v>41.432991000000001</c:v>
                </c:pt>
                <c:pt idx="4251">
                  <c:v>41.432991000000001</c:v>
                </c:pt>
                <c:pt idx="4252">
                  <c:v>41.432991000000001</c:v>
                </c:pt>
                <c:pt idx="4253">
                  <c:v>41.267246</c:v>
                </c:pt>
                <c:pt idx="4254">
                  <c:v>41.432991000000001</c:v>
                </c:pt>
                <c:pt idx="4255">
                  <c:v>41.432991000000001</c:v>
                </c:pt>
                <c:pt idx="4256">
                  <c:v>41.432991000000001</c:v>
                </c:pt>
                <c:pt idx="4257">
                  <c:v>41.432991000000001</c:v>
                </c:pt>
                <c:pt idx="4258">
                  <c:v>41.432991000000001</c:v>
                </c:pt>
                <c:pt idx="4259">
                  <c:v>41.432991000000001</c:v>
                </c:pt>
                <c:pt idx="4260">
                  <c:v>41.432991000000001</c:v>
                </c:pt>
                <c:pt idx="4261">
                  <c:v>41.432991000000001</c:v>
                </c:pt>
                <c:pt idx="4262">
                  <c:v>41.432991000000001</c:v>
                </c:pt>
                <c:pt idx="4263">
                  <c:v>41.432991000000001</c:v>
                </c:pt>
                <c:pt idx="4264">
                  <c:v>41.432991000000001</c:v>
                </c:pt>
                <c:pt idx="4265">
                  <c:v>41.432991000000001</c:v>
                </c:pt>
                <c:pt idx="4266">
                  <c:v>41.432991000000001</c:v>
                </c:pt>
                <c:pt idx="4267">
                  <c:v>41.432991000000001</c:v>
                </c:pt>
                <c:pt idx="4268">
                  <c:v>41.267246</c:v>
                </c:pt>
                <c:pt idx="4269">
                  <c:v>41.432991000000001</c:v>
                </c:pt>
                <c:pt idx="4270">
                  <c:v>41.432991000000001</c:v>
                </c:pt>
                <c:pt idx="4271">
                  <c:v>41.432991000000001</c:v>
                </c:pt>
                <c:pt idx="4272">
                  <c:v>41.432991000000001</c:v>
                </c:pt>
                <c:pt idx="4273">
                  <c:v>41.432991000000001</c:v>
                </c:pt>
                <c:pt idx="4274">
                  <c:v>41.432991000000001</c:v>
                </c:pt>
                <c:pt idx="4275">
                  <c:v>41.432991000000001</c:v>
                </c:pt>
                <c:pt idx="4276">
                  <c:v>41.432991000000001</c:v>
                </c:pt>
                <c:pt idx="4277">
                  <c:v>41.432991000000001</c:v>
                </c:pt>
                <c:pt idx="4278">
                  <c:v>41.432991000000001</c:v>
                </c:pt>
                <c:pt idx="4279">
                  <c:v>41.432991000000001</c:v>
                </c:pt>
                <c:pt idx="4280">
                  <c:v>41.267246</c:v>
                </c:pt>
                <c:pt idx="4281">
                  <c:v>41.432991000000001</c:v>
                </c:pt>
                <c:pt idx="4282">
                  <c:v>41.267246</c:v>
                </c:pt>
                <c:pt idx="4283">
                  <c:v>41.432991000000001</c:v>
                </c:pt>
                <c:pt idx="4284">
                  <c:v>41.432991000000001</c:v>
                </c:pt>
                <c:pt idx="4285">
                  <c:v>41.432991000000001</c:v>
                </c:pt>
                <c:pt idx="4286">
                  <c:v>41.432991000000001</c:v>
                </c:pt>
                <c:pt idx="4287">
                  <c:v>41.432991000000001</c:v>
                </c:pt>
                <c:pt idx="4288">
                  <c:v>41.432991000000001</c:v>
                </c:pt>
                <c:pt idx="4289">
                  <c:v>41.432991000000001</c:v>
                </c:pt>
                <c:pt idx="4290">
                  <c:v>41.432991000000001</c:v>
                </c:pt>
                <c:pt idx="4291">
                  <c:v>41.432991000000001</c:v>
                </c:pt>
                <c:pt idx="4292">
                  <c:v>41.432991000000001</c:v>
                </c:pt>
                <c:pt idx="4293">
                  <c:v>41.432991000000001</c:v>
                </c:pt>
                <c:pt idx="4294">
                  <c:v>41.432991000000001</c:v>
                </c:pt>
                <c:pt idx="4295">
                  <c:v>41.432991000000001</c:v>
                </c:pt>
                <c:pt idx="4296">
                  <c:v>41.432991000000001</c:v>
                </c:pt>
                <c:pt idx="4297">
                  <c:v>41.432991000000001</c:v>
                </c:pt>
                <c:pt idx="4298">
                  <c:v>41.432991000000001</c:v>
                </c:pt>
                <c:pt idx="4299">
                  <c:v>41.267246</c:v>
                </c:pt>
                <c:pt idx="4300">
                  <c:v>41.432991000000001</c:v>
                </c:pt>
                <c:pt idx="4301">
                  <c:v>41.432991000000001</c:v>
                </c:pt>
                <c:pt idx="4302">
                  <c:v>41.432991000000001</c:v>
                </c:pt>
                <c:pt idx="4303">
                  <c:v>41.432991000000001</c:v>
                </c:pt>
                <c:pt idx="4304">
                  <c:v>41.432991000000001</c:v>
                </c:pt>
                <c:pt idx="4305">
                  <c:v>41.432991000000001</c:v>
                </c:pt>
                <c:pt idx="4306">
                  <c:v>41.432991000000001</c:v>
                </c:pt>
                <c:pt idx="4307">
                  <c:v>41.432991000000001</c:v>
                </c:pt>
                <c:pt idx="4308">
                  <c:v>41.432991000000001</c:v>
                </c:pt>
                <c:pt idx="4309">
                  <c:v>41.432991000000001</c:v>
                </c:pt>
                <c:pt idx="4310">
                  <c:v>41.432991000000001</c:v>
                </c:pt>
                <c:pt idx="4311">
                  <c:v>41.432991000000001</c:v>
                </c:pt>
                <c:pt idx="4312">
                  <c:v>41.432991000000001</c:v>
                </c:pt>
                <c:pt idx="4313">
                  <c:v>41.432991000000001</c:v>
                </c:pt>
                <c:pt idx="4314">
                  <c:v>41.432991000000001</c:v>
                </c:pt>
                <c:pt idx="4315">
                  <c:v>41.432991000000001</c:v>
                </c:pt>
                <c:pt idx="4316">
                  <c:v>41.432991000000001</c:v>
                </c:pt>
                <c:pt idx="4317">
                  <c:v>41.432991000000001</c:v>
                </c:pt>
                <c:pt idx="4318">
                  <c:v>41.432991000000001</c:v>
                </c:pt>
                <c:pt idx="4319">
                  <c:v>41.432991000000001</c:v>
                </c:pt>
                <c:pt idx="4320">
                  <c:v>41.432991000000001</c:v>
                </c:pt>
                <c:pt idx="4321">
                  <c:v>41.432991000000001</c:v>
                </c:pt>
                <c:pt idx="4322">
                  <c:v>41.432991000000001</c:v>
                </c:pt>
                <c:pt idx="4323">
                  <c:v>41.432991000000001</c:v>
                </c:pt>
                <c:pt idx="4324">
                  <c:v>41.598736000000002</c:v>
                </c:pt>
                <c:pt idx="4325">
                  <c:v>41.598736000000002</c:v>
                </c:pt>
                <c:pt idx="4326">
                  <c:v>41.432991000000001</c:v>
                </c:pt>
                <c:pt idx="4327">
                  <c:v>41.598736000000002</c:v>
                </c:pt>
                <c:pt idx="4328">
                  <c:v>41.598736000000002</c:v>
                </c:pt>
                <c:pt idx="4329">
                  <c:v>41.432991000000001</c:v>
                </c:pt>
                <c:pt idx="4330">
                  <c:v>41.432991000000001</c:v>
                </c:pt>
                <c:pt idx="4331">
                  <c:v>41.598736000000002</c:v>
                </c:pt>
                <c:pt idx="4332">
                  <c:v>41.432991000000001</c:v>
                </c:pt>
                <c:pt idx="4333">
                  <c:v>41.432991000000001</c:v>
                </c:pt>
                <c:pt idx="4334">
                  <c:v>41.432991000000001</c:v>
                </c:pt>
                <c:pt idx="4335">
                  <c:v>41.598736000000002</c:v>
                </c:pt>
                <c:pt idx="4336">
                  <c:v>41.432991000000001</c:v>
                </c:pt>
                <c:pt idx="4337">
                  <c:v>41.432991000000001</c:v>
                </c:pt>
                <c:pt idx="4338">
                  <c:v>41.598736000000002</c:v>
                </c:pt>
                <c:pt idx="4339">
                  <c:v>41.432991000000001</c:v>
                </c:pt>
                <c:pt idx="4340">
                  <c:v>41.432991000000001</c:v>
                </c:pt>
                <c:pt idx="4341">
                  <c:v>41.432991000000001</c:v>
                </c:pt>
                <c:pt idx="4342">
                  <c:v>41.598736000000002</c:v>
                </c:pt>
                <c:pt idx="4343">
                  <c:v>41.432991000000001</c:v>
                </c:pt>
                <c:pt idx="4344">
                  <c:v>41.598736000000002</c:v>
                </c:pt>
                <c:pt idx="4345">
                  <c:v>41.598736000000002</c:v>
                </c:pt>
                <c:pt idx="4346">
                  <c:v>41.432991000000001</c:v>
                </c:pt>
                <c:pt idx="4347">
                  <c:v>41.432991000000001</c:v>
                </c:pt>
                <c:pt idx="4348">
                  <c:v>41.598736000000002</c:v>
                </c:pt>
                <c:pt idx="4349">
                  <c:v>41.432991000000001</c:v>
                </c:pt>
                <c:pt idx="4350">
                  <c:v>41.432991000000001</c:v>
                </c:pt>
                <c:pt idx="4351">
                  <c:v>41.598736000000002</c:v>
                </c:pt>
                <c:pt idx="4352">
                  <c:v>41.432991000000001</c:v>
                </c:pt>
                <c:pt idx="4353">
                  <c:v>41.432991000000001</c:v>
                </c:pt>
                <c:pt idx="4354">
                  <c:v>41.598736000000002</c:v>
                </c:pt>
                <c:pt idx="4355">
                  <c:v>41.598736000000002</c:v>
                </c:pt>
                <c:pt idx="4356">
                  <c:v>41.432991000000001</c:v>
                </c:pt>
                <c:pt idx="4357">
                  <c:v>41.432991000000001</c:v>
                </c:pt>
                <c:pt idx="4358">
                  <c:v>41.598736000000002</c:v>
                </c:pt>
                <c:pt idx="4359">
                  <c:v>41.598736000000002</c:v>
                </c:pt>
                <c:pt idx="4360">
                  <c:v>41.432991000000001</c:v>
                </c:pt>
                <c:pt idx="4361">
                  <c:v>41.432991000000001</c:v>
                </c:pt>
                <c:pt idx="4362">
                  <c:v>41.432991000000001</c:v>
                </c:pt>
                <c:pt idx="4363">
                  <c:v>41.432991000000001</c:v>
                </c:pt>
                <c:pt idx="4364">
                  <c:v>41.432991000000001</c:v>
                </c:pt>
                <c:pt idx="4365">
                  <c:v>41.432991000000001</c:v>
                </c:pt>
                <c:pt idx="4366">
                  <c:v>41.432991000000001</c:v>
                </c:pt>
                <c:pt idx="4367">
                  <c:v>41.432991000000001</c:v>
                </c:pt>
                <c:pt idx="4368">
                  <c:v>41.432991000000001</c:v>
                </c:pt>
                <c:pt idx="4369">
                  <c:v>41.432991000000001</c:v>
                </c:pt>
                <c:pt idx="4370">
                  <c:v>41.432991000000001</c:v>
                </c:pt>
                <c:pt idx="4371">
                  <c:v>41.432991000000001</c:v>
                </c:pt>
                <c:pt idx="4372">
                  <c:v>41.598736000000002</c:v>
                </c:pt>
                <c:pt idx="4373">
                  <c:v>41.432991000000001</c:v>
                </c:pt>
                <c:pt idx="4374">
                  <c:v>41.598736000000002</c:v>
                </c:pt>
                <c:pt idx="4375">
                  <c:v>41.432991000000001</c:v>
                </c:pt>
                <c:pt idx="4376">
                  <c:v>41.598736000000002</c:v>
                </c:pt>
                <c:pt idx="4377">
                  <c:v>41.598736000000002</c:v>
                </c:pt>
                <c:pt idx="4378">
                  <c:v>41.598736000000002</c:v>
                </c:pt>
                <c:pt idx="4379">
                  <c:v>41.432991000000001</c:v>
                </c:pt>
                <c:pt idx="4380">
                  <c:v>41.598736000000002</c:v>
                </c:pt>
                <c:pt idx="4381">
                  <c:v>41.598736000000002</c:v>
                </c:pt>
                <c:pt idx="4382">
                  <c:v>41.432991000000001</c:v>
                </c:pt>
                <c:pt idx="4383">
                  <c:v>41.598736000000002</c:v>
                </c:pt>
                <c:pt idx="4384">
                  <c:v>41.432991000000001</c:v>
                </c:pt>
                <c:pt idx="4385">
                  <c:v>41.432991000000001</c:v>
                </c:pt>
                <c:pt idx="4386">
                  <c:v>41.432991000000001</c:v>
                </c:pt>
                <c:pt idx="4387">
                  <c:v>41.598736000000002</c:v>
                </c:pt>
                <c:pt idx="4388">
                  <c:v>41.598736000000002</c:v>
                </c:pt>
                <c:pt idx="4389">
                  <c:v>41.432991000000001</c:v>
                </c:pt>
                <c:pt idx="4390">
                  <c:v>41.432991000000001</c:v>
                </c:pt>
                <c:pt idx="4391">
                  <c:v>41.598736000000002</c:v>
                </c:pt>
                <c:pt idx="4392">
                  <c:v>41.432991000000001</c:v>
                </c:pt>
                <c:pt idx="4393">
                  <c:v>41.598736000000002</c:v>
                </c:pt>
                <c:pt idx="4394">
                  <c:v>41.432991000000001</c:v>
                </c:pt>
                <c:pt idx="4395">
                  <c:v>41.432991000000001</c:v>
                </c:pt>
                <c:pt idx="4396">
                  <c:v>41.598736000000002</c:v>
                </c:pt>
                <c:pt idx="4397">
                  <c:v>41.598736000000002</c:v>
                </c:pt>
                <c:pt idx="4398">
                  <c:v>41.598736000000002</c:v>
                </c:pt>
                <c:pt idx="4399">
                  <c:v>41.432991000000001</c:v>
                </c:pt>
                <c:pt idx="4400">
                  <c:v>41.432991000000001</c:v>
                </c:pt>
                <c:pt idx="4401">
                  <c:v>41.432991000000001</c:v>
                </c:pt>
                <c:pt idx="4402">
                  <c:v>41.598736000000002</c:v>
                </c:pt>
                <c:pt idx="4403">
                  <c:v>41.598736000000002</c:v>
                </c:pt>
                <c:pt idx="4404">
                  <c:v>41.432991000000001</c:v>
                </c:pt>
                <c:pt idx="4405">
                  <c:v>41.432991000000001</c:v>
                </c:pt>
                <c:pt idx="4406">
                  <c:v>41.598736000000002</c:v>
                </c:pt>
                <c:pt idx="4407">
                  <c:v>41.432991000000001</c:v>
                </c:pt>
                <c:pt idx="4408">
                  <c:v>41.598736000000002</c:v>
                </c:pt>
                <c:pt idx="4409">
                  <c:v>41.598736000000002</c:v>
                </c:pt>
                <c:pt idx="4410">
                  <c:v>41.432991000000001</c:v>
                </c:pt>
                <c:pt idx="4411">
                  <c:v>41.598736000000002</c:v>
                </c:pt>
                <c:pt idx="4412">
                  <c:v>41.598736000000002</c:v>
                </c:pt>
                <c:pt idx="4413">
                  <c:v>41.598736000000002</c:v>
                </c:pt>
                <c:pt idx="4414">
                  <c:v>41.432991000000001</c:v>
                </c:pt>
                <c:pt idx="4415">
                  <c:v>41.432991000000001</c:v>
                </c:pt>
                <c:pt idx="4416">
                  <c:v>41.432991000000001</c:v>
                </c:pt>
                <c:pt idx="4417">
                  <c:v>41.432991000000001</c:v>
                </c:pt>
                <c:pt idx="4418">
                  <c:v>41.432991000000001</c:v>
                </c:pt>
                <c:pt idx="4419">
                  <c:v>41.432991000000001</c:v>
                </c:pt>
                <c:pt idx="4420">
                  <c:v>41.432991000000001</c:v>
                </c:pt>
                <c:pt idx="4421">
                  <c:v>41.598736000000002</c:v>
                </c:pt>
                <c:pt idx="4422">
                  <c:v>41.598736000000002</c:v>
                </c:pt>
                <c:pt idx="4423">
                  <c:v>41.432991000000001</c:v>
                </c:pt>
                <c:pt idx="4424">
                  <c:v>41.598736000000002</c:v>
                </c:pt>
                <c:pt idx="4425">
                  <c:v>41.432991000000001</c:v>
                </c:pt>
                <c:pt idx="4426">
                  <c:v>41.432991000000001</c:v>
                </c:pt>
                <c:pt idx="4427">
                  <c:v>41.598736000000002</c:v>
                </c:pt>
                <c:pt idx="4428">
                  <c:v>41.432991000000001</c:v>
                </c:pt>
                <c:pt idx="4429">
                  <c:v>41.598736000000002</c:v>
                </c:pt>
                <c:pt idx="4430">
                  <c:v>41.432991000000001</c:v>
                </c:pt>
                <c:pt idx="4431">
                  <c:v>41.598736000000002</c:v>
                </c:pt>
                <c:pt idx="4432">
                  <c:v>41.432991000000001</c:v>
                </c:pt>
                <c:pt idx="4433">
                  <c:v>41.432991000000001</c:v>
                </c:pt>
                <c:pt idx="4434">
                  <c:v>41.432991000000001</c:v>
                </c:pt>
                <c:pt idx="4435">
                  <c:v>41.432991000000001</c:v>
                </c:pt>
                <c:pt idx="4436">
                  <c:v>41.432991000000001</c:v>
                </c:pt>
                <c:pt idx="4437">
                  <c:v>41.432991000000001</c:v>
                </c:pt>
                <c:pt idx="4438">
                  <c:v>41.432991000000001</c:v>
                </c:pt>
                <c:pt idx="4439">
                  <c:v>41.598736000000002</c:v>
                </c:pt>
                <c:pt idx="4440">
                  <c:v>41.432991000000001</c:v>
                </c:pt>
                <c:pt idx="4441">
                  <c:v>41.432991000000001</c:v>
                </c:pt>
                <c:pt idx="4442">
                  <c:v>41.598736000000002</c:v>
                </c:pt>
                <c:pt idx="4443">
                  <c:v>41.432991000000001</c:v>
                </c:pt>
                <c:pt idx="4444">
                  <c:v>41.598736000000002</c:v>
                </c:pt>
                <c:pt idx="4445">
                  <c:v>41.432991000000001</c:v>
                </c:pt>
                <c:pt idx="4446">
                  <c:v>41.432991000000001</c:v>
                </c:pt>
                <c:pt idx="4447">
                  <c:v>41.432991000000001</c:v>
                </c:pt>
                <c:pt idx="4448">
                  <c:v>41.432991000000001</c:v>
                </c:pt>
                <c:pt idx="4449">
                  <c:v>41.432991000000001</c:v>
                </c:pt>
                <c:pt idx="4450">
                  <c:v>41.432991000000001</c:v>
                </c:pt>
                <c:pt idx="4451">
                  <c:v>41.432991000000001</c:v>
                </c:pt>
                <c:pt idx="4452">
                  <c:v>41.432991000000001</c:v>
                </c:pt>
                <c:pt idx="4453">
                  <c:v>41.432991000000001</c:v>
                </c:pt>
                <c:pt idx="4454">
                  <c:v>41.432991000000001</c:v>
                </c:pt>
                <c:pt idx="4455">
                  <c:v>41.432991000000001</c:v>
                </c:pt>
                <c:pt idx="4456">
                  <c:v>41.598736000000002</c:v>
                </c:pt>
                <c:pt idx="4457">
                  <c:v>41.598736000000002</c:v>
                </c:pt>
                <c:pt idx="4458">
                  <c:v>41.432991000000001</c:v>
                </c:pt>
                <c:pt idx="4459">
                  <c:v>41.598736000000002</c:v>
                </c:pt>
                <c:pt idx="4460">
                  <c:v>41.598736000000002</c:v>
                </c:pt>
                <c:pt idx="4461">
                  <c:v>41.432991000000001</c:v>
                </c:pt>
                <c:pt idx="4462">
                  <c:v>41.432991000000001</c:v>
                </c:pt>
                <c:pt idx="4463">
                  <c:v>41.432991000000001</c:v>
                </c:pt>
                <c:pt idx="4464">
                  <c:v>41.598736000000002</c:v>
                </c:pt>
                <c:pt idx="4465">
                  <c:v>41.432991000000001</c:v>
                </c:pt>
                <c:pt idx="4466">
                  <c:v>41.598736000000002</c:v>
                </c:pt>
                <c:pt idx="4467">
                  <c:v>41.432991000000001</c:v>
                </c:pt>
                <c:pt idx="4468">
                  <c:v>41.432991000000001</c:v>
                </c:pt>
                <c:pt idx="4469">
                  <c:v>41.598736000000002</c:v>
                </c:pt>
                <c:pt idx="4470">
                  <c:v>41.432991000000001</c:v>
                </c:pt>
                <c:pt idx="4471">
                  <c:v>41.598736000000002</c:v>
                </c:pt>
                <c:pt idx="4472">
                  <c:v>41.598736000000002</c:v>
                </c:pt>
                <c:pt idx="4473">
                  <c:v>41.432991000000001</c:v>
                </c:pt>
                <c:pt idx="4474">
                  <c:v>41.432991000000001</c:v>
                </c:pt>
                <c:pt idx="4475">
                  <c:v>41.598736000000002</c:v>
                </c:pt>
                <c:pt idx="4476">
                  <c:v>41.432991000000001</c:v>
                </c:pt>
                <c:pt idx="4477">
                  <c:v>41.432991000000001</c:v>
                </c:pt>
                <c:pt idx="4478">
                  <c:v>41.598736000000002</c:v>
                </c:pt>
                <c:pt idx="4479">
                  <c:v>41.432991000000001</c:v>
                </c:pt>
                <c:pt idx="4480">
                  <c:v>41.598736000000002</c:v>
                </c:pt>
                <c:pt idx="4481">
                  <c:v>41.432991000000001</c:v>
                </c:pt>
                <c:pt idx="4482">
                  <c:v>41.432991000000001</c:v>
                </c:pt>
                <c:pt idx="4483">
                  <c:v>41.432991000000001</c:v>
                </c:pt>
                <c:pt idx="4484">
                  <c:v>41.598736000000002</c:v>
                </c:pt>
                <c:pt idx="4485">
                  <c:v>41.598736000000002</c:v>
                </c:pt>
                <c:pt idx="4486">
                  <c:v>41.432991000000001</c:v>
                </c:pt>
                <c:pt idx="4487">
                  <c:v>41.598736000000002</c:v>
                </c:pt>
                <c:pt idx="4488">
                  <c:v>41.432991000000001</c:v>
                </c:pt>
                <c:pt idx="4489">
                  <c:v>41.432991000000001</c:v>
                </c:pt>
                <c:pt idx="4490">
                  <c:v>41.598736000000002</c:v>
                </c:pt>
                <c:pt idx="4491">
                  <c:v>41.432991000000001</c:v>
                </c:pt>
                <c:pt idx="4492">
                  <c:v>41.432991000000001</c:v>
                </c:pt>
                <c:pt idx="4493">
                  <c:v>41.432991000000001</c:v>
                </c:pt>
                <c:pt idx="4494">
                  <c:v>41.598736000000002</c:v>
                </c:pt>
                <c:pt idx="4495">
                  <c:v>41.598736000000002</c:v>
                </c:pt>
                <c:pt idx="4496">
                  <c:v>41.432991000000001</c:v>
                </c:pt>
                <c:pt idx="4497">
                  <c:v>41.432991000000001</c:v>
                </c:pt>
                <c:pt idx="4498">
                  <c:v>41.432991000000001</c:v>
                </c:pt>
                <c:pt idx="4499">
                  <c:v>41.432991000000001</c:v>
                </c:pt>
                <c:pt idx="4500">
                  <c:v>41.432991000000001</c:v>
                </c:pt>
                <c:pt idx="4501">
                  <c:v>41.432991000000001</c:v>
                </c:pt>
                <c:pt idx="4502">
                  <c:v>41.598736000000002</c:v>
                </c:pt>
                <c:pt idx="4503">
                  <c:v>41.598736000000002</c:v>
                </c:pt>
                <c:pt idx="4504">
                  <c:v>41.432991000000001</c:v>
                </c:pt>
                <c:pt idx="4505">
                  <c:v>41.432991000000001</c:v>
                </c:pt>
                <c:pt idx="4506">
                  <c:v>41.432991000000001</c:v>
                </c:pt>
                <c:pt idx="4507">
                  <c:v>41.432991000000001</c:v>
                </c:pt>
                <c:pt idx="4508">
                  <c:v>41.598736000000002</c:v>
                </c:pt>
                <c:pt idx="4509">
                  <c:v>41.432991000000001</c:v>
                </c:pt>
                <c:pt idx="4510">
                  <c:v>41.598736000000002</c:v>
                </c:pt>
                <c:pt idx="4511">
                  <c:v>41.432991000000001</c:v>
                </c:pt>
                <c:pt idx="4512">
                  <c:v>41.432991000000001</c:v>
                </c:pt>
                <c:pt idx="4513">
                  <c:v>41.598736000000002</c:v>
                </c:pt>
                <c:pt idx="4514">
                  <c:v>41.432991000000001</c:v>
                </c:pt>
                <c:pt idx="4515">
                  <c:v>41.598736000000002</c:v>
                </c:pt>
                <c:pt idx="4516">
                  <c:v>41.432991000000001</c:v>
                </c:pt>
                <c:pt idx="4517">
                  <c:v>41.598736000000002</c:v>
                </c:pt>
                <c:pt idx="4518">
                  <c:v>41.598736000000002</c:v>
                </c:pt>
                <c:pt idx="4519">
                  <c:v>41.598736000000002</c:v>
                </c:pt>
                <c:pt idx="4520">
                  <c:v>41.598736000000002</c:v>
                </c:pt>
                <c:pt idx="4521">
                  <c:v>41.432991000000001</c:v>
                </c:pt>
                <c:pt idx="4522">
                  <c:v>41.598736000000002</c:v>
                </c:pt>
                <c:pt idx="4523">
                  <c:v>41.598736000000002</c:v>
                </c:pt>
                <c:pt idx="4524">
                  <c:v>41.432991000000001</c:v>
                </c:pt>
                <c:pt idx="4525">
                  <c:v>41.432991000000001</c:v>
                </c:pt>
                <c:pt idx="4526">
                  <c:v>41.432991000000001</c:v>
                </c:pt>
                <c:pt idx="4527">
                  <c:v>41.432991000000001</c:v>
                </c:pt>
                <c:pt idx="4528">
                  <c:v>41.432991000000001</c:v>
                </c:pt>
                <c:pt idx="4529">
                  <c:v>41.432991000000001</c:v>
                </c:pt>
                <c:pt idx="4530">
                  <c:v>41.598736000000002</c:v>
                </c:pt>
                <c:pt idx="4531">
                  <c:v>41.598736000000002</c:v>
                </c:pt>
                <c:pt idx="4532">
                  <c:v>41.598736000000002</c:v>
                </c:pt>
                <c:pt idx="4533">
                  <c:v>41.432991000000001</c:v>
                </c:pt>
                <c:pt idx="4534">
                  <c:v>41.432991000000001</c:v>
                </c:pt>
                <c:pt idx="4535">
                  <c:v>41.598736000000002</c:v>
                </c:pt>
                <c:pt idx="4536">
                  <c:v>41.598736000000002</c:v>
                </c:pt>
                <c:pt idx="4537">
                  <c:v>41.432991000000001</c:v>
                </c:pt>
                <c:pt idx="4538">
                  <c:v>41.598736000000002</c:v>
                </c:pt>
                <c:pt idx="4539">
                  <c:v>41.432991000000001</c:v>
                </c:pt>
                <c:pt idx="4540">
                  <c:v>41.598736000000002</c:v>
                </c:pt>
                <c:pt idx="4541">
                  <c:v>41.598736000000002</c:v>
                </c:pt>
                <c:pt idx="4542">
                  <c:v>41.432991000000001</c:v>
                </c:pt>
                <c:pt idx="4543">
                  <c:v>41.432991000000001</c:v>
                </c:pt>
                <c:pt idx="4544">
                  <c:v>41.432991000000001</c:v>
                </c:pt>
                <c:pt idx="4545">
                  <c:v>41.432991000000001</c:v>
                </c:pt>
                <c:pt idx="4546">
                  <c:v>41.598736000000002</c:v>
                </c:pt>
                <c:pt idx="4547">
                  <c:v>41.598736000000002</c:v>
                </c:pt>
                <c:pt idx="4548">
                  <c:v>41.432991000000001</c:v>
                </c:pt>
                <c:pt idx="4549">
                  <c:v>41.432991000000001</c:v>
                </c:pt>
                <c:pt idx="4550">
                  <c:v>41.432991000000001</c:v>
                </c:pt>
                <c:pt idx="4551">
                  <c:v>41.432991000000001</c:v>
                </c:pt>
                <c:pt idx="4552">
                  <c:v>41.432991000000001</c:v>
                </c:pt>
                <c:pt idx="4553">
                  <c:v>41.432991000000001</c:v>
                </c:pt>
                <c:pt idx="4554">
                  <c:v>41.432991000000001</c:v>
                </c:pt>
                <c:pt idx="4555">
                  <c:v>41.598736000000002</c:v>
                </c:pt>
                <c:pt idx="4556">
                  <c:v>41.598736000000002</c:v>
                </c:pt>
                <c:pt idx="4557">
                  <c:v>41.432991000000001</c:v>
                </c:pt>
                <c:pt idx="4558">
                  <c:v>41.598736000000002</c:v>
                </c:pt>
                <c:pt idx="4559">
                  <c:v>41.432991000000001</c:v>
                </c:pt>
                <c:pt idx="4560">
                  <c:v>41.432991000000001</c:v>
                </c:pt>
                <c:pt idx="4561">
                  <c:v>41.432991000000001</c:v>
                </c:pt>
                <c:pt idx="4562">
                  <c:v>41.598736000000002</c:v>
                </c:pt>
                <c:pt idx="4563">
                  <c:v>41.598736000000002</c:v>
                </c:pt>
                <c:pt idx="4564">
                  <c:v>41.432991000000001</c:v>
                </c:pt>
                <c:pt idx="4565">
                  <c:v>41.598736000000002</c:v>
                </c:pt>
                <c:pt idx="4566">
                  <c:v>41.598736000000002</c:v>
                </c:pt>
                <c:pt idx="4567">
                  <c:v>41.598736000000002</c:v>
                </c:pt>
                <c:pt idx="4568">
                  <c:v>41.598736000000002</c:v>
                </c:pt>
                <c:pt idx="4569">
                  <c:v>41.598736000000002</c:v>
                </c:pt>
                <c:pt idx="4570">
                  <c:v>41.598736000000002</c:v>
                </c:pt>
                <c:pt idx="4571">
                  <c:v>41.432991000000001</c:v>
                </c:pt>
                <c:pt idx="4572">
                  <c:v>41.432991000000001</c:v>
                </c:pt>
                <c:pt idx="4573">
                  <c:v>41.598736000000002</c:v>
                </c:pt>
                <c:pt idx="4574">
                  <c:v>41.598736000000002</c:v>
                </c:pt>
                <c:pt idx="4575">
                  <c:v>41.432991000000001</c:v>
                </c:pt>
                <c:pt idx="4576">
                  <c:v>41.432991000000001</c:v>
                </c:pt>
                <c:pt idx="4577">
                  <c:v>41.432991000000001</c:v>
                </c:pt>
                <c:pt idx="4578">
                  <c:v>41.598736000000002</c:v>
                </c:pt>
                <c:pt idx="4579">
                  <c:v>41.432991000000001</c:v>
                </c:pt>
                <c:pt idx="4580">
                  <c:v>41.598736000000002</c:v>
                </c:pt>
                <c:pt idx="4581">
                  <c:v>41.432991000000001</c:v>
                </c:pt>
                <c:pt idx="4582">
                  <c:v>41.432991000000001</c:v>
                </c:pt>
                <c:pt idx="4583">
                  <c:v>41.432991000000001</c:v>
                </c:pt>
                <c:pt idx="4584">
                  <c:v>41.432991000000001</c:v>
                </c:pt>
                <c:pt idx="4585">
                  <c:v>41.598736000000002</c:v>
                </c:pt>
                <c:pt idx="4586">
                  <c:v>41.432991000000001</c:v>
                </c:pt>
                <c:pt idx="4587">
                  <c:v>41.598736000000002</c:v>
                </c:pt>
                <c:pt idx="4588">
                  <c:v>41.432991000000001</c:v>
                </c:pt>
                <c:pt idx="4589">
                  <c:v>41.432991000000001</c:v>
                </c:pt>
                <c:pt idx="4590">
                  <c:v>41.432991000000001</c:v>
                </c:pt>
                <c:pt idx="4591">
                  <c:v>41.432991000000001</c:v>
                </c:pt>
                <c:pt idx="4592">
                  <c:v>41.432991000000001</c:v>
                </c:pt>
                <c:pt idx="4593">
                  <c:v>41.432991000000001</c:v>
                </c:pt>
                <c:pt idx="4594">
                  <c:v>41.432991000000001</c:v>
                </c:pt>
                <c:pt idx="4595">
                  <c:v>41.432991000000001</c:v>
                </c:pt>
                <c:pt idx="4596">
                  <c:v>41.432991000000001</c:v>
                </c:pt>
                <c:pt idx="4597">
                  <c:v>41.432991000000001</c:v>
                </c:pt>
                <c:pt idx="4598">
                  <c:v>41.432991000000001</c:v>
                </c:pt>
                <c:pt idx="4599">
                  <c:v>41.598736000000002</c:v>
                </c:pt>
                <c:pt idx="4600">
                  <c:v>41.432991000000001</c:v>
                </c:pt>
                <c:pt idx="4601">
                  <c:v>41.598736000000002</c:v>
                </c:pt>
                <c:pt idx="4602">
                  <c:v>41.432991000000001</c:v>
                </c:pt>
                <c:pt idx="4603">
                  <c:v>41.432991000000001</c:v>
                </c:pt>
                <c:pt idx="4604">
                  <c:v>41.598736000000002</c:v>
                </c:pt>
                <c:pt idx="4605">
                  <c:v>41.432991000000001</c:v>
                </c:pt>
                <c:pt idx="4606">
                  <c:v>41.598736000000002</c:v>
                </c:pt>
                <c:pt idx="4607">
                  <c:v>41.598736000000002</c:v>
                </c:pt>
                <c:pt idx="4608">
                  <c:v>41.432991000000001</c:v>
                </c:pt>
                <c:pt idx="4609">
                  <c:v>41.598736000000002</c:v>
                </c:pt>
                <c:pt idx="4610">
                  <c:v>41.598736000000002</c:v>
                </c:pt>
                <c:pt idx="4611">
                  <c:v>41.598736000000002</c:v>
                </c:pt>
                <c:pt idx="4612">
                  <c:v>41.598736000000002</c:v>
                </c:pt>
                <c:pt idx="4613">
                  <c:v>41.598736000000002</c:v>
                </c:pt>
                <c:pt idx="4614">
                  <c:v>41.598736000000002</c:v>
                </c:pt>
                <c:pt idx="4615">
                  <c:v>41.432991000000001</c:v>
                </c:pt>
                <c:pt idx="4616">
                  <c:v>41.432991000000001</c:v>
                </c:pt>
                <c:pt idx="4617">
                  <c:v>41.598736000000002</c:v>
                </c:pt>
                <c:pt idx="4618">
                  <c:v>41.598736000000002</c:v>
                </c:pt>
                <c:pt idx="4619">
                  <c:v>41.598736000000002</c:v>
                </c:pt>
                <c:pt idx="4620">
                  <c:v>41.598736000000002</c:v>
                </c:pt>
                <c:pt idx="4621">
                  <c:v>41.598736000000002</c:v>
                </c:pt>
                <c:pt idx="4622">
                  <c:v>41.598736000000002</c:v>
                </c:pt>
                <c:pt idx="4623">
                  <c:v>41.598736000000002</c:v>
                </c:pt>
                <c:pt idx="4624">
                  <c:v>41.598736000000002</c:v>
                </c:pt>
                <c:pt idx="4625">
                  <c:v>41.598736000000002</c:v>
                </c:pt>
                <c:pt idx="4626">
                  <c:v>41.598736000000002</c:v>
                </c:pt>
                <c:pt idx="4627">
                  <c:v>41.598736000000002</c:v>
                </c:pt>
                <c:pt idx="4628">
                  <c:v>41.598736000000002</c:v>
                </c:pt>
                <c:pt idx="4629">
                  <c:v>41.432991000000001</c:v>
                </c:pt>
                <c:pt idx="4630">
                  <c:v>41.598736000000002</c:v>
                </c:pt>
                <c:pt idx="4631">
                  <c:v>41.598736000000002</c:v>
                </c:pt>
                <c:pt idx="4632">
                  <c:v>41.598736000000002</c:v>
                </c:pt>
                <c:pt idx="4633">
                  <c:v>41.598736000000002</c:v>
                </c:pt>
                <c:pt idx="4634">
                  <c:v>41.598736000000002</c:v>
                </c:pt>
                <c:pt idx="4635">
                  <c:v>41.598736000000002</c:v>
                </c:pt>
                <c:pt idx="4636">
                  <c:v>41.432991000000001</c:v>
                </c:pt>
                <c:pt idx="4637">
                  <c:v>41.598736000000002</c:v>
                </c:pt>
                <c:pt idx="4638">
                  <c:v>41.432991000000001</c:v>
                </c:pt>
                <c:pt idx="4639">
                  <c:v>41.432991000000001</c:v>
                </c:pt>
                <c:pt idx="4640">
                  <c:v>41.598736000000002</c:v>
                </c:pt>
                <c:pt idx="4641">
                  <c:v>41.432991000000001</c:v>
                </c:pt>
                <c:pt idx="4642">
                  <c:v>41.598736000000002</c:v>
                </c:pt>
                <c:pt idx="4643">
                  <c:v>41.598736000000002</c:v>
                </c:pt>
                <c:pt idx="4644">
                  <c:v>41.598736000000002</c:v>
                </c:pt>
                <c:pt idx="4645">
                  <c:v>41.432991000000001</c:v>
                </c:pt>
                <c:pt idx="4646">
                  <c:v>41.598736000000002</c:v>
                </c:pt>
                <c:pt idx="4647">
                  <c:v>41.598736000000002</c:v>
                </c:pt>
                <c:pt idx="4648">
                  <c:v>41.598736000000002</c:v>
                </c:pt>
                <c:pt idx="4649">
                  <c:v>41.598736000000002</c:v>
                </c:pt>
                <c:pt idx="4650">
                  <c:v>41.598736000000002</c:v>
                </c:pt>
                <c:pt idx="4651">
                  <c:v>41.432991000000001</c:v>
                </c:pt>
                <c:pt idx="4652">
                  <c:v>41.432991000000001</c:v>
                </c:pt>
                <c:pt idx="4653">
                  <c:v>41.598736000000002</c:v>
                </c:pt>
                <c:pt idx="4654">
                  <c:v>41.598736000000002</c:v>
                </c:pt>
                <c:pt idx="4655">
                  <c:v>41.598736000000002</c:v>
                </c:pt>
                <c:pt idx="4656">
                  <c:v>41.432991000000001</c:v>
                </c:pt>
                <c:pt idx="4657">
                  <c:v>41.432991000000001</c:v>
                </c:pt>
                <c:pt idx="4658">
                  <c:v>41.432991000000001</c:v>
                </c:pt>
                <c:pt idx="4659">
                  <c:v>41.432991000000001</c:v>
                </c:pt>
                <c:pt idx="4660">
                  <c:v>41.432991000000001</c:v>
                </c:pt>
                <c:pt idx="4661">
                  <c:v>41.598736000000002</c:v>
                </c:pt>
                <c:pt idx="4662">
                  <c:v>41.432991000000001</c:v>
                </c:pt>
                <c:pt idx="4663">
                  <c:v>41.598736000000002</c:v>
                </c:pt>
                <c:pt idx="4664">
                  <c:v>41.598736000000002</c:v>
                </c:pt>
                <c:pt idx="4665">
                  <c:v>41.598736000000002</c:v>
                </c:pt>
                <c:pt idx="4666">
                  <c:v>41.598736000000002</c:v>
                </c:pt>
                <c:pt idx="4667">
                  <c:v>41.598736000000002</c:v>
                </c:pt>
                <c:pt idx="4668">
                  <c:v>41.598736000000002</c:v>
                </c:pt>
                <c:pt idx="4669">
                  <c:v>41.432991000000001</c:v>
                </c:pt>
                <c:pt idx="4670">
                  <c:v>41.432991000000001</c:v>
                </c:pt>
                <c:pt idx="4671">
                  <c:v>41.432991000000001</c:v>
                </c:pt>
                <c:pt idx="4672">
                  <c:v>41.432991000000001</c:v>
                </c:pt>
                <c:pt idx="4673">
                  <c:v>41.598736000000002</c:v>
                </c:pt>
                <c:pt idx="4674">
                  <c:v>41.432991000000001</c:v>
                </c:pt>
                <c:pt idx="4675">
                  <c:v>41.598736000000002</c:v>
                </c:pt>
                <c:pt idx="4676">
                  <c:v>41.432991000000001</c:v>
                </c:pt>
                <c:pt idx="4677">
                  <c:v>41.432991000000001</c:v>
                </c:pt>
                <c:pt idx="4678">
                  <c:v>41.598736000000002</c:v>
                </c:pt>
                <c:pt idx="4679">
                  <c:v>41.432991000000001</c:v>
                </c:pt>
                <c:pt idx="4680">
                  <c:v>41.432991000000001</c:v>
                </c:pt>
                <c:pt idx="4681">
                  <c:v>41.598736000000002</c:v>
                </c:pt>
                <c:pt idx="4682">
                  <c:v>41.432991000000001</c:v>
                </c:pt>
                <c:pt idx="4683">
                  <c:v>41.598736000000002</c:v>
                </c:pt>
                <c:pt idx="4684">
                  <c:v>41.432991000000001</c:v>
                </c:pt>
                <c:pt idx="4685">
                  <c:v>41.432991000000001</c:v>
                </c:pt>
                <c:pt idx="4686">
                  <c:v>41.598736000000002</c:v>
                </c:pt>
                <c:pt idx="4687">
                  <c:v>41.432991000000001</c:v>
                </c:pt>
                <c:pt idx="4688">
                  <c:v>41.432991000000001</c:v>
                </c:pt>
                <c:pt idx="4689">
                  <c:v>41.598736000000002</c:v>
                </c:pt>
                <c:pt idx="4690">
                  <c:v>41.598736000000002</c:v>
                </c:pt>
                <c:pt idx="4691">
                  <c:v>41.598736000000002</c:v>
                </c:pt>
                <c:pt idx="4692">
                  <c:v>41.598736000000002</c:v>
                </c:pt>
                <c:pt idx="4693">
                  <c:v>41.432991000000001</c:v>
                </c:pt>
                <c:pt idx="4694">
                  <c:v>41.598736000000002</c:v>
                </c:pt>
                <c:pt idx="4695">
                  <c:v>41.598736000000002</c:v>
                </c:pt>
                <c:pt idx="4696">
                  <c:v>41.598736000000002</c:v>
                </c:pt>
                <c:pt idx="4697">
                  <c:v>41.598736000000002</c:v>
                </c:pt>
                <c:pt idx="4698">
                  <c:v>41.598736000000002</c:v>
                </c:pt>
                <c:pt idx="4699">
                  <c:v>41.598736000000002</c:v>
                </c:pt>
                <c:pt idx="4700">
                  <c:v>41.598736000000002</c:v>
                </c:pt>
                <c:pt idx="4701">
                  <c:v>41.432991000000001</c:v>
                </c:pt>
                <c:pt idx="4702">
                  <c:v>41.598736000000002</c:v>
                </c:pt>
                <c:pt idx="4703">
                  <c:v>41.432991000000001</c:v>
                </c:pt>
                <c:pt idx="4704">
                  <c:v>41.598736000000002</c:v>
                </c:pt>
                <c:pt idx="4705">
                  <c:v>41.598736000000002</c:v>
                </c:pt>
                <c:pt idx="4706">
                  <c:v>41.432991000000001</c:v>
                </c:pt>
                <c:pt idx="4707">
                  <c:v>41.598736000000002</c:v>
                </c:pt>
                <c:pt idx="4708">
                  <c:v>41.598736000000002</c:v>
                </c:pt>
                <c:pt idx="4709">
                  <c:v>41.598736000000002</c:v>
                </c:pt>
                <c:pt idx="4710">
                  <c:v>41.598736000000002</c:v>
                </c:pt>
                <c:pt idx="4711">
                  <c:v>41.598736000000002</c:v>
                </c:pt>
                <c:pt idx="4712">
                  <c:v>41.598736000000002</c:v>
                </c:pt>
                <c:pt idx="4713">
                  <c:v>41.432991000000001</c:v>
                </c:pt>
                <c:pt idx="4714">
                  <c:v>41.598736000000002</c:v>
                </c:pt>
                <c:pt idx="4715">
                  <c:v>41.598736000000002</c:v>
                </c:pt>
                <c:pt idx="4716">
                  <c:v>41.598736000000002</c:v>
                </c:pt>
                <c:pt idx="4717">
                  <c:v>41.598736000000002</c:v>
                </c:pt>
                <c:pt idx="4718">
                  <c:v>41.598736000000002</c:v>
                </c:pt>
                <c:pt idx="4719">
                  <c:v>41.432991000000001</c:v>
                </c:pt>
                <c:pt idx="4720">
                  <c:v>41.432991000000001</c:v>
                </c:pt>
                <c:pt idx="4721">
                  <c:v>41.598736000000002</c:v>
                </c:pt>
                <c:pt idx="4722">
                  <c:v>41.432991000000001</c:v>
                </c:pt>
                <c:pt idx="4723">
                  <c:v>41.432991000000001</c:v>
                </c:pt>
                <c:pt idx="4724">
                  <c:v>41.598736000000002</c:v>
                </c:pt>
                <c:pt idx="4725">
                  <c:v>41.598736000000002</c:v>
                </c:pt>
                <c:pt idx="4726">
                  <c:v>41.598736000000002</c:v>
                </c:pt>
                <c:pt idx="4727">
                  <c:v>41.598736000000002</c:v>
                </c:pt>
                <c:pt idx="4728">
                  <c:v>41.432991000000001</c:v>
                </c:pt>
                <c:pt idx="4729">
                  <c:v>41.432991000000001</c:v>
                </c:pt>
                <c:pt idx="4730">
                  <c:v>41.598736000000002</c:v>
                </c:pt>
                <c:pt idx="4731">
                  <c:v>41.598736000000002</c:v>
                </c:pt>
                <c:pt idx="4732">
                  <c:v>41.432991000000001</c:v>
                </c:pt>
                <c:pt idx="4733">
                  <c:v>41.432991000000001</c:v>
                </c:pt>
                <c:pt idx="4734">
                  <c:v>41.598736000000002</c:v>
                </c:pt>
                <c:pt idx="4735">
                  <c:v>41.432991000000001</c:v>
                </c:pt>
                <c:pt idx="4736">
                  <c:v>41.598736000000002</c:v>
                </c:pt>
                <c:pt idx="4737">
                  <c:v>41.598736000000002</c:v>
                </c:pt>
                <c:pt idx="4738">
                  <c:v>41.432991000000001</c:v>
                </c:pt>
                <c:pt idx="4739">
                  <c:v>41.598736000000002</c:v>
                </c:pt>
                <c:pt idx="4740">
                  <c:v>41.598736000000002</c:v>
                </c:pt>
                <c:pt idx="4741">
                  <c:v>41.598736000000002</c:v>
                </c:pt>
                <c:pt idx="4742">
                  <c:v>41.598736000000002</c:v>
                </c:pt>
                <c:pt idx="4743">
                  <c:v>41.432991000000001</c:v>
                </c:pt>
                <c:pt idx="4744">
                  <c:v>41.432991000000001</c:v>
                </c:pt>
                <c:pt idx="4745">
                  <c:v>41.598736000000002</c:v>
                </c:pt>
                <c:pt idx="4746">
                  <c:v>41.432991000000001</c:v>
                </c:pt>
                <c:pt idx="4747">
                  <c:v>41.432991000000001</c:v>
                </c:pt>
                <c:pt idx="4748">
                  <c:v>41.432991000000001</c:v>
                </c:pt>
                <c:pt idx="4749">
                  <c:v>41.598736000000002</c:v>
                </c:pt>
                <c:pt idx="4750">
                  <c:v>41.598736000000002</c:v>
                </c:pt>
                <c:pt idx="4751">
                  <c:v>41.598736000000002</c:v>
                </c:pt>
                <c:pt idx="4752">
                  <c:v>41.598736000000002</c:v>
                </c:pt>
                <c:pt idx="4753">
                  <c:v>41.432991000000001</c:v>
                </c:pt>
                <c:pt idx="4754">
                  <c:v>41.598736000000002</c:v>
                </c:pt>
                <c:pt idx="4755">
                  <c:v>41.598736000000002</c:v>
                </c:pt>
                <c:pt idx="4756">
                  <c:v>41.432991000000001</c:v>
                </c:pt>
                <c:pt idx="4757">
                  <c:v>41.432991000000001</c:v>
                </c:pt>
                <c:pt idx="4758">
                  <c:v>41.598736000000002</c:v>
                </c:pt>
                <c:pt idx="4759">
                  <c:v>41.598736000000002</c:v>
                </c:pt>
                <c:pt idx="4760">
                  <c:v>41.432991000000001</c:v>
                </c:pt>
                <c:pt idx="4761">
                  <c:v>41.432991000000001</c:v>
                </c:pt>
                <c:pt idx="4762">
                  <c:v>41.598736000000002</c:v>
                </c:pt>
                <c:pt idx="4763">
                  <c:v>41.598736000000002</c:v>
                </c:pt>
                <c:pt idx="4764">
                  <c:v>41.598736000000002</c:v>
                </c:pt>
                <c:pt idx="4765">
                  <c:v>41.598736000000002</c:v>
                </c:pt>
                <c:pt idx="4766">
                  <c:v>41.432991000000001</c:v>
                </c:pt>
                <c:pt idx="4767">
                  <c:v>41.598736000000002</c:v>
                </c:pt>
                <c:pt idx="4768">
                  <c:v>41.598736000000002</c:v>
                </c:pt>
                <c:pt idx="4769">
                  <c:v>41.432991000000001</c:v>
                </c:pt>
                <c:pt idx="4770">
                  <c:v>41.598736000000002</c:v>
                </c:pt>
                <c:pt idx="4771">
                  <c:v>41.432991000000001</c:v>
                </c:pt>
                <c:pt idx="4772">
                  <c:v>41.432991000000001</c:v>
                </c:pt>
                <c:pt idx="4773">
                  <c:v>41.598736000000002</c:v>
                </c:pt>
                <c:pt idx="4774">
                  <c:v>41.432991000000001</c:v>
                </c:pt>
                <c:pt idx="4775">
                  <c:v>41.432991000000001</c:v>
                </c:pt>
                <c:pt idx="4776">
                  <c:v>41.598736000000002</c:v>
                </c:pt>
                <c:pt idx="4777">
                  <c:v>41.598736000000002</c:v>
                </c:pt>
                <c:pt idx="4778">
                  <c:v>41.598736000000002</c:v>
                </c:pt>
                <c:pt idx="4779">
                  <c:v>41.598736000000002</c:v>
                </c:pt>
                <c:pt idx="4780">
                  <c:v>41.598736000000002</c:v>
                </c:pt>
                <c:pt idx="4781">
                  <c:v>41.598736000000002</c:v>
                </c:pt>
                <c:pt idx="4782">
                  <c:v>41.598736000000002</c:v>
                </c:pt>
                <c:pt idx="4783">
                  <c:v>41.432991000000001</c:v>
                </c:pt>
                <c:pt idx="4784">
                  <c:v>41.598736000000002</c:v>
                </c:pt>
                <c:pt idx="4785">
                  <c:v>41.432991000000001</c:v>
                </c:pt>
                <c:pt idx="4786">
                  <c:v>41.598736000000002</c:v>
                </c:pt>
                <c:pt idx="4787">
                  <c:v>41.432991000000001</c:v>
                </c:pt>
                <c:pt idx="4788">
                  <c:v>41.598736000000002</c:v>
                </c:pt>
                <c:pt idx="4789">
                  <c:v>41.432991000000001</c:v>
                </c:pt>
                <c:pt idx="4790">
                  <c:v>41.598736000000002</c:v>
                </c:pt>
                <c:pt idx="4791">
                  <c:v>41.598736000000002</c:v>
                </c:pt>
                <c:pt idx="4792">
                  <c:v>41.598736000000002</c:v>
                </c:pt>
                <c:pt idx="4793">
                  <c:v>41.598736000000002</c:v>
                </c:pt>
                <c:pt idx="4794">
                  <c:v>41.432991000000001</c:v>
                </c:pt>
                <c:pt idx="4795">
                  <c:v>41.432991000000001</c:v>
                </c:pt>
                <c:pt idx="4796">
                  <c:v>41.598736000000002</c:v>
                </c:pt>
                <c:pt idx="4797">
                  <c:v>41.598736000000002</c:v>
                </c:pt>
                <c:pt idx="4798">
                  <c:v>41.432991000000001</c:v>
                </c:pt>
                <c:pt idx="4799">
                  <c:v>41.432991000000001</c:v>
                </c:pt>
                <c:pt idx="4800">
                  <c:v>41.598736000000002</c:v>
                </c:pt>
                <c:pt idx="4801">
                  <c:v>41.432991000000001</c:v>
                </c:pt>
                <c:pt idx="4802">
                  <c:v>41.598736000000002</c:v>
                </c:pt>
                <c:pt idx="4803">
                  <c:v>41.432991000000001</c:v>
                </c:pt>
                <c:pt idx="4804">
                  <c:v>41.432991000000001</c:v>
                </c:pt>
                <c:pt idx="4805">
                  <c:v>41.432991000000001</c:v>
                </c:pt>
                <c:pt idx="4806">
                  <c:v>41.598736000000002</c:v>
                </c:pt>
                <c:pt idx="4807">
                  <c:v>41.598736000000002</c:v>
                </c:pt>
                <c:pt idx="4808">
                  <c:v>41.598736000000002</c:v>
                </c:pt>
                <c:pt idx="4809">
                  <c:v>41.598736000000002</c:v>
                </c:pt>
                <c:pt idx="4810">
                  <c:v>41.598736000000002</c:v>
                </c:pt>
                <c:pt idx="4811">
                  <c:v>41.598736000000002</c:v>
                </c:pt>
                <c:pt idx="4812">
                  <c:v>41.432991000000001</c:v>
                </c:pt>
                <c:pt idx="4813">
                  <c:v>41.432991000000001</c:v>
                </c:pt>
                <c:pt idx="4814">
                  <c:v>41.598736000000002</c:v>
                </c:pt>
                <c:pt idx="4815">
                  <c:v>41.598736000000002</c:v>
                </c:pt>
                <c:pt idx="4816">
                  <c:v>41.598736000000002</c:v>
                </c:pt>
                <c:pt idx="4817">
                  <c:v>41.432991000000001</c:v>
                </c:pt>
                <c:pt idx="4818">
                  <c:v>41.432991000000001</c:v>
                </c:pt>
                <c:pt idx="4819">
                  <c:v>41.598736000000002</c:v>
                </c:pt>
                <c:pt idx="4820">
                  <c:v>41.432991000000001</c:v>
                </c:pt>
                <c:pt idx="4821">
                  <c:v>41.598736000000002</c:v>
                </c:pt>
                <c:pt idx="4822">
                  <c:v>41.598736000000002</c:v>
                </c:pt>
                <c:pt idx="4823">
                  <c:v>41.598736000000002</c:v>
                </c:pt>
                <c:pt idx="4824">
                  <c:v>41.598736000000002</c:v>
                </c:pt>
                <c:pt idx="4825">
                  <c:v>41.432991000000001</c:v>
                </c:pt>
                <c:pt idx="4826">
                  <c:v>41.598736000000002</c:v>
                </c:pt>
                <c:pt idx="4827">
                  <c:v>41.598736000000002</c:v>
                </c:pt>
                <c:pt idx="4828">
                  <c:v>41.598736000000002</c:v>
                </c:pt>
                <c:pt idx="4829">
                  <c:v>41.598736000000002</c:v>
                </c:pt>
                <c:pt idx="4830">
                  <c:v>41.598736000000002</c:v>
                </c:pt>
                <c:pt idx="4831">
                  <c:v>41.598736000000002</c:v>
                </c:pt>
                <c:pt idx="4832">
                  <c:v>41.598736000000002</c:v>
                </c:pt>
                <c:pt idx="4833">
                  <c:v>41.598736000000002</c:v>
                </c:pt>
                <c:pt idx="4834">
                  <c:v>41.598736000000002</c:v>
                </c:pt>
                <c:pt idx="4835">
                  <c:v>41.432991000000001</c:v>
                </c:pt>
                <c:pt idx="4836">
                  <c:v>41.432991000000001</c:v>
                </c:pt>
                <c:pt idx="4837">
                  <c:v>41.432991000000001</c:v>
                </c:pt>
                <c:pt idx="4838">
                  <c:v>41.432991000000001</c:v>
                </c:pt>
                <c:pt idx="4839">
                  <c:v>41.598736000000002</c:v>
                </c:pt>
                <c:pt idx="4840">
                  <c:v>41.598736000000002</c:v>
                </c:pt>
                <c:pt idx="4841">
                  <c:v>41.598736000000002</c:v>
                </c:pt>
                <c:pt idx="4842">
                  <c:v>41.432991000000001</c:v>
                </c:pt>
                <c:pt idx="4843">
                  <c:v>41.598736000000002</c:v>
                </c:pt>
                <c:pt idx="4844">
                  <c:v>41.432991000000001</c:v>
                </c:pt>
                <c:pt idx="4845">
                  <c:v>41.432991000000001</c:v>
                </c:pt>
                <c:pt idx="4846">
                  <c:v>41.432991000000001</c:v>
                </c:pt>
                <c:pt idx="4847">
                  <c:v>41.432991000000001</c:v>
                </c:pt>
                <c:pt idx="4848">
                  <c:v>41.598736000000002</c:v>
                </c:pt>
                <c:pt idx="4849">
                  <c:v>41.598736000000002</c:v>
                </c:pt>
                <c:pt idx="4850">
                  <c:v>41.432991000000001</c:v>
                </c:pt>
                <c:pt idx="4851">
                  <c:v>41.598736000000002</c:v>
                </c:pt>
                <c:pt idx="4852">
                  <c:v>41.432991000000001</c:v>
                </c:pt>
                <c:pt idx="4853">
                  <c:v>41.598736000000002</c:v>
                </c:pt>
                <c:pt idx="4854">
                  <c:v>41.598736000000002</c:v>
                </c:pt>
                <c:pt idx="4855">
                  <c:v>41.432991000000001</c:v>
                </c:pt>
                <c:pt idx="4856">
                  <c:v>41.432991000000001</c:v>
                </c:pt>
                <c:pt idx="4857">
                  <c:v>41.598736000000002</c:v>
                </c:pt>
                <c:pt idx="4858">
                  <c:v>41.432991000000001</c:v>
                </c:pt>
                <c:pt idx="4859">
                  <c:v>41.432991000000001</c:v>
                </c:pt>
                <c:pt idx="4860">
                  <c:v>41.432991000000001</c:v>
                </c:pt>
                <c:pt idx="4861">
                  <c:v>41.432991000000001</c:v>
                </c:pt>
                <c:pt idx="4862">
                  <c:v>41.432991000000001</c:v>
                </c:pt>
                <c:pt idx="4863">
                  <c:v>41.598736000000002</c:v>
                </c:pt>
                <c:pt idx="4864">
                  <c:v>41.432991000000001</c:v>
                </c:pt>
                <c:pt idx="4865">
                  <c:v>41.432991000000001</c:v>
                </c:pt>
                <c:pt idx="4866">
                  <c:v>41.432991000000001</c:v>
                </c:pt>
                <c:pt idx="4867">
                  <c:v>41.432991000000001</c:v>
                </c:pt>
                <c:pt idx="4868">
                  <c:v>41.598736000000002</c:v>
                </c:pt>
                <c:pt idx="4869">
                  <c:v>41.432991000000001</c:v>
                </c:pt>
                <c:pt idx="4870">
                  <c:v>41.432991000000001</c:v>
                </c:pt>
                <c:pt idx="4871">
                  <c:v>41.432991000000001</c:v>
                </c:pt>
                <c:pt idx="4872">
                  <c:v>41.432991000000001</c:v>
                </c:pt>
                <c:pt idx="4873">
                  <c:v>41.598736000000002</c:v>
                </c:pt>
                <c:pt idx="4874">
                  <c:v>41.432991000000001</c:v>
                </c:pt>
                <c:pt idx="4875">
                  <c:v>41.598736000000002</c:v>
                </c:pt>
                <c:pt idx="4876">
                  <c:v>41.598736000000002</c:v>
                </c:pt>
                <c:pt idx="4877">
                  <c:v>41.432991000000001</c:v>
                </c:pt>
                <c:pt idx="4878">
                  <c:v>41.432991000000001</c:v>
                </c:pt>
                <c:pt idx="4879">
                  <c:v>41.432991000000001</c:v>
                </c:pt>
                <c:pt idx="4880">
                  <c:v>41.432991000000001</c:v>
                </c:pt>
                <c:pt idx="4881">
                  <c:v>41.432991000000001</c:v>
                </c:pt>
                <c:pt idx="4882">
                  <c:v>41.432991000000001</c:v>
                </c:pt>
                <c:pt idx="4883">
                  <c:v>41.432991000000001</c:v>
                </c:pt>
                <c:pt idx="4884">
                  <c:v>41.598736000000002</c:v>
                </c:pt>
                <c:pt idx="4885">
                  <c:v>41.432991000000001</c:v>
                </c:pt>
                <c:pt idx="4886">
                  <c:v>41.432991000000001</c:v>
                </c:pt>
                <c:pt idx="4887">
                  <c:v>41.432991000000001</c:v>
                </c:pt>
                <c:pt idx="4888">
                  <c:v>41.432991000000001</c:v>
                </c:pt>
                <c:pt idx="4889">
                  <c:v>41.432991000000001</c:v>
                </c:pt>
                <c:pt idx="4890">
                  <c:v>41.432991000000001</c:v>
                </c:pt>
                <c:pt idx="4891">
                  <c:v>41.598736000000002</c:v>
                </c:pt>
                <c:pt idx="4892">
                  <c:v>41.598736000000002</c:v>
                </c:pt>
                <c:pt idx="4893">
                  <c:v>41.598736000000002</c:v>
                </c:pt>
                <c:pt idx="4894">
                  <c:v>41.432991000000001</c:v>
                </c:pt>
                <c:pt idx="4895">
                  <c:v>41.432991000000001</c:v>
                </c:pt>
                <c:pt idx="4896">
                  <c:v>41.432991000000001</c:v>
                </c:pt>
                <c:pt idx="4897">
                  <c:v>41.598736000000002</c:v>
                </c:pt>
                <c:pt idx="4898">
                  <c:v>41.432991000000001</c:v>
                </c:pt>
                <c:pt idx="4899">
                  <c:v>41.432991000000001</c:v>
                </c:pt>
                <c:pt idx="4900">
                  <c:v>41.432991000000001</c:v>
                </c:pt>
                <c:pt idx="4901">
                  <c:v>41.432991000000001</c:v>
                </c:pt>
                <c:pt idx="4902">
                  <c:v>41.598736000000002</c:v>
                </c:pt>
                <c:pt idx="4903">
                  <c:v>41.598736000000002</c:v>
                </c:pt>
                <c:pt idx="4904">
                  <c:v>41.598736000000002</c:v>
                </c:pt>
                <c:pt idx="4905">
                  <c:v>41.432991000000001</c:v>
                </c:pt>
                <c:pt idx="4906">
                  <c:v>41.432991000000001</c:v>
                </c:pt>
                <c:pt idx="4907">
                  <c:v>41.432991000000001</c:v>
                </c:pt>
                <c:pt idx="4908">
                  <c:v>41.432991000000001</c:v>
                </c:pt>
                <c:pt idx="4909">
                  <c:v>41.432991000000001</c:v>
                </c:pt>
                <c:pt idx="4910">
                  <c:v>41.432991000000001</c:v>
                </c:pt>
                <c:pt idx="4911">
                  <c:v>41.432991000000001</c:v>
                </c:pt>
                <c:pt idx="4912">
                  <c:v>41.432991000000001</c:v>
                </c:pt>
                <c:pt idx="4913">
                  <c:v>41.432991000000001</c:v>
                </c:pt>
                <c:pt idx="4914">
                  <c:v>41.432991000000001</c:v>
                </c:pt>
                <c:pt idx="4915">
                  <c:v>41.432991000000001</c:v>
                </c:pt>
                <c:pt idx="4916">
                  <c:v>41.432991000000001</c:v>
                </c:pt>
                <c:pt idx="4917">
                  <c:v>41.598736000000002</c:v>
                </c:pt>
                <c:pt idx="4918">
                  <c:v>41.598736000000002</c:v>
                </c:pt>
                <c:pt idx="4919">
                  <c:v>41.598736000000002</c:v>
                </c:pt>
                <c:pt idx="4920">
                  <c:v>41.598736000000002</c:v>
                </c:pt>
                <c:pt idx="4921">
                  <c:v>41.432991000000001</c:v>
                </c:pt>
                <c:pt idx="4922">
                  <c:v>41.598736000000002</c:v>
                </c:pt>
                <c:pt idx="4923">
                  <c:v>41.598736000000002</c:v>
                </c:pt>
                <c:pt idx="4924">
                  <c:v>41.598736000000002</c:v>
                </c:pt>
                <c:pt idx="4925">
                  <c:v>41.432991000000001</c:v>
                </c:pt>
                <c:pt idx="4926">
                  <c:v>41.432991000000001</c:v>
                </c:pt>
                <c:pt idx="4927">
                  <c:v>41.598736000000002</c:v>
                </c:pt>
                <c:pt idx="4928">
                  <c:v>41.432991000000001</c:v>
                </c:pt>
                <c:pt idx="4929">
                  <c:v>41.432991000000001</c:v>
                </c:pt>
                <c:pt idx="4930">
                  <c:v>41.598736000000002</c:v>
                </c:pt>
                <c:pt idx="4931">
                  <c:v>41.432991000000001</c:v>
                </c:pt>
                <c:pt idx="4932">
                  <c:v>41.432991000000001</c:v>
                </c:pt>
                <c:pt idx="4933">
                  <c:v>41.432991000000001</c:v>
                </c:pt>
                <c:pt idx="4934">
                  <c:v>41.598736000000002</c:v>
                </c:pt>
                <c:pt idx="4935">
                  <c:v>41.432991000000001</c:v>
                </c:pt>
                <c:pt idx="4936">
                  <c:v>41.432991000000001</c:v>
                </c:pt>
                <c:pt idx="4937">
                  <c:v>41.432991000000001</c:v>
                </c:pt>
                <c:pt idx="4938">
                  <c:v>41.432991000000001</c:v>
                </c:pt>
                <c:pt idx="4939">
                  <c:v>41.432991000000001</c:v>
                </c:pt>
                <c:pt idx="4940">
                  <c:v>41.598736000000002</c:v>
                </c:pt>
                <c:pt idx="4941">
                  <c:v>41.598736000000002</c:v>
                </c:pt>
                <c:pt idx="4942">
                  <c:v>41.432991000000001</c:v>
                </c:pt>
                <c:pt idx="4943">
                  <c:v>41.432991000000001</c:v>
                </c:pt>
                <c:pt idx="4944">
                  <c:v>41.598736000000002</c:v>
                </c:pt>
                <c:pt idx="4945">
                  <c:v>41.598736000000002</c:v>
                </c:pt>
                <c:pt idx="4946">
                  <c:v>41.598736000000002</c:v>
                </c:pt>
                <c:pt idx="4947">
                  <c:v>41.432991000000001</c:v>
                </c:pt>
                <c:pt idx="4948">
                  <c:v>41.432991000000001</c:v>
                </c:pt>
                <c:pt idx="4949">
                  <c:v>41.432991000000001</c:v>
                </c:pt>
                <c:pt idx="4950">
                  <c:v>41.432991000000001</c:v>
                </c:pt>
                <c:pt idx="4951">
                  <c:v>41.598736000000002</c:v>
                </c:pt>
                <c:pt idx="4952">
                  <c:v>41.598736000000002</c:v>
                </c:pt>
                <c:pt idx="4953">
                  <c:v>41.598736000000002</c:v>
                </c:pt>
                <c:pt idx="4954">
                  <c:v>41.598736000000002</c:v>
                </c:pt>
                <c:pt idx="4955">
                  <c:v>41.432991000000001</c:v>
                </c:pt>
                <c:pt idx="4956">
                  <c:v>41.432991000000001</c:v>
                </c:pt>
                <c:pt idx="4957">
                  <c:v>41.432991000000001</c:v>
                </c:pt>
                <c:pt idx="4958">
                  <c:v>41.432991000000001</c:v>
                </c:pt>
                <c:pt idx="4959">
                  <c:v>41.432991000000001</c:v>
                </c:pt>
                <c:pt idx="4960">
                  <c:v>41.432991000000001</c:v>
                </c:pt>
                <c:pt idx="4961">
                  <c:v>41.432991000000001</c:v>
                </c:pt>
                <c:pt idx="4962">
                  <c:v>41.598736000000002</c:v>
                </c:pt>
                <c:pt idx="4963">
                  <c:v>41.598736000000002</c:v>
                </c:pt>
                <c:pt idx="4964">
                  <c:v>41.432991000000001</c:v>
                </c:pt>
                <c:pt idx="4965">
                  <c:v>41.598736000000002</c:v>
                </c:pt>
                <c:pt idx="4966">
                  <c:v>41.432991000000001</c:v>
                </c:pt>
                <c:pt idx="4967">
                  <c:v>41.432991000000001</c:v>
                </c:pt>
                <c:pt idx="4968">
                  <c:v>41.432991000000001</c:v>
                </c:pt>
                <c:pt idx="4969">
                  <c:v>41.432991000000001</c:v>
                </c:pt>
                <c:pt idx="4970">
                  <c:v>41.432991000000001</c:v>
                </c:pt>
                <c:pt idx="4971">
                  <c:v>41.432991000000001</c:v>
                </c:pt>
                <c:pt idx="4972">
                  <c:v>41.432991000000001</c:v>
                </c:pt>
                <c:pt idx="4973">
                  <c:v>41.598736000000002</c:v>
                </c:pt>
                <c:pt idx="4974">
                  <c:v>41.432991000000001</c:v>
                </c:pt>
                <c:pt idx="4975">
                  <c:v>41.598736000000002</c:v>
                </c:pt>
                <c:pt idx="4976">
                  <c:v>41.432991000000001</c:v>
                </c:pt>
                <c:pt idx="4977">
                  <c:v>41.432991000000001</c:v>
                </c:pt>
                <c:pt idx="4978">
                  <c:v>41.598736000000002</c:v>
                </c:pt>
                <c:pt idx="4979">
                  <c:v>41.432991000000001</c:v>
                </c:pt>
                <c:pt idx="4980">
                  <c:v>41.432991000000001</c:v>
                </c:pt>
                <c:pt idx="4981">
                  <c:v>41.432991000000001</c:v>
                </c:pt>
                <c:pt idx="4982">
                  <c:v>41.598736000000002</c:v>
                </c:pt>
                <c:pt idx="4983">
                  <c:v>41.432991000000001</c:v>
                </c:pt>
                <c:pt idx="4984">
                  <c:v>41.598736000000002</c:v>
                </c:pt>
                <c:pt idx="4985">
                  <c:v>41.598736000000002</c:v>
                </c:pt>
                <c:pt idx="4986">
                  <c:v>41.432991000000001</c:v>
                </c:pt>
                <c:pt idx="4987">
                  <c:v>41.598736000000002</c:v>
                </c:pt>
                <c:pt idx="4988">
                  <c:v>41.432991000000001</c:v>
                </c:pt>
                <c:pt idx="4989">
                  <c:v>41.432991000000001</c:v>
                </c:pt>
                <c:pt idx="4990">
                  <c:v>41.598736000000002</c:v>
                </c:pt>
                <c:pt idx="4991">
                  <c:v>41.432991000000001</c:v>
                </c:pt>
                <c:pt idx="4992">
                  <c:v>41.432991000000001</c:v>
                </c:pt>
                <c:pt idx="4993">
                  <c:v>41.598736000000002</c:v>
                </c:pt>
                <c:pt idx="4994">
                  <c:v>41.432991000000001</c:v>
                </c:pt>
                <c:pt idx="4995">
                  <c:v>41.598736000000002</c:v>
                </c:pt>
                <c:pt idx="4996">
                  <c:v>41.432991000000001</c:v>
                </c:pt>
                <c:pt idx="4997">
                  <c:v>41.598736000000002</c:v>
                </c:pt>
                <c:pt idx="4998">
                  <c:v>41.432991000000001</c:v>
                </c:pt>
                <c:pt idx="4999">
                  <c:v>41.598736000000002</c:v>
                </c:pt>
                <c:pt idx="5000">
                  <c:v>41.598736000000002</c:v>
                </c:pt>
                <c:pt idx="5001">
                  <c:v>41.598736000000002</c:v>
                </c:pt>
                <c:pt idx="5002">
                  <c:v>41.598736000000002</c:v>
                </c:pt>
                <c:pt idx="5003">
                  <c:v>41.432991000000001</c:v>
                </c:pt>
                <c:pt idx="5004">
                  <c:v>41.598736000000002</c:v>
                </c:pt>
                <c:pt idx="5005">
                  <c:v>41.598736000000002</c:v>
                </c:pt>
                <c:pt idx="5006">
                  <c:v>41.432991000000001</c:v>
                </c:pt>
                <c:pt idx="5007">
                  <c:v>41.432991000000001</c:v>
                </c:pt>
                <c:pt idx="5008">
                  <c:v>41.432991000000001</c:v>
                </c:pt>
                <c:pt idx="5009">
                  <c:v>41.432991000000001</c:v>
                </c:pt>
                <c:pt idx="5010">
                  <c:v>41.598736000000002</c:v>
                </c:pt>
                <c:pt idx="5011">
                  <c:v>41.432991000000001</c:v>
                </c:pt>
                <c:pt idx="5012">
                  <c:v>41.598736000000002</c:v>
                </c:pt>
                <c:pt idx="5013">
                  <c:v>41.432991000000001</c:v>
                </c:pt>
                <c:pt idx="5014">
                  <c:v>41.598736000000002</c:v>
                </c:pt>
                <c:pt idx="5015">
                  <c:v>41.598736000000002</c:v>
                </c:pt>
                <c:pt idx="5016">
                  <c:v>41.598736000000002</c:v>
                </c:pt>
                <c:pt idx="5017">
                  <c:v>41.598736000000002</c:v>
                </c:pt>
                <c:pt idx="5018">
                  <c:v>41.598736000000002</c:v>
                </c:pt>
                <c:pt idx="5019">
                  <c:v>41.598736000000002</c:v>
                </c:pt>
                <c:pt idx="5020">
                  <c:v>41.432991000000001</c:v>
                </c:pt>
                <c:pt idx="5021">
                  <c:v>41.432991000000001</c:v>
                </c:pt>
                <c:pt idx="5022">
                  <c:v>41.432991000000001</c:v>
                </c:pt>
                <c:pt idx="5023">
                  <c:v>41.598736000000002</c:v>
                </c:pt>
                <c:pt idx="5024">
                  <c:v>41.432991000000001</c:v>
                </c:pt>
                <c:pt idx="5025">
                  <c:v>41.598736000000002</c:v>
                </c:pt>
                <c:pt idx="5026">
                  <c:v>41.432991000000001</c:v>
                </c:pt>
                <c:pt idx="5027">
                  <c:v>41.598736000000002</c:v>
                </c:pt>
                <c:pt idx="5028">
                  <c:v>41.598736000000002</c:v>
                </c:pt>
                <c:pt idx="5029">
                  <c:v>41.598736000000002</c:v>
                </c:pt>
                <c:pt idx="5030">
                  <c:v>41.598736000000002</c:v>
                </c:pt>
                <c:pt idx="5031">
                  <c:v>41.432991000000001</c:v>
                </c:pt>
                <c:pt idx="5032">
                  <c:v>41.598736000000002</c:v>
                </c:pt>
                <c:pt idx="5033">
                  <c:v>41.432991000000001</c:v>
                </c:pt>
                <c:pt idx="5034">
                  <c:v>41.432991000000001</c:v>
                </c:pt>
                <c:pt idx="5035">
                  <c:v>41.598736000000002</c:v>
                </c:pt>
                <c:pt idx="5036">
                  <c:v>41.598736000000002</c:v>
                </c:pt>
                <c:pt idx="5037">
                  <c:v>41.598736000000002</c:v>
                </c:pt>
                <c:pt idx="5038">
                  <c:v>41.432991000000001</c:v>
                </c:pt>
                <c:pt idx="5039">
                  <c:v>41.432991000000001</c:v>
                </c:pt>
                <c:pt idx="5040">
                  <c:v>41.432991000000001</c:v>
                </c:pt>
                <c:pt idx="5041">
                  <c:v>41.598736000000002</c:v>
                </c:pt>
                <c:pt idx="5042">
                  <c:v>41.598736000000002</c:v>
                </c:pt>
                <c:pt idx="5043">
                  <c:v>41.432991000000001</c:v>
                </c:pt>
                <c:pt idx="5044">
                  <c:v>41.598736000000002</c:v>
                </c:pt>
                <c:pt idx="5045">
                  <c:v>41.432991000000001</c:v>
                </c:pt>
                <c:pt idx="5046">
                  <c:v>41.598736000000002</c:v>
                </c:pt>
                <c:pt idx="5047">
                  <c:v>41.432991000000001</c:v>
                </c:pt>
                <c:pt idx="5048">
                  <c:v>41.432991000000001</c:v>
                </c:pt>
                <c:pt idx="5049">
                  <c:v>41.432991000000001</c:v>
                </c:pt>
                <c:pt idx="5050">
                  <c:v>41.432991000000001</c:v>
                </c:pt>
                <c:pt idx="5051">
                  <c:v>41.432991000000001</c:v>
                </c:pt>
                <c:pt idx="5052">
                  <c:v>41.598736000000002</c:v>
                </c:pt>
                <c:pt idx="5053">
                  <c:v>41.432991000000001</c:v>
                </c:pt>
                <c:pt idx="5054">
                  <c:v>41.598736000000002</c:v>
                </c:pt>
                <c:pt idx="5055">
                  <c:v>41.432991000000001</c:v>
                </c:pt>
                <c:pt idx="5056">
                  <c:v>41.432991000000001</c:v>
                </c:pt>
                <c:pt idx="5057">
                  <c:v>41.598736000000002</c:v>
                </c:pt>
                <c:pt idx="5058">
                  <c:v>41.432991000000001</c:v>
                </c:pt>
                <c:pt idx="5059">
                  <c:v>41.598736000000002</c:v>
                </c:pt>
                <c:pt idx="5060">
                  <c:v>41.432991000000001</c:v>
                </c:pt>
                <c:pt idx="5061">
                  <c:v>41.598736000000002</c:v>
                </c:pt>
                <c:pt idx="5062">
                  <c:v>41.598736000000002</c:v>
                </c:pt>
                <c:pt idx="5063">
                  <c:v>41.432991000000001</c:v>
                </c:pt>
                <c:pt idx="5064">
                  <c:v>41.598736000000002</c:v>
                </c:pt>
                <c:pt idx="5065">
                  <c:v>41.432991000000001</c:v>
                </c:pt>
                <c:pt idx="5066">
                  <c:v>41.432991000000001</c:v>
                </c:pt>
                <c:pt idx="5067">
                  <c:v>41.432991000000001</c:v>
                </c:pt>
                <c:pt idx="5068">
                  <c:v>41.432991000000001</c:v>
                </c:pt>
                <c:pt idx="5069">
                  <c:v>41.432991000000001</c:v>
                </c:pt>
                <c:pt idx="5070">
                  <c:v>41.432991000000001</c:v>
                </c:pt>
                <c:pt idx="5071">
                  <c:v>41.432991000000001</c:v>
                </c:pt>
                <c:pt idx="5072">
                  <c:v>41.432991000000001</c:v>
                </c:pt>
                <c:pt idx="5073">
                  <c:v>41.432991000000001</c:v>
                </c:pt>
                <c:pt idx="5074">
                  <c:v>41.598736000000002</c:v>
                </c:pt>
                <c:pt idx="5075">
                  <c:v>41.432991000000001</c:v>
                </c:pt>
                <c:pt idx="5076">
                  <c:v>41.432991000000001</c:v>
                </c:pt>
                <c:pt idx="5077">
                  <c:v>41.432991000000001</c:v>
                </c:pt>
                <c:pt idx="5078">
                  <c:v>41.432991000000001</c:v>
                </c:pt>
                <c:pt idx="5079">
                  <c:v>41.598736000000002</c:v>
                </c:pt>
                <c:pt idx="5080">
                  <c:v>41.432991000000001</c:v>
                </c:pt>
                <c:pt idx="5081">
                  <c:v>41.598736000000002</c:v>
                </c:pt>
                <c:pt idx="5082">
                  <c:v>41.598736000000002</c:v>
                </c:pt>
                <c:pt idx="5083">
                  <c:v>41.598736000000002</c:v>
                </c:pt>
                <c:pt idx="5084">
                  <c:v>41.598736000000002</c:v>
                </c:pt>
                <c:pt idx="5085">
                  <c:v>41.432991000000001</c:v>
                </c:pt>
                <c:pt idx="5086">
                  <c:v>41.432991000000001</c:v>
                </c:pt>
                <c:pt idx="5087">
                  <c:v>41.598736000000002</c:v>
                </c:pt>
                <c:pt idx="5088">
                  <c:v>41.432991000000001</c:v>
                </c:pt>
                <c:pt idx="5089">
                  <c:v>41.432991000000001</c:v>
                </c:pt>
                <c:pt idx="5090">
                  <c:v>41.598736000000002</c:v>
                </c:pt>
                <c:pt idx="5091">
                  <c:v>41.598736000000002</c:v>
                </c:pt>
                <c:pt idx="5092">
                  <c:v>41.598736000000002</c:v>
                </c:pt>
                <c:pt idx="5093">
                  <c:v>41.432991000000001</c:v>
                </c:pt>
                <c:pt idx="5094">
                  <c:v>41.432991000000001</c:v>
                </c:pt>
                <c:pt idx="5095">
                  <c:v>41.598736000000002</c:v>
                </c:pt>
                <c:pt idx="5096">
                  <c:v>41.432991000000001</c:v>
                </c:pt>
                <c:pt idx="5097">
                  <c:v>41.432991000000001</c:v>
                </c:pt>
                <c:pt idx="5098">
                  <c:v>41.432991000000001</c:v>
                </c:pt>
                <c:pt idx="5099">
                  <c:v>41.432991000000001</c:v>
                </c:pt>
                <c:pt idx="5100">
                  <c:v>41.432991000000001</c:v>
                </c:pt>
                <c:pt idx="5101">
                  <c:v>41.432991000000001</c:v>
                </c:pt>
                <c:pt idx="5102">
                  <c:v>41.598736000000002</c:v>
                </c:pt>
                <c:pt idx="5103">
                  <c:v>41.598736000000002</c:v>
                </c:pt>
                <c:pt idx="5104">
                  <c:v>41.432991000000001</c:v>
                </c:pt>
                <c:pt idx="5105">
                  <c:v>41.432991000000001</c:v>
                </c:pt>
                <c:pt idx="5106">
                  <c:v>41.432991000000001</c:v>
                </c:pt>
                <c:pt idx="5107">
                  <c:v>41.598736000000002</c:v>
                </c:pt>
                <c:pt idx="5108">
                  <c:v>41.598736000000002</c:v>
                </c:pt>
                <c:pt idx="5109">
                  <c:v>41.432991000000001</c:v>
                </c:pt>
                <c:pt idx="5110">
                  <c:v>41.432991000000001</c:v>
                </c:pt>
                <c:pt idx="5111">
                  <c:v>41.598736000000002</c:v>
                </c:pt>
                <c:pt idx="5112">
                  <c:v>41.432991000000001</c:v>
                </c:pt>
                <c:pt idx="5113">
                  <c:v>41.598736000000002</c:v>
                </c:pt>
                <c:pt idx="5114">
                  <c:v>41.432991000000001</c:v>
                </c:pt>
                <c:pt idx="5115">
                  <c:v>41.432991000000001</c:v>
                </c:pt>
                <c:pt idx="5116">
                  <c:v>41.432991000000001</c:v>
                </c:pt>
                <c:pt idx="5117">
                  <c:v>41.432991000000001</c:v>
                </c:pt>
                <c:pt idx="5118">
                  <c:v>41.432991000000001</c:v>
                </c:pt>
                <c:pt idx="5119">
                  <c:v>41.598736000000002</c:v>
                </c:pt>
                <c:pt idx="5120">
                  <c:v>41.598736000000002</c:v>
                </c:pt>
                <c:pt idx="5121">
                  <c:v>41.432991000000001</c:v>
                </c:pt>
                <c:pt idx="5122">
                  <c:v>41.432991000000001</c:v>
                </c:pt>
                <c:pt idx="5123">
                  <c:v>41.432991000000001</c:v>
                </c:pt>
                <c:pt idx="5124">
                  <c:v>41.432991000000001</c:v>
                </c:pt>
                <c:pt idx="5125">
                  <c:v>41.432991000000001</c:v>
                </c:pt>
                <c:pt idx="5126">
                  <c:v>41.598736000000002</c:v>
                </c:pt>
                <c:pt idx="5127">
                  <c:v>41.598736000000002</c:v>
                </c:pt>
                <c:pt idx="5128">
                  <c:v>41.432991000000001</c:v>
                </c:pt>
                <c:pt idx="5129">
                  <c:v>41.432991000000001</c:v>
                </c:pt>
                <c:pt idx="5130">
                  <c:v>41.598736000000002</c:v>
                </c:pt>
                <c:pt idx="5131">
                  <c:v>41.432991000000001</c:v>
                </c:pt>
                <c:pt idx="5132">
                  <c:v>41.598736000000002</c:v>
                </c:pt>
                <c:pt idx="5133">
                  <c:v>41.432991000000001</c:v>
                </c:pt>
                <c:pt idx="5134">
                  <c:v>41.598736000000002</c:v>
                </c:pt>
                <c:pt idx="5135">
                  <c:v>41.598736000000002</c:v>
                </c:pt>
                <c:pt idx="5136">
                  <c:v>41.432991000000001</c:v>
                </c:pt>
                <c:pt idx="5137">
                  <c:v>41.432991000000001</c:v>
                </c:pt>
                <c:pt idx="5138">
                  <c:v>41.598736000000002</c:v>
                </c:pt>
                <c:pt idx="5139">
                  <c:v>41.598736000000002</c:v>
                </c:pt>
                <c:pt idx="5140">
                  <c:v>41.432991000000001</c:v>
                </c:pt>
                <c:pt idx="5141">
                  <c:v>41.432991000000001</c:v>
                </c:pt>
                <c:pt idx="5142">
                  <c:v>41.432991000000001</c:v>
                </c:pt>
                <c:pt idx="5143">
                  <c:v>41.432991000000001</c:v>
                </c:pt>
                <c:pt idx="5144">
                  <c:v>41.432991000000001</c:v>
                </c:pt>
                <c:pt idx="5145">
                  <c:v>41.432991000000001</c:v>
                </c:pt>
                <c:pt idx="5146">
                  <c:v>41.432991000000001</c:v>
                </c:pt>
                <c:pt idx="5147">
                  <c:v>41.432991000000001</c:v>
                </c:pt>
                <c:pt idx="5148">
                  <c:v>41.432991000000001</c:v>
                </c:pt>
                <c:pt idx="5149">
                  <c:v>41.598736000000002</c:v>
                </c:pt>
                <c:pt idx="5150">
                  <c:v>41.432991000000001</c:v>
                </c:pt>
                <c:pt idx="5151">
                  <c:v>41.598736000000002</c:v>
                </c:pt>
                <c:pt idx="5152">
                  <c:v>41.432991000000001</c:v>
                </c:pt>
                <c:pt idx="5153">
                  <c:v>41.432991000000001</c:v>
                </c:pt>
                <c:pt idx="5154">
                  <c:v>41.432991000000001</c:v>
                </c:pt>
                <c:pt idx="5155">
                  <c:v>41.432991000000001</c:v>
                </c:pt>
                <c:pt idx="5156">
                  <c:v>41.432991000000001</c:v>
                </c:pt>
                <c:pt idx="5157">
                  <c:v>41.432991000000001</c:v>
                </c:pt>
                <c:pt idx="5158">
                  <c:v>41.598736000000002</c:v>
                </c:pt>
                <c:pt idx="5159">
                  <c:v>41.432991000000001</c:v>
                </c:pt>
                <c:pt idx="5160">
                  <c:v>41.432991000000001</c:v>
                </c:pt>
                <c:pt idx="5161">
                  <c:v>41.432991000000001</c:v>
                </c:pt>
                <c:pt idx="5162">
                  <c:v>41.598736000000002</c:v>
                </c:pt>
                <c:pt idx="5163">
                  <c:v>41.432991000000001</c:v>
                </c:pt>
                <c:pt idx="5164">
                  <c:v>41.432991000000001</c:v>
                </c:pt>
                <c:pt idx="5165">
                  <c:v>41.432991000000001</c:v>
                </c:pt>
                <c:pt idx="5166">
                  <c:v>41.432991000000001</c:v>
                </c:pt>
                <c:pt idx="5167">
                  <c:v>41.432991000000001</c:v>
                </c:pt>
                <c:pt idx="5168">
                  <c:v>41.432991000000001</c:v>
                </c:pt>
                <c:pt idx="5169">
                  <c:v>41.432991000000001</c:v>
                </c:pt>
                <c:pt idx="5170">
                  <c:v>41.432991000000001</c:v>
                </c:pt>
                <c:pt idx="5171">
                  <c:v>41.598736000000002</c:v>
                </c:pt>
                <c:pt idx="5172">
                  <c:v>41.432991000000001</c:v>
                </c:pt>
                <c:pt idx="5173">
                  <c:v>41.432991000000001</c:v>
                </c:pt>
                <c:pt idx="5174">
                  <c:v>41.432991000000001</c:v>
                </c:pt>
                <c:pt idx="5175">
                  <c:v>41.432991000000001</c:v>
                </c:pt>
                <c:pt idx="5176">
                  <c:v>41.432991000000001</c:v>
                </c:pt>
                <c:pt idx="5177">
                  <c:v>41.432991000000001</c:v>
                </c:pt>
                <c:pt idx="5178">
                  <c:v>41.432991000000001</c:v>
                </c:pt>
                <c:pt idx="5179">
                  <c:v>41.432991000000001</c:v>
                </c:pt>
                <c:pt idx="5180">
                  <c:v>41.432991000000001</c:v>
                </c:pt>
                <c:pt idx="5181">
                  <c:v>41.432991000000001</c:v>
                </c:pt>
                <c:pt idx="5182">
                  <c:v>41.432991000000001</c:v>
                </c:pt>
                <c:pt idx="5183">
                  <c:v>41.432991000000001</c:v>
                </c:pt>
                <c:pt idx="5184">
                  <c:v>41.598736000000002</c:v>
                </c:pt>
                <c:pt idx="5185">
                  <c:v>41.432991000000001</c:v>
                </c:pt>
                <c:pt idx="5186">
                  <c:v>41.432991000000001</c:v>
                </c:pt>
                <c:pt idx="5187">
                  <c:v>41.432991000000001</c:v>
                </c:pt>
                <c:pt idx="5188">
                  <c:v>41.432991000000001</c:v>
                </c:pt>
                <c:pt idx="5189">
                  <c:v>41.432991000000001</c:v>
                </c:pt>
                <c:pt idx="5190">
                  <c:v>41.432991000000001</c:v>
                </c:pt>
                <c:pt idx="5191">
                  <c:v>41.432991000000001</c:v>
                </c:pt>
                <c:pt idx="5192">
                  <c:v>41.598736000000002</c:v>
                </c:pt>
                <c:pt idx="5193">
                  <c:v>41.432991000000001</c:v>
                </c:pt>
                <c:pt idx="5194">
                  <c:v>41.432991000000001</c:v>
                </c:pt>
                <c:pt idx="5195">
                  <c:v>41.432991000000001</c:v>
                </c:pt>
                <c:pt idx="5196">
                  <c:v>41.432991000000001</c:v>
                </c:pt>
                <c:pt idx="5197">
                  <c:v>41.432991000000001</c:v>
                </c:pt>
                <c:pt idx="5198">
                  <c:v>41.432991000000001</c:v>
                </c:pt>
                <c:pt idx="5199">
                  <c:v>41.432991000000001</c:v>
                </c:pt>
                <c:pt idx="5200">
                  <c:v>41.432991000000001</c:v>
                </c:pt>
                <c:pt idx="5201">
                  <c:v>41.432991000000001</c:v>
                </c:pt>
                <c:pt idx="5202">
                  <c:v>41.598736000000002</c:v>
                </c:pt>
                <c:pt idx="5203">
                  <c:v>41.432991000000001</c:v>
                </c:pt>
                <c:pt idx="5204">
                  <c:v>41.432991000000001</c:v>
                </c:pt>
                <c:pt idx="5205">
                  <c:v>41.432991000000001</c:v>
                </c:pt>
                <c:pt idx="5206">
                  <c:v>41.432991000000001</c:v>
                </c:pt>
                <c:pt idx="5207">
                  <c:v>41.432991000000001</c:v>
                </c:pt>
                <c:pt idx="5208">
                  <c:v>41.432991000000001</c:v>
                </c:pt>
                <c:pt idx="5209">
                  <c:v>41.598736000000002</c:v>
                </c:pt>
                <c:pt idx="5210">
                  <c:v>41.432991000000001</c:v>
                </c:pt>
                <c:pt idx="5211">
                  <c:v>41.432991000000001</c:v>
                </c:pt>
                <c:pt idx="5212">
                  <c:v>41.432991000000001</c:v>
                </c:pt>
                <c:pt idx="5213">
                  <c:v>41.432991000000001</c:v>
                </c:pt>
                <c:pt idx="5214">
                  <c:v>41.432991000000001</c:v>
                </c:pt>
                <c:pt idx="5215">
                  <c:v>41.432991000000001</c:v>
                </c:pt>
                <c:pt idx="5216">
                  <c:v>41.432991000000001</c:v>
                </c:pt>
                <c:pt idx="5217">
                  <c:v>41.432991000000001</c:v>
                </c:pt>
                <c:pt idx="5218">
                  <c:v>41.432991000000001</c:v>
                </c:pt>
                <c:pt idx="5219">
                  <c:v>41.432991000000001</c:v>
                </c:pt>
                <c:pt idx="5220">
                  <c:v>41.432991000000001</c:v>
                </c:pt>
                <c:pt idx="5221">
                  <c:v>41.432991000000001</c:v>
                </c:pt>
                <c:pt idx="5222">
                  <c:v>41.432991000000001</c:v>
                </c:pt>
                <c:pt idx="5223">
                  <c:v>41.432991000000001</c:v>
                </c:pt>
                <c:pt idx="5224">
                  <c:v>41.432991000000001</c:v>
                </c:pt>
                <c:pt idx="5225">
                  <c:v>41.432991000000001</c:v>
                </c:pt>
                <c:pt idx="5226">
                  <c:v>41.432991000000001</c:v>
                </c:pt>
                <c:pt idx="5227">
                  <c:v>41.432991000000001</c:v>
                </c:pt>
                <c:pt idx="5228">
                  <c:v>41.432991000000001</c:v>
                </c:pt>
                <c:pt idx="5229">
                  <c:v>41.432991000000001</c:v>
                </c:pt>
                <c:pt idx="5230">
                  <c:v>41.432991000000001</c:v>
                </c:pt>
                <c:pt idx="5231">
                  <c:v>41.432991000000001</c:v>
                </c:pt>
                <c:pt idx="5232">
                  <c:v>41.432991000000001</c:v>
                </c:pt>
                <c:pt idx="5233">
                  <c:v>41.432991000000001</c:v>
                </c:pt>
                <c:pt idx="5234">
                  <c:v>41.432991000000001</c:v>
                </c:pt>
                <c:pt idx="5235">
                  <c:v>41.432991000000001</c:v>
                </c:pt>
                <c:pt idx="5236">
                  <c:v>41.432991000000001</c:v>
                </c:pt>
                <c:pt idx="5237">
                  <c:v>41.432991000000001</c:v>
                </c:pt>
                <c:pt idx="5238">
                  <c:v>41.432991000000001</c:v>
                </c:pt>
                <c:pt idx="5239">
                  <c:v>41.432991000000001</c:v>
                </c:pt>
                <c:pt idx="5240">
                  <c:v>41.432991000000001</c:v>
                </c:pt>
                <c:pt idx="5241">
                  <c:v>41.432991000000001</c:v>
                </c:pt>
                <c:pt idx="5242">
                  <c:v>41.432991000000001</c:v>
                </c:pt>
                <c:pt idx="5243">
                  <c:v>41.432991000000001</c:v>
                </c:pt>
                <c:pt idx="5244">
                  <c:v>41.432991000000001</c:v>
                </c:pt>
                <c:pt idx="5245">
                  <c:v>41.432991000000001</c:v>
                </c:pt>
                <c:pt idx="5246">
                  <c:v>41.432991000000001</c:v>
                </c:pt>
                <c:pt idx="5247">
                  <c:v>41.432991000000001</c:v>
                </c:pt>
                <c:pt idx="5248">
                  <c:v>41.432991000000001</c:v>
                </c:pt>
                <c:pt idx="5249">
                  <c:v>41.432991000000001</c:v>
                </c:pt>
                <c:pt idx="5250">
                  <c:v>41.432991000000001</c:v>
                </c:pt>
                <c:pt idx="5251">
                  <c:v>41.432991000000001</c:v>
                </c:pt>
                <c:pt idx="5252">
                  <c:v>41.432991000000001</c:v>
                </c:pt>
                <c:pt idx="5253">
                  <c:v>41.432991000000001</c:v>
                </c:pt>
                <c:pt idx="5254">
                  <c:v>41.432991000000001</c:v>
                </c:pt>
                <c:pt idx="5255">
                  <c:v>41.432991000000001</c:v>
                </c:pt>
                <c:pt idx="5256">
                  <c:v>41.432991000000001</c:v>
                </c:pt>
                <c:pt idx="5257">
                  <c:v>41.432991000000001</c:v>
                </c:pt>
                <c:pt idx="5258">
                  <c:v>41.432991000000001</c:v>
                </c:pt>
                <c:pt idx="5259">
                  <c:v>41.432991000000001</c:v>
                </c:pt>
                <c:pt idx="5260">
                  <c:v>41.432991000000001</c:v>
                </c:pt>
                <c:pt idx="5261">
                  <c:v>41.432991000000001</c:v>
                </c:pt>
                <c:pt idx="5262">
                  <c:v>41.432991000000001</c:v>
                </c:pt>
                <c:pt idx="5263">
                  <c:v>41.432991000000001</c:v>
                </c:pt>
                <c:pt idx="5264">
                  <c:v>41.598736000000002</c:v>
                </c:pt>
                <c:pt idx="5265">
                  <c:v>41.432991000000001</c:v>
                </c:pt>
                <c:pt idx="5266">
                  <c:v>41.432991000000001</c:v>
                </c:pt>
                <c:pt idx="5267">
                  <c:v>41.432991000000001</c:v>
                </c:pt>
                <c:pt idx="5268">
                  <c:v>41.432991000000001</c:v>
                </c:pt>
                <c:pt idx="5269">
                  <c:v>41.432991000000001</c:v>
                </c:pt>
                <c:pt idx="5270">
                  <c:v>41.432991000000001</c:v>
                </c:pt>
                <c:pt idx="5271">
                  <c:v>41.432991000000001</c:v>
                </c:pt>
                <c:pt idx="5272">
                  <c:v>41.598736000000002</c:v>
                </c:pt>
                <c:pt idx="5273">
                  <c:v>41.432991000000001</c:v>
                </c:pt>
                <c:pt idx="5274">
                  <c:v>41.432991000000001</c:v>
                </c:pt>
                <c:pt idx="5275">
                  <c:v>41.432991000000001</c:v>
                </c:pt>
                <c:pt idx="5276">
                  <c:v>41.432991000000001</c:v>
                </c:pt>
                <c:pt idx="5277">
                  <c:v>41.432991000000001</c:v>
                </c:pt>
                <c:pt idx="5278">
                  <c:v>41.432991000000001</c:v>
                </c:pt>
                <c:pt idx="5279">
                  <c:v>41.432991000000001</c:v>
                </c:pt>
                <c:pt idx="5280">
                  <c:v>41.598736000000002</c:v>
                </c:pt>
                <c:pt idx="5281">
                  <c:v>41.432991000000001</c:v>
                </c:pt>
                <c:pt idx="5282">
                  <c:v>41.432991000000001</c:v>
                </c:pt>
                <c:pt idx="5283">
                  <c:v>41.432991000000001</c:v>
                </c:pt>
                <c:pt idx="5284">
                  <c:v>41.432991000000001</c:v>
                </c:pt>
                <c:pt idx="5285">
                  <c:v>41.432991000000001</c:v>
                </c:pt>
                <c:pt idx="5286">
                  <c:v>41.432991000000001</c:v>
                </c:pt>
                <c:pt idx="5287">
                  <c:v>41.432991000000001</c:v>
                </c:pt>
                <c:pt idx="5288">
                  <c:v>41.432991000000001</c:v>
                </c:pt>
                <c:pt idx="5289">
                  <c:v>41.432991000000001</c:v>
                </c:pt>
                <c:pt idx="5290">
                  <c:v>41.432991000000001</c:v>
                </c:pt>
                <c:pt idx="5291">
                  <c:v>41.432991000000001</c:v>
                </c:pt>
                <c:pt idx="5292">
                  <c:v>41.432991000000001</c:v>
                </c:pt>
                <c:pt idx="5293">
                  <c:v>41.432991000000001</c:v>
                </c:pt>
                <c:pt idx="5294">
                  <c:v>41.432991000000001</c:v>
                </c:pt>
                <c:pt idx="5295">
                  <c:v>41.432991000000001</c:v>
                </c:pt>
                <c:pt idx="5296">
                  <c:v>41.432991000000001</c:v>
                </c:pt>
                <c:pt idx="5297">
                  <c:v>41.432991000000001</c:v>
                </c:pt>
                <c:pt idx="5298">
                  <c:v>41.598736000000002</c:v>
                </c:pt>
                <c:pt idx="5299">
                  <c:v>41.432991000000001</c:v>
                </c:pt>
                <c:pt idx="5300">
                  <c:v>41.432991000000001</c:v>
                </c:pt>
                <c:pt idx="5301">
                  <c:v>41.432991000000001</c:v>
                </c:pt>
                <c:pt idx="5302">
                  <c:v>41.432991000000001</c:v>
                </c:pt>
                <c:pt idx="5303">
                  <c:v>41.432991000000001</c:v>
                </c:pt>
                <c:pt idx="5304">
                  <c:v>41.432991000000001</c:v>
                </c:pt>
                <c:pt idx="5305">
                  <c:v>41.432991000000001</c:v>
                </c:pt>
                <c:pt idx="5306">
                  <c:v>41.432991000000001</c:v>
                </c:pt>
                <c:pt idx="5307">
                  <c:v>41.432991000000001</c:v>
                </c:pt>
                <c:pt idx="5308">
                  <c:v>41.432991000000001</c:v>
                </c:pt>
                <c:pt idx="5309">
                  <c:v>41.432991000000001</c:v>
                </c:pt>
                <c:pt idx="5310">
                  <c:v>41.432991000000001</c:v>
                </c:pt>
                <c:pt idx="5311">
                  <c:v>41.432991000000001</c:v>
                </c:pt>
                <c:pt idx="5312">
                  <c:v>41.432991000000001</c:v>
                </c:pt>
                <c:pt idx="5313">
                  <c:v>41.432991000000001</c:v>
                </c:pt>
                <c:pt idx="5314">
                  <c:v>41.432991000000001</c:v>
                </c:pt>
                <c:pt idx="5315">
                  <c:v>41.432991000000001</c:v>
                </c:pt>
                <c:pt idx="5316">
                  <c:v>41.432991000000001</c:v>
                </c:pt>
                <c:pt idx="5317">
                  <c:v>41.432991000000001</c:v>
                </c:pt>
                <c:pt idx="5318">
                  <c:v>41.432991000000001</c:v>
                </c:pt>
                <c:pt idx="5319">
                  <c:v>41.598736000000002</c:v>
                </c:pt>
                <c:pt idx="5320">
                  <c:v>41.432991000000001</c:v>
                </c:pt>
                <c:pt idx="5321">
                  <c:v>41.432991000000001</c:v>
                </c:pt>
                <c:pt idx="5322">
                  <c:v>41.432991000000001</c:v>
                </c:pt>
                <c:pt idx="5323">
                  <c:v>41.432991000000001</c:v>
                </c:pt>
                <c:pt idx="5324">
                  <c:v>41.432991000000001</c:v>
                </c:pt>
                <c:pt idx="5325">
                  <c:v>41.432991000000001</c:v>
                </c:pt>
                <c:pt idx="5326">
                  <c:v>41.432991000000001</c:v>
                </c:pt>
                <c:pt idx="5327">
                  <c:v>41.432991000000001</c:v>
                </c:pt>
                <c:pt idx="5328">
                  <c:v>41.432991000000001</c:v>
                </c:pt>
                <c:pt idx="5329">
                  <c:v>41.432991000000001</c:v>
                </c:pt>
                <c:pt idx="5330">
                  <c:v>41.432991000000001</c:v>
                </c:pt>
                <c:pt idx="5331">
                  <c:v>41.432991000000001</c:v>
                </c:pt>
                <c:pt idx="5332">
                  <c:v>41.432991000000001</c:v>
                </c:pt>
                <c:pt idx="5333">
                  <c:v>41.432991000000001</c:v>
                </c:pt>
                <c:pt idx="5334">
                  <c:v>41.432991000000001</c:v>
                </c:pt>
                <c:pt idx="5335">
                  <c:v>41.432991000000001</c:v>
                </c:pt>
                <c:pt idx="5336">
                  <c:v>41.432991000000001</c:v>
                </c:pt>
                <c:pt idx="5337">
                  <c:v>41.432991000000001</c:v>
                </c:pt>
                <c:pt idx="5338">
                  <c:v>41.432991000000001</c:v>
                </c:pt>
                <c:pt idx="5339">
                  <c:v>41.432991000000001</c:v>
                </c:pt>
                <c:pt idx="5340">
                  <c:v>41.432991000000001</c:v>
                </c:pt>
                <c:pt idx="5341">
                  <c:v>41.432991000000001</c:v>
                </c:pt>
                <c:pt idx="5342">
                  <c:v>41.432991000000001</c:v>
                </c:pt>
                <c:pt idx="5343">
                  <c:v>41.432991000000001</c:v>
                </c:pt>
                <c:pt idx="5344">
                  <c:v>41.432991000000001</c:v>
                </c:pt>
                <c:pt idx="5345">
                  <c:v>41.432991000000001</c:v>
                </c:pt>
                <c:pt idx="5346">
                  <c:v>41.432991000000001</c:v>
                </c:pt>
                <c:pt idx="5347">
                  <c:v>41.598736000000002</c:v>
                </c:pt>
                <c:pt idx="5348">
                  <c:v>41.432991000000001</c:v>
                </c:pt>
                <c:pt idx="5349">
                  <c:v>41.432991000000001</c:v>
                </c:pt>
                <c:pt idx="5350">
                  <c:v>41.432991000000001</c:v>
                </c:pt>
                <c:pt idx="5351">
                  <c:v>41.432991000000001</c:v>
                </c:pt>
                <c:pt idx="5352">
                  <c:v>41.432991000000001</c:v>
                </c:pt>
                <c:pt idx="5353">
                  <c:v>41.432991000000001</c:v>
                </c:pt>
                <c:pt idx="5354">
                  <c:v>41.432991000000001</c:v>
                </c:pt>
                <c:pt idx="5355">
                  <c:v>41.432991000000001</c:v>
                </c:pt>
                <c:pt idx="5356">
                  <c:v>41.432991000000001</c:v>
                </c:pt>
                <c:pt idx="5357">
                  <c:v>41.432991000000001</c:v>
                </c:pt>
                <c:pt idx="5358">
                  <c:v>41.432991000000001</c:v>
                </c:pt>
                <c:pt idx="5359">
                  <c:v>41.432991000000001</c:v>
                </c:pt>
                <c:pt idx="5360">
                  <c:v>41.432991000000001</c:v>
                </c:pt>
                <c:pt idx="5361">
                  <c:v>41.432991000000001</c:v>
                </c:pt>
                <c:pt idx="5362">
                  <c:v>41.432991000000001</c:v>
                </c:pt>
                <c:pt idx="5363">
                  <c:v>41.432991000000001</c:v>
                </c:pt>
                <c:pt idx="5364">
                  <c:v>41.432991000000001</c:v>
                </c:pt>
                <c:pt idx="5365">
                  <c:v>41.432991000000001</c:v>
                </c:pt>
                <c:pt idx="5366">
                  <c:v>41.432991000000001</c:v>
                </c:pt>
                <c:pt idx="5367">
                  <c:v>41.432991000000001</c:v>
                </c:pt>
                <c:pt idx="5368">
                  <c:v>41.432991000000001</c:v>
                </c:pt>
                <c:pt idx="5369">
                  <c:v>41.432991000000001</c:v>
                </c:pt>
                <c:pt idx="5370">
                  <c:v>41.432991000000001</c:v>
                </c:pt>
                <c:pt idx="5371">
                  <c:v>41.432991000000001</c:v>
                </c:pt>
                <c:pt idx="5372">
                  <c:v>41.432991000000001</c:v>
                </c:pt>
                <c:pt idx="5373">
                  <c:v>41.432991000000001</c:v>
                </c:pt>
                <c:pt idx="5374">
                  <c:v>41.432991000000001</c:v>
                </c:pt>
                <c:pt idx="5375">
                  <c:v>41.432991000000001</c:v>
                </c:pt>
                <c:pt idx="5376">
                  <c:v>41.432991000000001</c:v>
                </c:pt>
                <c:pt idx="5377">
                  <c:v>41.432991000000001</c:v>
                </c:pt>
                <c:pt idx="5378">
                  <c:v>41.432991000000001</c:v>
                </c:pt>
                <c:pt idx="5379">
                  <c:v>41.432991000000001</c:v>
                </c:pt>
                <c:pt idx="5380">
                  <c:v>41.432991000000001</c:v>
                </c:pt>
                <c:pt idx="5381">
                  <c:v>41.432991000000001</c:v>
                </c:pt>
                <c:pt idx="5382">
                  <c:v>41.432991000000001</c:v>
                </c:pt>
                <c:pt idx="5383">
                  <c:v>41.432991000000001</c:v>
                </c:pt>
                <c:pt idx="5384">
                  <c:v>41.432991000000001</c:v>
                </c:pt>
                <c:pt idx="5385">
                  <c:v>41.432991000000001</c:v>
                </c:pt>
                <c:pt idx="5386">
                  <c:v>41.432991000000001</c:v>
                </c:pt>
                <c:pt idx="5387">
                  <c:v>41.432991000000001</c:v>
                </c:pt>
                <c:pt idx="5388">
                  <c:v>41.432991000000001</c:v>
                </c:pt>
                <c:pt idx="5389">
                  <c:v>41.432991000000001</c:v>
                </c:pt>
                <c:pt idx="5390">
                  <c:v>41.432991000000001</c:v>
                </c:pt>
                <c:pt idx="5391">
                  <c:v>41.432991000000001</c:v>
                </c:pt>
                <c:pt idx="5392">
                  <c:v>41.432991000000001</c:v>
                </c:pt>
                <c:pt idx="5393">
                  <c:v>41.432991000000001</c:v>
                </c:pt>
                <c:pt idx="5394">
                  <c:v>41.432991000000001</c:v>
                </c:pt>
                <c:pt idx="5395">
                  <c:v>41.432991000000001</c:v>
                </c:pt>
                <c:pt idx="5396">
                  <c:v>41.432991000000001</c:v>
                </c:pt>
                <c:pt idx="5397">
                  <c:v>41.432991000000001</c:v>
                </c:pt>
                <c:pt idx="5398">
                  <c:v>41.432991000000001</c:v>
                </c:pt>
                <c:pt idx="5399">
                  <c:v>41.432991000000001</c:v>
                </c:pt>
                <c:pt idx="5400">
                  <c:v>41.432991000000001</c:v>
                </c:pt>
                <c:pt idx="5401">
                  <c:v>41.432991000000001</c:v>
                </c:pt>
                <c:pt idx="5402">
                  <c:v>41.432991000000001</c:v>
                </c:pt>
                <c:pt idx="5403">
                  <c:v>41.432991000000001</c:v>
                </c:pt>
                <c:pt idx="5404">
                  <c:v>41.432991000000001</c:v>
                </c:pt>
                <c:pt idx="5405">
                  <c:v>41.432991000000001</c:v>
                </c:pt>
                <c:pt idx="5406">
                  <c:v>41.432991000000001</c:v>
                </c:pt>
                <c:pt idx="5407">
                  <c:v>41.432991000000001</c:v>
                </c:pt>
                <c:pt idx="5408">
                  <c:v>41.432991000000001</c:v>
                </c:pt>
                <c:pt idx="5409">
                  <c:v>41.432991000000001</c:v>
                </c:pt>
                <c:pt idx="5410">
                  <c:v>41.432991000000001</c:v>
                </c:pt>
                <c:pt idx="5411">
                  <c:v>41.432991000000001</c:v>
                </c:pt>
                <c:pt idx="5412">
                  <c:v>41.432991000000001</c:v>
                </c:pt>
                <c:pt idx="5413">
                  <c:v>41.432991000000001</c:v>
                </c:pt>
                <c:pt idx="5414">
                  <c:v>41.432991000000001</c:v>
                </c:pt>
                <c:pt idx="5415">
                  <c:v>41.432991000000001</c:v>
                </c:pt>
                <c:pt idx="5416">
                  <c:v>41.432991000000001</c:v>
                </c:pt>
                <c:pt idx="5417">
                  <c:v>41.432991000000001</c:v>
                </c:pt>
                <c:pt idx="5418">
                  <c:v>41.432991000000001</c:v>
                </c:pt>
                <c:pt idx="5419">
                  <c:v>41.432991000000001</c:v>
                </c:pt>
                <c:pt idx="5420">
                  <c:v>41.432991000000001</c:v>
                </c:pt>
                <c:pt idx="5421">
                  <c:v>41.432991000000001</c:v>
                </c:pt>
                <c:pt idx="5422">
                  <c:v>41.432991000000001</c:v>
                </c:pt>
                <c:pt idx="5423">
                  <c:v>41.432991000000001</c:v>
                </c:pt>
                <c:pt idx="5424">
                  <c:v>41.432991000000001</c:v>
                </c:pt>
                <c:pt idx="5425">
                  <c:v>41.432991000000001</c:v>
                </c:pt>
                <c:pt idx="5426">
                  <c:v>41.432991000000001</c:v>
                </c:pt>
                <c:pt idx="5427">
                  <c:v>41.432991000000001</c:v>
                </c:pt>
                <c:pt idx="5428">
                  <c:v>41.432991000000001</c:v>
                </c:pt>
                <c:pt idx="5429">
                  <c:v>41.432991000000001</c:v>
                </c:pt>
                <c:pt idx="5430">
                  <c:v>41.432991000000001</c:v>
                </c:pt>
                <c:pt idx="5431">
                  <c:v>41.432991000000001</c:v>
                </c:pt>
                <c:pt idx="5432">
                  <c:v>41.432991000000001</c:v>
                </c:pt>
                <c:pt idx="5433">
                  <c:v>41.432991000000001</c:v>
                </c:pt>
                <c:pt idx="5434">
                  <c:v>41.432991000000001</c:v>
                </c:pt>
                <c:pt idx="5435">
                  <c:v>41.267246</c:v>
                </c:pt>
                <c:pt idx="5436">
                  <c:v>41.432991000000001</c:v>
                </c:pt>
                <c:pt idx="5437">
                  <c:v>41.432991000000001</c:v>
                </c:pt>
                <c:pt idx="5438">
                  <c:v>41.432991000000001</c:v>
                </c:pt>
                <c:pt idx="5439">
                  <c:v>41.432991000000001</c:v>
                </c:pt>
                <c:pt idx="5440">
                  <c:v>41.432991000000001</c:v>
                </c:pt>
                <c:pt idx="5441">
                  <c:v>41.432991000000001</c:v>
                </c:pt>
                <c:pt idx="5442">
                  <c:v>41.432991000000001</c:v>
                </c:pt>
                <c:pt idx="5443">
                  <c:v>41.432991000000001</c:v>
                </c:pt>
                <c:pt idx="5444">
                  <c:v>41.432991000000001</c:v>
                </c:pt>
                <c:pt idx="5445">
                  <c:v>41.432991000000001</c:v>
                </c:pt>
                <c:pt idx="5446">
                  <c:v>41.432991000000001</c:v>
                </c:pt>
                <c:pt idx="5447">
                  <c:v>41.432991000000001</c:v>
                </c:pt>
                <c:pt idx="5448">
                  <c:v>41.432991000000001</c:v>
                </c:pt>
                <c:pt idx="5449">
                  <c:v>41.432991000000001</c:v>
                </c:pt>
                <c:pt idx="5450">
                  <c:v>41.432991000000001</c:v>
                </c:pt>
                <c:pt idx="5451">
                  <c:v>41.432991000000001</c:v>
                </c:pt>
                <c:pt idx="5452">
                  <c:v>41.432991000000001</c:v>
                </c:pt>
                <c:pt idx="5453">
                  <c:v>41.432991000000001</c:v>
                </c:pt>
                <c:pt idx="5454">
                  <c:v>41.432991000000001</c:v>
                </c:pt>
                <c:pt idx="5455">
                  <c:v>41.432991000000001</c:v>
                </c:pt>
                <c:pt idx="5456">
                  <c:v>41.432991000000001</c:v>
                </c:pt>
                <c:pt idx="5457">
                  <c:v>41.432991000000001</c:v>
                </c:pt>
                <c:pt idx="5458">
                  <c:v>41.432991000000001</c:v>
                </c:pt>
                <c:pt idx="5459">
                  <c:v>41.432991000000001</c:v>
                </c:pt>
                <c:pt idx="5460">
                  <c:v>41.432991000000001</c:v>
                </c:pt>
                <c:pt idx="5461">
                  <c:v>41.267246</c:v>
                </c:pt>
                <c:pt idx="5462">
                  <c:v>41.432991000000001</c:v>
                </c:pt>
                <c:pt idx="5463">
                  <c:v>41.432991000000001</c:v>
                </c:pt>
                <c:pt idx="5464">
                  <c:v>41.432991000000001</c:v>
                </c:pt>
                <c:pt idx="5465">
                  <c:v>41.432991000000001</c:v>
                </c:pt>
                <c:pt idx="5466">
                  <c:v>41.432991000000001</c:v>
                </c:pt>
                <c:pt idx="5467">
                  <c:v>41.267246</c:v>
                </c:pt>
                <c:pt idx="5468">
                  <c:v>41.432991000000001</c:v>
                </c:pt>
                <c:pt idx="5469">
                  <c:v>41.432991000000001</c:v>
                </c:pt>
                <c:pt idx="5470">
                  <c:v>41.432991000000001</c:v>
                </c:pt>
                <c:pt idx="5471">
                  <c:v>41.432991000000001</c:v>
                </c:pt>
                <c:pt idx="5472">
                  <c:v>41.432991000000001</c:v>
                </c:pt>
                <c:pt idx="5473">
                  <c:v>41.432991000000001</c:v>
                </c:pt>
                <c:pt idx="5474">
                  <c:v>41.432991000000001</c:v>
                </c:pt>
                <c:pt idx="5475">
                  <c:v>41.432991000000001</c:v>
                </c:pt>
                <c:pt idx="5476">
                  <c:v>41.432991000000001</c:v>
                </c:pt>
                <c:pt idx="5477">
                  <c:v>41.432991000000001</c:v>
                </c:pt>
                <c:pt idx="5478">
                  <c:v>41.432991000000001</c:v>
                </c:pt>
                <c:pt idx="5479">
                  <c:v>41.432991000000001</c:v>
                </c:pt>
                <c:pt idx="5480">
                  <c:v>41.432991000000001</c:v>
                </c:pt>
                <c:pt idx="5481">
                  <c:v>41.432991000000001</c:v>
                </c:pt>
                <c:pt idx="5482">
                  <c:v>41.432991000000001</c:v>
                </c:pt>
                <c:pt idx="5483">
                  <c:v>41.432991000000001</c:v>
                </c:pt>
                <c:pt idx="5484">
                  <c:v>41.432991000000001</c:v>
                </c:pt>
                <c:pt idx="5485">
                  <c:v>41.432991000000001</c:v>
                </c:pt>
                <c:pt idx="5486">
                  <c:v>41.432991000000001</c:v>
                </c:pt>
                <c:pt idx="5487">
                  <c:v>41.432991000000001</c:v>
                </c:pt>
                <c:pt idx="5488">
                  <c:v>41.432991000000001</c:v>
                </c:pt>
                <c:pt idx="5489">
                  <c:v>41.267246</c:v>
                </c:pt>
                <c:pt idx="5490">
                  <c:v>41.432991000000001</c:v>
                </c:pt>
                <c:pt idx="5491">
                  <c:v>41.432991000000001</c:v>
                </c:pt>
                <c:pt idx="5492">
                  <c:v>41.432991000000001</c:v>
                </c:pt>
                <c:pt idx="5493">
                  <c:v>41.432991000000001</c:v>
                </c:pt>
                <c:pt idx="5494">
                  <c:v>41.432991000000001</c:v>
                </c:pt>
                <c:pt idx="5495">
                  <c:v>41.432991000000001</c:v>
                </c:pt>
                <c:pt idx="5496">
                  <c:v>41.432991000000001</c:v>
                </c:pt>
                <c:pt idx="5497">
                  <c:v>41.432991000000001</c:v>
                </c:pt>
                <c:pt idx="5498">
                  <c:v>41.432991000000001</c:v>
                </c:pt>
                <c:pt idx="5499">
                  <c:v>41.432991000000001</c:v>
                </c:pt>
                <c:pt idx="5500">
                  <c:v>41.432991000000001</c:v>
                </c:pt>
                <c:pt idx="5501">
                  <c:v>41.432991000000001</c:v>
                </c:pt>
                <c:pt idx="5502">
                  <c:v>41.267246</c:v>
                </c:pt>
                <c:pt idx="5503">
                  <c:v>41.432991000000001</c:v>
                </c:pt>
                <c:pt idx="5504">
                  <c:v>41.432991000000001</c:v>
                </c:pt>
                <c:pt idx="5505">
                  <c:v>41.432991000000001</c:v>
                </c:pt>
                <c:pt idx="5506">
                  <c:v>41.432991000000001</c:v>
                </c:pt>
                <c:pt idx="5507">
                  <c:v>41.432991000000001</c:v>
                </c:pt>
                <c:pt idx="5508">
                  <c:v>41.432991000000001</c:v>
                </c:pt>
                <c:pt idx="5509">
                  <c:v>41.432991000000001</c:v>
                </c:pt>
                <c:pt idx="5510">
                  <c:v>41.432991000000001</c:v>
                </c:pt>
                <c:pt idx="5511">
                  <c:v>41.432991000000001</c:v>
                </c:pt>
                <c:pt idx="5512">
                  <c:v>41.432991000000001</c:v>
                </c:pt>
                <c:pt idx="5513">
                  <c:v>41.432991000000001</c:v>
                </c:pt>
                <c:pt idx="5514">
                  <c:v>41.432991000000001</c:v>
                </c:pt>
                <c:pt idx="5515">
                  <c:v>41.432991000000001</c:v>
                </c:pt>
                <c:pt idx="5516">
                  <c:v>41.432991000000001</c:v>
                </c:pt>
                <c:pt idx="5517">
                  <c:v>41.432991000000001</c:v>
                </c:pt>
                <c:pt idx="5518">
                  <c:v>41.432991000000001</c:v>
                </c:pt>
                <c:pt idx="5519">
                  <c:v>41.432991000000001</c:v>
                </c:pt>
                <c:pt idx="5520">
                  <c:v>41.432991000000001</c:v>
                </c:pt>
                <c:pt idx="5521">
                  <c:v>41.432991000000001</c:v>
                </c:pt>
                <c:pt idx="5522">
                  <c:v>41.432991000000001</c:v>
                </c:pt>
                <c:pt idx="5523">
                  <c:v>41.432991000000001</c:v>
                </c:pt>
                <c:pt idx="5524">
                  <c:v>41.432991000000001</c:v>
                </c:pt>
                <c:pt idx="5525">
                  <c:v>41.432991000000001</c:v>
                </c:pt>
                <c:pt idx="5526">
                  <c:v>41.432991000000001</c:v>
                </c:pt>
                <c:pt idx="5527">
                  <c:v>41.432991000000001</c:v>
                </c:pt>
                <c:pt idx="5528">
                  <c:v>41.432991000000001</c:v>
                </c:pt>
                <c:pt idx="5529">
                  <c:v>41.432991000000001</c:v>
                </c:pt>
                <c:pt idx="5530">
                  <c:v>41.432991000000001</c:v>
                </c:pt>
                <c:pt idx="5531">
                  <c:v>41.267246</c:v>
                </c:pt>
                <c:pt idx="5532">
                  <c:v>41.432991000000001</c:v>
                </c:pt>
                <c:pt idx="5533">
                  <c:v>41.432991000000001</c:v>
                </c:pt>
                <c:pt idx="5534">
                  <c:v>41.432991000000001</c:v>
                </c:pt>
                <c:pt idx="5535">
                  <c:v>41.432991000000001</c:v>
                </c:pt>
                <c:pt idx="5536">
                  <c:v>41.432991000000001</c:v>
                </c:pt>
                <c:pt idx="5537">
                  <c:v>41.432991000000001</c:v>
                </c:pt>
                <c:pt idx="5538">
                  <c:v>41.432991000000001</c:v>
                </c:pt>
                <c:pt idx="5539">
                  <c:v>41.432991000000001</c:v>
                </c:pt>
                <c:pt idx="5540">
                  <c:v>41.432991000000001</c:v>
                </c:pt>
                <c:pt idx="5541">
                  <c:v>41.432991000000001</c:v>
                </c:pt>
                <c:pt idx="5542">
                  <c:v>41.432991000000001</c:v>
                </c:pt>
                <c:pt idx="5543">
                  <c:v>41.432991000000001</c:v>
                </c:pt>
                <c:pt idx="5544">
                  <c:v>41.432991000000001</c:v>
                </c:pt>
                <c:pt idx="5545">
                  <c:v>41.598736000000002</c:v>
                </c:pt>
                <c:pt idx="5546">
                  <c:v>41.432991000000001</c:v>
                </c:pt>
                <c:pt idx="5547">
                  <c:v>41.432991000000001</c:v>
                </c:pt>
                <c:pt idx="5548">
                  <c:v>41.432991000000001</c:v>
                </c:pt>
                <c:pt idx="5549">
                  <c:v>41.432991000000001</c:v>
                </c:pt>
                <c:pt idx="5550">
                  <c:v>41.432991000000001</c:v>
                </c:pt>
                <c:pt idx="5551">
                  <c:v>41.598736000000002</c:v>
                </c:pt>
                <c:pt idx="5552">
                  <c:v>41.598736000000002</c:v>
                </c:pt>
                <c:pt idx="5553">
                  <c:v>41.432991000000001</c:v>
                </c:pt>
                <c:pt idx="5554">
                  <c:v>41.598736000000002</c:v>
                </c:pt>
                <c:pt idx="5555">
                  <c:v>41.598736000000002</c:v>
                </c:pt>
                <c:pt idx="5556">
                  <c:v>41.432991000000001</c:v>
                </c:pt>
                <c:pt idx="5557">
                  <c:v>41.432991000000001</c:v>
                </c:pt>
                <c:pt idx="5558">
                  <c:v>41.432991000000001</c:v>
                </c:pt>
                <c:pt idx="5559">
                  <c:v>41.432991000000001</c:v>
                </c:pt>
                <c:pt idx="5560">
                  <c:v>41.598736000000002</c:v>
                </c:pt>
                <c:pt idx="5561">
                  <c:v>41.598736000000002</c:v>
                </c:pt>
                <c:pt idx="5562">
                  <c:v>41.432991000000001</c:v>
                </c:pt>
                <c:pt idx="5563">
                  <c:v>41.598736000000002</c:v>
                </c:pt>
                <c:pt idx="5564">
                  <c:v>41.598736000000002</c:v>
                </c:pt>
                <c:pt idx="5565">
                  <c:v>41.432991000000001</c:v>
                </c:pt>
                <c:pt idx="5566">
                  <c:v>41.598736000000002</c:v>
                </c:pt>
                <c:pt idx="5567">
                  <c:v>41.432991000000001</c:v>
                </c:pt>
                <c:pt idx="5568">
                  <c:v>41.432991000000001</c:v>
                </c:pt>
                <c:pt idx="5569">
                  <c:v>41.598736000000002</c:v>
                </c:pt>
                <c:pt idx="5570">
                  <c:v>41.432991000000001</c:v>
                </c:pt>
                <c:pt idx="5571">
                  <c:v>41.598736000000002</c:v>
                </c:pt>
                <c:pt idx="5572">
                  <c:v>41.598736000000002</c:v>
                </c:pt>
                <c:pt idx="5573">
                  <c:v>41.432991000000001</c:v>
                </c:pt>
                <c:pt idx="5574">
                  <c:v>41.598736000000002</c:v>
                </c:pt>
                <c:pt idx="5575">
                  <c:v>41.432991000000001</c:v>
                </c:pt>
                <c:pt idx="5576">
                  <c:v>41.598736000000002</c:v>
                </c:pt>
                <c:pt idx="5577">
                  <c:v>41.598736000000002</c:v>
                </c:pt>
                <c:pt idx="5578">
                  <c:v>41.598736000000002</c:v>
                </c:pt>
                <c:pt idx="5579">
                  <c:v>41.598736000000002</c:v>
                </c:pt>
                <c:pt idx="5580">
                  <c:v>41.598736000000002</c:v>
                </c:pt>
                <c:pt idx="5581">
                  <c:v>41.598736000000002</c:v>
                </c:pt>
                <c:pt idx="5582">
                  <c:v>41.598736000000002</c:v>
                </c:pt>
                <c:pt idx="5583">
                  <c:v>41.598736000000002</c:v>
                </c:pt>
                <c:pt idx="5584">
                  <c:v>41.598736000000002</c:v>
                </c:pt>
                <c:pt idx="5585">
                  <c:v>41.598736000000002</c:v>
                </c:pt>
                <c:pt idx="5586">
                  <c:v>41.598736000000002</c:v>
                </c:pt>
                <c:pt idx="5587">
                  <c:v>41.598736000000002</c:v>
                </c:pt>
                <c:pt idx="5588">
                  <c:v>41.598736000000002</c:v>
                </c:pt>
                <c:pt idx="5589">
                  <c:v>41.598736000000002</c:v>
                </c:pt>
                <c:pt idx="5590">
                  <c:v>41.432991000000001</c:v>
                </c:pt>
                <c:pt idx="5591">
                  <c:v>41.432991000000001</c:v>
                </c:pt>
                <c:pt idx="5592">
                  <c:v>41.432991000000001</c:v>
                </c:pt>
                <c:pt idx="5593">
                  <c:v>41.432991000000001</c:v>
                </c:pt>
                <c:pt idx="5594">
                  <c:v>41.432991000000001</c:v>
                </c:pt>
                <c:pt idx="5595">
                  <c:v>41.598736000000002</c:v>
                </c:pt>
                <c:pt idx="5596">
                  <c:v>41.598736000000002</c:v>
                </c:pt>
                <c:pt idx="5597">
                  <c:v>41.432991000000001</c:v>
                </c:pt>
                <c:pt idx="5598">
                  <c:v>41.598736000000002</c:v>
                </c:pt>
                <c:pt idx="5599">
                  <c:v>41.598736000000002</c:v>
                </c:pt>
                <c:pt idx="5600">
                  <c:v>41.598736000000002</c:v>
                </c:pt>
                <c:pt idx="5601">
                  <c:v>41.598736000000002</c:v>
                </c:pt>
                <c:pt idx="5602">
                  <c:v>41.598736000000002</c:v>
                </c:pt>
                <c:pt idx="5603">
                  <c:v>41.598736000000002</c:v>
                </c:pt>
                <c:pt idx="5604">
                  <c:v>41.432991000000001</c:v>
                </c:pt>
                <c:pt idx="5605">
                  <c:v>41.432991000000001</c:v>
                </c:pt>
                <c:pt idx="5606">
                  <c:v>41.432991000000001</c:v>
                </c:pt>
                <c:pt idx="5607">
                  <c:v>41.432991000000001</c:v>
                </c:pt>
                <c:pt idx="5608">
                  <c:v>41.432991000000001</c:v>
                </c:pt>
                <c:pt idx="5609">
                  <c:v>41.432991000000001</c:v>
                </c:pt>
                <c:pt idx="5610">
                  <c:v>41.432991000000001</c:v>
                </c:pt>
                <c:pt idx="5611">
                  <c:v>41.432991000000001</c:v>
                </c:pt>
                <c:pt idx="5612">
                  <c:v>41.432991000000001</c:v>
                </c:pt>
                <c:pt idx="5613">
                  <c:v>41.432991000000001</c:v>
                </c:pt>
                <c:pt idx="5614">
                  <c:v>41.432991000000001</c:v>
                </c:pt>
                <c:pt idx="5615">
                  <c:v>41.432991000000001</c:v>
                </c:pt>
                <c:pt idx="5616">
                  <c:v>41.432991000000001</c:v>
                </c:pt>
                <c:pt idx="5617">
                  <c:v>41.432991000000001</c:v>
                </c:pt>
                <c:pt idx="5618">
                  <c:v>41.598736000000002</c:v>
                </c:pt>
                <c:pt idx="5619">
                  <c:v>41.432991000000001</c:v>
                </c:pt>
                <c:pt idx="5620">
                  <c:v>41.432991000000001</c:v>
                </c:pt>
                <c:pt idx="5621">
                  <c:v>41.432991000000001</c:v>
                </c:pt>
                <c:pt idx="5622">
                  <c:v>41.432991000000001</c:v>
                </c:pt>
                <c:pt idx="5623">
                  <c:v>41.432991000000001</c:v>
                </c:pt>
                <c:pt idx="5624">
                  <c:v>41.432991000000001</c:v>
                </c:pt>
                <c:pt idx="5625">
                  <c:v>41.432991000000001</c:v>
                </c:pt>
                <c:pt idx="5626">
                  <c:v>41.432991000000001</c:v>
                </c:pt>
                <c:pt idx="5627">
                  <c:v>41.432991000000001</c:v>
                </c:pt>
                <c:pt idx="5628">
                  <c:v>41.598736000000002</c:v>
                </c:pt>
                <c:pt idx="5629">
                  <c:v>41.598736000000002</c:v>
                </c:pt>
                <c:pt idx="5630">
                  <c:v>41.598736000000002</c:v>
                </c:pt>
                <c:pt idx="5631">
                  <c:v>41.598736000000002</c:v>
                </c:pt>
                <c:pt idx="5632">
                  <c:v>41.432991000000001</c:v>
                </c:pt>
                <c:pt idx="5633">
                  <c:v>41.598736000000002</c:v>
                </c:pt>
                <c:pt idx="5634">
                  <c:v>41.432991000000001</c:v>
                </c:pt>
                <c:pt idx="5635">
                  <c:v>41.598736000000002</c:v>
                </c:pt>
                <c:pt idx="5636">
                  <c:v>41.598736000000002</c:v>
                </c:pt>
                <c:pt idx="5637">
                  <c:v>41.598736000000002</c:v>
                </c:pt>
                <c:pt idx="5638">
                  <c:v>41.598736000000002</c:v>
                </c:pt>
                <c:pt idx="5639">
                  <c:v>41.598736000000002</c:v>
                </c:pt>
                <c:pt idx="5640">
                  <c:v>41.598736000000002</c:v>
                </c:pt>
                <c:pt idx="5641">
                  <c:v>41.598736000000002</c:v>
                </c:pt>
                <c:pt idx="5642">
                  <c:v>41.598736000000002</c:v>
                </c:pt>
                <c:pt idx="5643">
                  <c:v>41.598736000000002</c:v>
                </c:pt>
                <c:pt idx="5644">
                  <c:v>41.432991000000001</c:v>
                </c:pt>
                <c:pt idx="5645">
                  <c:v>41.598736000000002</c:v>
                </c:pt>
                <c:pt idx="5646">
                  <c:v>41.598736000000002</c:v>
                </c:pt>
                <c:pt idx="5647">
                  <c:v>41.432991000000001</c:v>
                </c:pt>
                <c:pt idx="5648">
                  <c:v>41.598736000000002</c:v>
                </c:pt>
                <c:pt idx="5649">
                  <c:v>41.432991000000001</c:v>
                </c:pt>
                <c:pt idx="5650">
                  <c:v>41.432991000000001</c:v>
                </c:pt>
                <c:pt idx="5651">
                  <c:v>41.432991000000001</c:v>
                </c:pt>
                <c:pt idx="5652">
                  <c:v>41.598736000000002</c:v>
                </c:pt>
                <c:pt idx="5653">
                  <c:v>41.598736000000002</c:v>
                </c:pt>
                <c:pt idx="5654">
                  <c:v>41.598736000000002</c:v>
                </c:pt>
                <c:pt idx="5655">
                  <c:v>41.432991000000001</c:v>
                </c:pt>
                <c:pt idx="5656">
                  <c:v>41.598736000000002</c:v>
                </c:pt>
                <c:pt idx="5657">
                  <c:v>41.432991000000001</c:v>
                </c:pt>
                <c:pt idx="5658">
                  <c:v>41.598736000000002</c:v>
                </c:pt>
                <c:pt idx="5659">
                  <c:v>41.432991000000001</c:v>
                </c:pt>
                <c:pt idx="5660">
                  <c:v>41.432991000000001</c:v>
                </c:pt>
                <c:pt idx="5661">
                  <c:v>41.432991000000001</c:v>
                </c:pt>
                <c:pt idx="5662">
                  <c:v>41.598736000000002</c:v>
                </c:pt>
                <c:pt idx="5663">
                  <c:v>41.598736000000002</c:v>
                </c:pt>
                <c:pt idx="5664">
                  <c:v>41.432991000000001</c:v>
                </c:pt>
                <c:pt idx="5665">
                  <c:v>41.598736000000002</c:v>
                </c:pt>
                <c:pt idx="5666">
                  <c:v>41.598736000000002</c:v>
                </c:pt>
                <c:pt idx="5667">
                  <c:v>41.598736000000002</c:v>
                </c:pt>
                <c:pt idx="5668">
                  <c:v>41.598736000000002</c:v>
                </c:pt>
                <c:pt idx="5669">
                  <c:v>41.432991000000001</c:v>
                </c:pt>
                <c:pt idx="5670">
                  <c:v>41.598736000000002</c:v>
                </c:pt>
                <c:pt idx="5671">
                  <c:v>41.598736000000002</c:v>
                </c:pt>
                <c:pt idx="5672">
                  <c:v>41.432991000000001</c:v>
                </c:pt>
                <c:pt idx="5673">
                  <c:v>41.432991000000001</c:v>
                </c:pt>
                <c:pt idx="5674">
                  <c:v>41.598736000000002</c:v>
                </c:pt>
                <c:pt idx="5675">
                  <c:v>41.598736000000002</c:v>
                </c:pt>
                <c:pt idx="5676">
                  <c:v>41.432991000000001</c:v>
                </c:pt>
                <c:pt idx="5677">
                  <c:v>41.598736000000002</c:v>
                </c:pt>
                <c:pt idx="5678">
                  <c:v>41.598736000000002</c:v>
                </c:pt>
                <c:pt idx="5679">
                  <c:v>41.432991000000001</c:v>
                </c:pt>
                <c:pt idx="5680">
                  <c:v>41.598736000000002</c:v>
                </c:pt>
                <c:pt idx="5681">
                  <c:v>41.598736000000002</c:v>
                </c:pt>
                <c:pt idx="5682">
                  <c:v>41.598736000000002</c:v>
                </c:pt>
                <c:pt idx="5683">
                  <c:v>41.432991000000001</c:v>
                </c:pt>
                <c:pt idx="5684">
                  <c:v>41.598736000000002</c:v>
                </c:pt>
                <c:pt idx="5685">
                  <c:v>41.598736000000002</c:v>
                </c:pt>
                <c:pt idx="5686">
                  <c:v>41.432991000000001</c:v>
                </c:pt>
                <c:pt idx="5687">
                  <c:v>41.598736000000002</c:v>
                </c:pt>
                <c:pt idx="5688">
                  <c:v>41.598736000000002</c:v>
                </c:pt>
                <c:pt idx="5689">
                  <c:v>41.432991000000001</c:v>
                </c:pt>
                <c:pt idx="5690">
                  <c:v>41.432991000000001</c:v>
                </c:pt>
                <c:pt idx="5691">
                  <c:v>41.598736000000002</c:v>
                </c:pt>
                <c:pt idx="5692">
                  <c:v>41.598736000000002</c:v>
                </c:pt>
                <c:pt idx="5693">
                  <c:v>41.598736000000002</c:v>
                </c:pt>
                <c:pt idx="5694">
                  <c:v>41.598736000000002</c:v>
                </c:pt>
                <c:pt idx="5695">
                  <c:v>41.432991000000001</c:v>
                </c:pt>
                <c:pt idx="5696">
                  <c:v>41.598736000000002</c:v>
                </c:pt>
                <c:pt idx="5697">
                  <c:v>41.432991000000001</c:v>
                </c:pt>
                <c:pt idx="5698">
                  <c:v>41.432991000000001</c:v>
                </c:pt>
                <c:pt idx="5699">
                  <c:v>41.598736000000002</c:v>
                </c:pt>
                <c:pt idx="5700">
                  <c:v>41.598736000000002</c:v>
                </c:pt>
                <c:pt idx="5701">
                  <c:v>41.598736000000002</c:v>
                </c:pt>
                <c:pt idx="5702">
                  <c:v>41.598736000000002</c:v>
                </c:pt>
                <c:pt idx="5703">
                  <c:v>41.598736000000002</c:v>
                </c:pt>
                <c:pt idx="5704">
                  <c:v>41.598736000000002</c:v>
                </c:pt>
                <c:pt idx="5705">
                  <c:v>41.598736000000002</c:v>
                </c:pt>
                <c:pt idx="5706">
                  <c:v>41.598736000000002</c:v>
                </c:pt>
                <c:pt idx="5707">
                  <c:v>41.432991000000001</c:v>
                </c:pt>
                <c:pt idx="5708">
                  <c:v>41.432991000000001</c:v>
                </c:pt>
                <c:pt idx="5709">
                  <c:v>41.432991000000001</c:v>
                </c:pt>
                <c:pt idx="5710">
                  <c:v>41.598736000000002</c:v>
                </c:pt>
                <c:pt idx="5711">
                  <c:v>41.432991000000001</c:v>
                </c:pt>
                <c:pt idx="5712">
                  <c:v>41.432991000000001</c:v>
                </c:pt>
                <c:pt idx="5713">
                  <c:v>41.432991000000001</c:v>
                </c:pt>
                <c:pt idx="5714">
                  <c:v>41.432991000000001</c:v>
                </c:pt>
                <c:pt idx="5715">
                  <c:v>41.432991000000001</c:v>
                </c:pt>
                <c:pt idx="5716">
                  <c:v>41.432991000000001</c:v>
                </c:pt>
                <c:pt idx="5717">
                  <c:v>41.598736000000002</c:v>
                </c:pt>
                <c:pt idx="5718">
                  <c:v>41.432991000000001</c:v>
                </c:pt>
                <c:pt idx="5719">
                  <c:v>41.432991000000001</c:v>
                </c:pt>
                <c:pt idx="5720">
                  <c:v>41.432991000000001</c:v>
                </c:pt>
                <c:pt idx="5721">
                  <c:v>41.432991000000001</c:v>
                </c:pt>
                <c:pt idx="5722">
                  <c:v>41.432991000000001</c:v>
                </c:pt>
                <c:pt idx="5723">
                  <c:v>41.432991000000001</c:v>
                </c:pt>
                <c:pt idx="5724">
                  <c:v>41.432991000000001</c:v>
                </c:pt>
                <c:pt idx="5725">
                  <c:v>41.432991000000001</c:v>
                </c:pt>
                <c:pt idx="5726">
                  <c:v>41.432991000000001</c:v>
                </c:pt>
                <c:pt idx="5727">
                  <c:v>41.432991000000001</c:v>
                </c:pt>
                <c:pt idx="5728">
                  <c:v>41.432991000000001</c:v>
                </c:pt>
                <c:pt idx="5729">
                  <c:v>41.432991000000001</c:v>
                </c:pt>
                <c:pt idx="5730">
                  <c:v>41.432991000000001</c:v>
                </c:pt>
                <c:pt idx="5731">
                  <c:v>41.432991000000001</c:v>
                </c:pt>
                <c:pt idx="5732">
                  <c:v>41.432991000000001</c:v>
                </c:pt>
                <c:pt idx="5733">
                  <c:v>41.432991000000001</c:v>
                </c:pt>
                <c:pt idx="5734">
                  <c:v>41.432991000000001</c:v>
                </c:pt>
                <c:pt idx="5735">
                  <c:v>41.432991000000001</c:v>
                </c:pt>
                <c:pt idx="5736">
                  <c:v>41.432991000000001</c:v>
                </c:pt>
                <c:pt idx="5737">
                  <c:v>41.432991000000001</c:v>
                </c:pt>
                <c:pt idx="5738">
                  <c:v>41.267246</c:v>
                </c:pt>
                <c:pt idx="5739">
                  <c:v>41.432991000000001</c:v>
                </c:pt>
                <c:pt idx="5740">
                  <c:v>41.432991000000001</c:v>
                </c:pt>
                <c:pt idx="5741">
                  <c:v>41.432991000000001</c:v>
                </c:pt>
                <c:pt idx="5742">
                  <c:v>41.432991000000001</c:v>
                </c:pt>
                <c:pt idx="5743">
                  <c:v>41.432991000000001</c:v>
                </c:pt>
                <c:pt idx="5744">
                  <c:v>41.432991000000001</c:v>
                </c:pt>
                <c:pt idx="5745">
                  <c:v>41.432991000000001</c:v>
                </c:pt>
                <c:pt idx="5746">
                  <c:v>41.432991000000001</c:v>
                </c:pt>
                <c:pt idx="5747">
                  <c:v>41.432991000000001</c:v>
                </c:pt>
                <c:pt idx="5748">
                  <c:v>41.432991000000001</c:v>
                </c:pt>
                <c:pt idx="5749">
                  <c:v>41.432991000000001</c:v>
                </c:pt>
                <c:pt idx="5750">
                  <c:v>41.432991000000001</c:v>
                </c:pt>
                <c:pt idx="5751">
                  <c:v>41.432991000000001</c:v>
                </c:pt>
                <c:pt idx="5752">
                  <c:v>41.432991000000001</c:v>
                </c:pt>
                <c:pt idx="5753">
                  <c:v>41.432991000000001</c:v>
                </c:pt>
                <c:pt idx="5754">
                  <c:v>41.432991000000001</c:v>
                </c:pt>
                <c:pt idx="5755">
                  <c:v>41.432991000000001</c:v>
                </c:pt>
                <c:pt idx="5756">
                  <c:v>41.432991000000001</c:v>
                </c:pt>
                <c:pt idx="5757">
                  <c:v>41.432991000000001</c:v>
                </c:pt>
                <c:pt idx="5758">
                  <c:v>41.432991000000001</c:v>
                </c:pt>
                <c:pt idx="5759">
                  <c:v>41.432991000000001</c:v>
                </c:pt>
                <c:pt idx="5760">
                  <c:v>41.432991000000001</c:v>
                </c:pt>
                <c:pt idx="5761">
                  <c:v>41.432991000000001</c:v>
                </c:pt>
                <c:pt idx="5762">
                  <c:v>41.432991000000001</c:v>
                </c:pt>
                <c:pt idx="5763">
                  <c:v>41.432991000000001</c:v>
                </c:pt>
                <c:pt idx="5764">
                  <c:v>41.432991000000001</c:v>
                </c:pt>
                <c:pt idx="5765">
                  <c:v>41.432991000000001</c:v>
                </c:pt>
                <c:pt idx="5766">
                  <c:v>41.432991000000001</c:v>
                </c:pt>
                <c:pt idx="5767">
                  <c:v>41.432991000000001</c:v>
                </c:pt>
                <c:pt idx="5768">
                  <c:v>41.432991000000001</c:v>
                </c:pt>
                <c:pt idx="5769">
                  <c:v>41.432991000000001</c:v>
                </c:pt>
                <c:pt idx="5770">
                  <c:v>41.432991000000001</c:v>
                </c:pt>
                <c:pt idx="5771">
                  <c:v>41.432991000000001</c:v>
                </c:pt>
                <c:pt idx="5772">
                  <c:v>41.432991000000001</c:v>
                </c:pt>
                <c:pt idx="5773">
                  <c:v>41.432991000000001</c:v>
                </c:pt>
                <c:pt idx="5774">
                  <c:v>41.432991000000001</c:v>
                </c:pt>
                <c:pt idx="5775">
                  <c:v>41.432991000000001</c:v>
                </c:pt>
                <c:pt idx="5776">
                  <c:v>41.432991000000001</c:v>
                </c:pt>
                <c:pt idx="5777">
                  <c:v>41.267246</c:v>
                </c:pt>
                <c:pt idx="5778">
                  <c:v>41.432991000000001</c:v>
                </c:pt>
                <c:pt idx="5779">
                  <c:v>41.432991000000001</c:v>
                </c:pt>
                <c:pt idx="5780">
                  <c:v>41.432991000000001</c:v>
                </c:pt>
                <c:pt idx="5781">
                  <c:v>41.432991000000001</c:v>
                </c:pt>
                <c:pt idx="5782">
                  <c:v>41.432991000000001</c:v>
                </c:pt>
                <c:pt idx="5783">
                  <c:v>41.432991000000001</c:v>
                </c:pt>
                <c:pt idx="5784">
                  <c:v>41.432991000000001</c:v>
                </c:pt>
                <c:pt idx="5785">
                  <c:v>41.432991000000001</c:v>
                </c:pt>
                <c:pt idx="5786">
                  <c:v>41.432991000000001</c:v>
                </c:pt>
                <c:pt idx="5787">
                  <c:v>41.432991000000001</c:v>
                </c:pt>
                <c:pt idx="5788">
                  <c:v>41.432991000000001</c:v>
                </c:pt>
                <c:pt idx="5789">
                  <c:v>41.432991000000001</c:v>
                </c:pt>
                <c:pt idx="5790">
                  <c:v>41.432991000000001</c:v>
                </c:pt>
                <c:pt idx="5791">
                  <c:v>41.432991000000001</c:v>
                </c:pt>
                <c:pt idx="5792">
                  <c:v>41.432991000000001</c:v>
                </c:pt>
                <c:pt idx="5793">
                  <c:v>41.267246</c:v>
                </c:pt>
                <c:pt idx="5794">
                  <c:v>41.432991000000001</c:v>
                </c:pt>
                <c:pt idx="5795">
                  <c:v>41.432991000000001</c:v>
                </c:pt>
                <c:pt idx="5796">
                  <c:v>41.432991000000001</c:v>
                </c:pt>
                <c:pt idx="5797">
                  <c:v>41.432991000000001</c:v>
                </c:pt>
                <c:pt idx="5798">
                  <c:v>41.432991000000001</c:v>
                </c:pt>
                <c:pt idx="5799">
                  <c:v>41.432991000000001</c:v>
                </c:pt>
                <c:pt idx="5800">
                  <c:v>41.432991000000001</c:v>
                </c:pt>
                <c:pt idx="5801">
                  <c:v>41.432991000000001</c:v>
                </c:pt>
                <c:pt idx="5802">
                  <c:v>41.432991000000001</c:v>
                </c:pt>
                <c:pt idx="5803">
                  <c:v>41.432991000000001</c:v>
                </c:pt>
                <c:pt idx="5804">
                  <c:v>41.432991000000001</c:v>
                </c:pt>
                <c:pt idx="5805">
                  <c:v>41.432991000000001</c:v>
                </c:pt>
                <c:pt idx="5806">
                  <c:v>41.432991000000001</c:v>
                </c:pt>
                <c:pt idx="5807">
                  <c:v>41.432991000000001</c:v>
                </c:pt>
                <c:pt idx="5808">
                  <c:v>41.432991000000001</c:v>
                </c:pt>
                <c:pt idx="5809">
                  <c:v>41.432991000000001</c:v>
                </c:pt>
                <c:pt idx="5810">
                  <c:v>41.432991000000001</c:v>
                </c:pt>
                <c:pt idx="5811">
                  <c:v>41.432991000000001</c:v>
                </c:pt>
                <c:pt idx="5812">
                  <c:v>41.432991000000001</c:v>
                </c:pt>
                <c:pt idx="5813">
                  <c:v>41.432991000000001</c:v>
                </c:pt>
                <c:pt idx="5814">
                  <c:v>41.432991000000001</c:v>
                </c:pt>
                <c:pt idx="5815">
                  <c:v>41.432991000000001</c:v>
                </c:pt>
                <c:pt idx="5816">
                  <c:v>41.432991000000001</c:v>
                </c:pt>
                <c:pt idx="5817">
                  <c:v>41.432991000000001</c:v>
                </c:pt>
                <c:pt idx="5818">
                  <c:v>41.432991000000001</c:v>
                </c:pt>
                <c:pt idx="5819">
                  <c:v>41.432991000000001</c:v>
                </c:pt>
                <c:pt idx="5820">
                  <c:v>41.432991000000001</c:v>
                </c:pt>
                <c:pt idx="5821">
                  <c:v>41.432991000000001</c:v>
                </c:pt>
                <c:pt idx="5822">
                  <c:v>41.432991000000001</c:v>
                </c:pt>
                <c:pt idx="5823">
                  <c:v>41.432991000000001</c:v>
                </c:pt>
                <c:pt idx="5824">
                  <c:v>41.432991000000001</c:v>
                </c:pt>
                <c:pt idx="5825">
                  <c:v>41.432991000000001</c:v>
                </c:pt>
                <c:pt idx="5826">
                  <c:v>41.432991000000001</c:v>
                </c:pt>
                <c:pt idx="5827">
                  <c:v>41.432991000000001</c:v>
                </c:pt>
                <c:pt idx="5828">
                  <c:v>41.432991000000001</c:v>
                </c:pt>
                <c:pt idx="5829">
                  <c:v>41.432991000000001</c:v>
                </c:pt>
                <c:pt idx="5830">
                  <c:v>41.432991000000001</c:v>
                </c:pt>
                <c:pt idx="5831">
                  <c:v>41.432991000000001</c:v>
                </c:pt>
                <c:pt idx="5832">
                  <c:v>41.432991000000001</c:v>
                </c:pt>
                <c:pt idx="5833">
                  <c:v>41.432991000000001</c:v>
                </c:pt>
                <c:pt idx="5834">
                  <c:v>41.432991000000001</c:v>
                </c:pt>
                <c:pt idx="5835">
                  <c:v>41.432991000000001</c:v>
                </c:pt>
                <c:pt idx="5836">
                  <c:v>41.432991000000001</c:v>
                </c:pt>
                <c:pt idx="5837">
                  <c:v>41.432991000000001</c:v>
                </c:pt>
                <c:pt idx="5838">
                  <c:v>41.432991000000001</c:v>
                </c:pt>
                <c:pt idx="5839">
                  <c:v>41.432991000000001</c:v>
                </c:pt>
                <c:pt idx="5840">
                  <c:v>41.432991000000001</c:v>
                </c:pt>
                <c:pt idx="5841">
                  <c:v>41.432991000000001</c:v>
                </c:pt>
                <c:pt idx="5842">
                  <c:v>41.432991000000001</c:v>
                </c:pt>
                <c:pt idx="5843">
                  <c:v>41.432991000000001</c:v>
                </c:pt>
                <c:pt idx="5844">
                  <c:v>41.432991000000001</c:v>
                </c:pt>
                <c:pt idx="5845">
                  <c:v>41.432991000000001</c:v>
                </c:pt>
                <c:pt idx="5846">
                  <c:v>41.432991000000001</c:v>
                </c:pt>
                <c:pt idx="5847">
                  <c:v>41.432991000000001</c:v>
                </c:pt>
                <c:pt idx="5848">
                  <c:v>41.432991000000001</c:v>
                </c:pt>
                <c:pt idx="5849">
                  <c:v>41.432991000000001</c:v>
                </c:pt>
                <c:pt idx="5850">
                  <c:v>41.432991000000001</c:v>
                </c:pt>
                <c:pt idx="5851">
                  <c:v>41.432991000000001</c:v>
                </c:pt>
                <c:pt idx="5852">
                  <c:v>41.432991000000001</c:v>
                </c:pt>
                <c:pt idx="5853">
                  <c:v>41.432991000000001</c:v>
                </c:pt>
                <c:pt idx="5854">
                  <c:v>41.432991000000001</c:v>
                </c:pt>
                <c:pt idx="5855">
                  <c:v>41.432991000000001</c:v>
                </c:pt>
                <c:pt idx="5856">
                  <c:v>41.432991000000001</c:v>
                </c:pt>
                <c:pt idx="5857">
                  <c:v>41.432991000000001</c:v>
                </c:pt>
                <c:pt idx="5858">
                  <c:v>41.432991000000001</c:v>
                </c:pt>
                <c:pt idx="5859">
                  <c:v>41.432991000000001</c:v>
                </c:pt>
                <c:pt idx="5860">
                  <c:v>41.432991000000001</c:v>
                </c:pt>
                <c:pt idx="5861">
                  <c:v>41.432991000000001</c:v>
                </c:pt>
                <c:pt idx="5862">
                  <c:v>41.432991000000001</c:v>
                </c:pt>
                <c:pt idx="5863">
                  <c:v>41.432991000000001</c:v>
                </c:pt>
                <c:pt idx="5864">
                  <c:v>41.432991000000001</c:v>
                </c:pt>
                <c:pt idx="5865">
                  <c:v>41.432991000000001</c:v>
                </c:pt>
                <c:pt idx="5866">
                  <c:v>41.432991000000001</c:v>
                </c:pt>
                <c:pt idx="5867">
                  <c:v>41.432991000000001</c:v>
                </c:pt>
                <c:pt idx="5868">
                  <c:v>41.432991000000001</c:v>
                </c:pt>
                <c:pt idx="5869">
                  <c:v>41.432991000000001</c:v>
                </c:pt>
                <c:pt idx="5870">
                  <c:v>41.432991000000001</c:v>
                </c:pt>
                <c:pt idx="5871">
                  <c:v>41.432991000000001</c:v>
                </c:pt>
                <c:pt idx="5872">
                  <c:v>41.432991000000001</c:v>
                </c:pt>
                <c:pt idx="5873">
                  <c:v>41.432991000000001</c:v>
                </c:pt>
                <c:pt idx="5874">
                  <c:v>41.432991000000001</c:v>
                </c:pt>
                <c:pt idx="5875">
                  <c:v>41.432991000000001</c:v>
                </c:pt>
                <c:pt idx="5876">
                  <c:v>41.432991000000001</c:v>
                </c:pt>
                <c:pt idx="5877">
                  <c:v>41.432991000000001</c:v>
                </c:pt>
                <c:pt idx="5878">
                  <c:v>41.432991000000001</c:v>
                </c:pt>
                <c:pt idx="5879">
                  <c:v>41.432991000000001</c:v>
                </c:pt>
                <c:pt idx="5880">
                  <c:v>41.432991000000001</c:v>
                </c:pt>
                <c:pt idx="5881">
                  <c:v>41.432991000000001</c:v>
                </c:pt>
                <c:pt idx="5882">
                  <c:v>41.432991000000001</c:v>
                </c:pt>
                <c:pt idx="5883">
                  <c:v>41.267246</c:v>
                </c:pt>
                <c:pt idx="5884">
                  <c:v>41.432991000000001</c:v>
                </c:pt>
                <c:pt idx="5885">
                  <c:v>41.432991000000001</c:v>
                </c:pt>
                <c:pt idx="5886">
                  <c:v>41.432991000000001</c:v>
                </c:pt>
                <c:pt idx="5887">
                  <c:v>41.432991000000001</c:v>
                </c:pt>
                <c:pt idx="5888">
                  <c:v>41.432991000000001</c:v>
                </c:pt>
                <c:pt idx="5889">
                  <c:v>41.432991000000001</c:v>
                </c:pt>
                <c:pt idx="5890">
                  <c:v>41.432991000000001</c:v>
                </c:pt>
                <c:pt idx="5891">
                  <c:v>41.432991000000001</c:v>
                </c:pt>
                <c:pt idx="5892">
                  <c:v>41.432991000000001</c:v>
                </c:pt>
                <c:pt idx="5893">
                  <c:v>41.432991000000001</c:v>
                </c:pt>
                <c:pt idx="5894">
                  <c:v>41.432991000000001</c:v>
                </c:pt>
                <c:pt idx="5895">
                  <c:v>41.432991000000001</c:v>
                </c:pt>
                <c:pt idx="5896">
                  <c:v>41.432991000000001</c:v>
                </c:pt>
                <c:pt idx="5897">
                  <c:v>41.432991000000001</c:v>
                </c:pt>
                <c:pt idx="5898">
                  <c:v>41.432991000000001</c:v>
                </c:pt>
                <c:pt idx="5899">
                  <c:v>41.432991000000001</c:v>
                </c:pt>
                <c:pt idx="5900">
                  <c:v>41.432991000000001</c:v>
                </c:pt>
                <c:pt idx="5901">
                  <c:v>41.432991000000001</c:v>
                </c:pt>
                <c:pt idx="5902">
                  <c:v>41.432991000000001</c:v>
                </c:pt>
                <c:pt idx="5903">
                  <c:v>41.432991000000001</c:v>
                </c:pt>
                <c:pt idx="5904">
                  <c:v>41.432991000000001</c:v>
                </c:pt>
                <c:pt idx="5905">
                  <c:v>41.432991000000001</c:v>
                </c:pt>
                <c:pt idx="5906">
                  <c:v>41.432991000000001</c:v>
                </c:pt>
                <c:pt idx="5907">
                  <c:v>41.432991000000001</c:v>
                </c:pt>
                <c:pt idx="5908">
                  <c:v>41.432991000000001</c:v>
                </c:pt>
                <c:pt idx="5909">
                  <c:v>41.432991000000001</c:v>
                </c:pt>
                <c:pt idx="5910">
                  <c:v>41.432991000000001</c:v>
                </c:pt>
                <c:pt idx="5911">
                  <c:v>41.432991000000001</c:v>
                </c:pt>
                <c:pt idx="5912">
                  <c:v>41.432991000000001</c:v>
                </c:pt>
                <c:pt idx="5913">
                  <c:v>41.432991000000001</c:v>
                </c:pt>
                <c:pt idx="5914">
                  <c:v>41.432991000000001</c:v>
                </c:pt>
                <c:pt idx="5915">
                  <c:v>41.432991000000001</c:v>
                </c:pt>
                <c:pt idx="5916">
                  <c:v>41.432991000000001</c:v>
                </c:pt>
                <c:pt idx="5917">
                  <c:v>41.432991000000001</c:v>
                </c:pt>
                <c:pt idx="5918">
                  <c:v>41.432991000000001</c:v>
                </c:pt>
                <c:pt idx="5919">
                  <c:v>41.432991000000001</c:v>
                </c:pt>
                <c:pt idx="5920">
                  <c:v>41.432991000000001</c:v>
                </c:pt>
                <c:pt idx="5921">
                  <c:v>41.432991000000001</c:v>
                </c:pt>
                <c:pt idx="5922">
                  <c:v>41.432991000000001</c:v>
                </c:pt>
                <c:pt idx="5923">
                  <c:v>41.432991000000001</c:v>
                </c:pt>
                <c:pt idx="5924">
                  <c:v>41.432991000000001</c:v>
                </c:pt>
                <c:pt idx="5925">
                  <c:v>41.432991000000001</c:v>
                </c:pt>
                <c:pt idx="5926">
                  <c:v>41.432991000000001</c:v>
                </c:pt>
                <c:pt idx="5927">
                  <c:v>41.432991000000001</c:v>
                </c:pt>
                <c:pt idx="5928">
                  <c:v>41.432991000000001</c:v>
                </c:pt>
                <c:pt idx="5929">
                  <c:v>41.432991000000001</c:v>
                </c:pt>
                <c:pt idx="5930">
                  <c:v>41.432991000000001</c:v>
                </c:pt>
                <c:pt idx="5931">
                  <c:v>41.432991000000001</c:v>
                </c:pt>
                <c:pt idx="5932">
                  <c:v>41.432991000000001</c:v>
                </c:pt>
                <c:pt idx="5933">
                  <c:v>41.432991000000001</c:v>
                </c:pt>
                <c:pt idx="5934">
                  <c:v>41.432991000000001</c:v>
                </c:pt>
                <c:pt idx="5935">
                  <c:v>41.432991000000001</c:v>
                </c:pt>
                <c:pt idx="5936">
                  <c:v>41.432991000000001</c:v>
                </c:pt>
                <c:pt idx="5937">
                  <c:v>41.432991000000001</c:v>
                </c:pt>
                <c:pt idx="5938">
                  <c:v>41.432991000000001</c:v>
                </c:pt>
                <c:pt idx="5939">
                  <c:v>41.432991000000001</c:v>
                </c:pt>
                <c:pt idx="5940">
                  <c:v>41.432991000000001</c:v>
                </c:pt>
                <c:pt idx="5941">
                  <c:v>41.432991000000001</c:v>
                </c:pt>
                <c:pt idx="5942">
                  <c:v>41.432991000000001</c:v>
                </c:pt>
                <c:pt idx="5943">
                  <c:v>41.432991000000001</c:v>
                </c:pt>
                <c:pt idx="5944">
                  <c:v>41.432991000000001</c:v>
                </c:pt>
                <c:pt idx="5945">
                  <c:v>41.432991000000001</c:v>
                </c:pt>
                <c:pt idx="5946">
                  <c:v>41.598736000000002</c:v>
                </c:pt>
                <c:pt idx="5947">
                  <c:v>41.432991000000001</c:v>
                </c:pt>
                <c:pt idx="5948">
                  <c:v>41.432991000000001</c:v>
                </c:pt>
                <c:pt idx="5949">
                  <c:v>41.432991000000001</c:v>
                </c:pt>
                <c:pt idx="5950">
                  <c:v>41.432991000000001</c:v>
                </c:pt>
                <c:pt idx="5951">
                  <c:v>41.432991000000001</c:v>
                </c:pt>
                <c:pt idx="5952">
                  <c:v>41.432991000000001</c:v>
                </c:pt>
                <c:pt idx="5953">
                  <c:v>41.432991000000001</c:v>
                </c:pt>
                <c:pt idx="5954">
                  <c:v>41.432991000000001</c:v>
                </c:pt>
                <c:pt idx="5955">
                  <c:v>41.432991000000001</c:v>
                </c:pt>
                <c:pt idx="5956">
                  <c:v>41.432991000000001</c:v>
                </c:pt>
                <c:pt idx="5957">
                  <c:v>41.432991000000001</c:v>
                </c:pt>
                <c:pt idx="5958">
                  <c:v>41.432991000000001</c:v>
                </c:pt>
                <c:pt idx="5959">
                  <c:v>41.432991000000001</c:v>
                </c:pt>
                <c:pt idx="5960">
                  <c:v>41.432991000000001</c:v>
                </c:pt>
                <c:pt idx="5961">
                  <c:v>41.432991000000001</c:v>
                </c:pt>
                <c:pt idx="5962">
                  <c:v>41.432991000000001</c:v>
                </c:pt>
                <c:pt idx="5963">
                  <c:v>41.432991000000001</c:v>
                </c:pt>
                <c:pt idx="5964">
                  <c:v>41.432991000000001</c:v>
                </c:pt>
                <c:pt idx="5965">
                  <c:v>41.432991000000001</c:v>
                </c:pt>
                <c:pt idx="5966">
                  <c:v>41.432991000000001</c:v>
                </c:pt>
                <c:pt idx="5967">
                  <c:v>41.432991000000001</c:v>
                </c:pt>
                <c:pt idx="5968">
                  <c:v>41.432991000000001</c:v>
                </c:pt>
                <c:pt idx="5969">
                  <c:v>41.432991000000001</c:v>
                </c:pt>
                <c:pt idx="5970">
                  <c:v>41.432991000000001</c:v>
                </c:pt>
                <c:pt idx="5971">
                  <c:v>41.432991000000001</c:v>
                </c:pt>
                <c:pt idx="5972">
                  <c:v>41.432991000000001</c:v>
                </c:pt>
                <c:pt idx="5973">
                  <c:v>41.432991000000001</c:v>
                </c:pt>
                <c:pt idx="5974">
                  <c:v>41.432991000000001</c:v>
                </c:pt>
                <c:pt idx="5975">
                  <c:v>41.432991000000001</c:v>
                </c:pt>
                <c:pt idx="5976">
                  <c:v>41.432991000000001</c:v>
                </c:pt>
                <c:pt idx="5977">
                  <c:v>41.432991000000001</c:v>
                </c:pt>
                <c:pt idx="5978">
                  <c:v>41.432991000000001</c:v>
                </c:pt>
                <c:pt idx="5979">
                  <c:v>41.432991000000001</c:v>
                </c:pt>
                <c:pt idx="5980">
                  <c:v>41.432991000000001</c:v>
                </c:pt>
                <c:pt idx="5981">
                  <c:v>41.432991000000001</c:v>
                </c:pt>
                <c:pt idx="5982">
                  <c:v>41.432991000000001</c:v>
                </c:pt>
                <c:pt idx="5983">
                  <c:v>41.432991000000001</c:v>
                </c:pt>
                <c:pt idx="5984">
                  <c:v>41.432991000000001</c:v>
                </c:pt>
                <c:pt idx="5985">
                  <c:v>41.432991000000001</c:v>
                </c:pt>
                <c:pt idx="5986">
                  <c:v>41.432991000000001</c:v>
                </c:pt>
                <c:pt idx="5987">
                  <c:v>41.432991000000001</c:v>
                </c:pt>
                <c:pt idx="5988">
                  <c:v>41.432991000000001</c:v>
                </c:pt>
                <c:pt idx="5989">
                  <c:v>41.432991000000001</c:v>
                </c:pt>
                <c:pt idx="5990">
                  <c:v>41.432991000000001</c:v>
                </c:pt>
                <c:pt idx="5991">
                  <c:v>41.432991000000001</c:v>
                </c:pt>
                <c:pt idx="5992">
                  <c:v>41.432991000000001</c:v>
                </c:pt>
                <c:pt idx="5993">
                  <c:v>41.432991000000001</c:v>
                </c:pt>
                <c:pt idx="5994">
                  <c:v>41.432991000000001</c:v>
                </c:pt>
                <c:pt idx="5995">
                  <c:v>41.432991000000001</c:v>
                </c:pt>
                <c:pt idx="5996">
                  <c:v>41.432991000000001</c:v>
                </c:pt>
                <c:pt idx="5997">
                  <c:v>41.432991000000001</c:v>
                </c:pt>
                <c:pt idx="5998">
                  <c:v>41.432991000000001</c:v>
                </c:pt>
                <c:pt idx="5999">
                  <c:v>41.432991000000001</c:v>
                </c:pt>
                <c:pt idx="6000">
                  <c:v>41.432991000000001</c:v>
                </c:pt>
                <c:pt idx="6001">
                  <c:v>41.432991000000001</c:v>
                </c:pt>
                <c:pt idx="6002">
                  <c:v>41.432991000000001</c:v>
                </c:pt>
                <c:pt idx="6003">
                  <c:v>41.432991000000001</c:v>
                </c:pt>
                <c:pt idx="6004">
                  <c:v>41.432991000000001</c:v>
                </c:pt>
                <c:pt idx="6005">
                  <c:v>41.432991000000001</c:v>
                </c:pt>
                <c:pt idx="6006">
                  <c:v>41.432991000000001</c:v>
                </c:pt>
                <c:pt idx="6007">
                  <c:v>41.432991000000001</c:v>
                </c:pt>
                <c:pt idx="6008">
                  <c:v>41.432991000000001</c:v>
                </c:pt>
                <c:pt idx="6009">
                  <c:v>41.432991000000001</c:v>
                </c:pt>
                <c:pt idx="6010">
                  <c:v>41.432991000000001</c:v>
                </c:pt>
                <c:pt idx="6011">
                  <c:v>41.432991000000001</c:v>
                </c:pt>
                <c:pt idx="6012">
                  <c:v>41.432991000000001</c:v>
                </c:pt>
                <c:pt idx="6013">
                  <c:v>41.432991000000001</c:v>
                </c:pt>
                <c:pt idx="6014">
                  <c:v>41.432991000000001</c:v>
                </c:pt>
                <c:pt idx="6015">
                  <c:v>41.432991000000001</c:v>
                </c:pt>
                <c:pt idx="6016">
                  <c:v>41.432991000000001</c:v>
                </c:pt>
                <c:pt idx="6017">
                  <c:v>41.432991000000001</c:v>
                </c:pt>
                <c:pt idx="6018">
                  <c:v>41.432991000000001</c:v>
                </c:pt>
                <c:pt idx="6019">
                  <c:v>41.432991000000001</c:v>
                </c:pt>
                <c:pt idx="6020">
                  <c:v>41.432991000000001</c:v>
                </c:pt>
                <c:pt idx="6021">
                  <c:v>41.432991000000001</c:v>
                </c:pt>
                <c:pt idx="6022">
                  <c:v>41.432991000000001</c:v>
                </c:pt>
                <c:pt idx="6023">
                  <c:v>41.432991000000001</c:v>
                </c:pt>
                <c:pt idx="6024">
                  <c:v>41.432991000000001</c:v>
                </c:pt>
                <c:pt idx="6025">
                  <c:v>41.432991000000001</c:v>
                </c:pt>
                <c:pt idx="6026">
                  <c:v>41.267246</c:v>
                </c:pt>
                <c:pt idx="6027">
                  <c:v>41.432991000000001</c:v>
                </c:pt>
                <c:pt idx="6028">
                  <c:v>41.432991000000001</c:v>
                </c:pt>
                <c:pt idx="6029">
                  <c:v>41.432991000000001</c:v>
                </c:pt>
                <c:pt idx="6030">
                  <c:v>41.432991000000001</c:v>
                </c:pt>
                <c:pt idx="6031">
                  <c:v>41.432991000000001</c:v>
                </c:pt>
                <c:pt idx="6032">
                  <c:v>41.432991000000001</c:v>
                </c:pt>
                <c:pt idx="6033">
                  <c:v>41.432991000000001</c:v>
                </c:pt>
                <c:pt idx="6034">
                  <c:v>41.432991000000001</c:v>
                </c:pt>
                <c:pt idx="6035">
                  <c:v>41.432991000000001</c:v>
                </c:pt>
                <c:pt idx="6036">
                  <c:v>41.432991000000001</c:v>
                </c:pt>
                <c:pt idx="6037">
                  <c:v>41.432991000000001</c:v>
                </c:pt>
                <c:pt idx="6038">
                  <c:v>41.432991000000001</c:v>
                </c:pt>
                <c:pt idx="6039">
                  <c:v>41.432991000000001</c:v>
                </c:pt>
                <c:pt idx="6040">
                  <c:v>41.432991000000001</c:v>
                </c:pt>
                <c:pt idx="6041">
                  <c:v>41.432991000000001</c:v>
                </c:pt>
                <c:pt idx="6042">
                  <c:v>41.432991000000001</c:v>
                </c:pt>
                <c:pt idx="6043">
                  <c:v>41.432991000000001</c:v>
                </c:pt>
                <c:pt idx="6044">
                  <c:v>41.432991000000001</c:v>
                </c:pt>
                <c:pt idx="6045">
                  <c:v>41.432991000000001</c:v>
                </c:pt>
                <c:pt idx="6046">
                  <c:v>41.432991000000001</c:v>
                </c:pt>
                <c:pt idx="6047">
                  <c:v>41.432991000000001</c:v>
                </c:pt>
                <c:pt idx="6048">
                  <c:v>41.432991000000001</c:v>
                </c:pt>
                <c:pt idx="6049">
                  <c:v>41.432991000000001</c:v>
                </c:pt>
                <c:pt idx="6050">
                  <c:v>41.432991000000001</c:v>
                </c:pt>
                <c:pt idx="6051">
                  <c:v>41.432991000000001</c:v>
                </c:pt>
                <c:pt idx="6052">
                  <c:v>41.432991000000001</c:v>
                </c:pt>
                <c:pt idx="6053">
                  <c:v>41.432991000000001</c:v>
                </c:pt>
                <c:pt idx="6054">
                  <c:v>41.432991000000001</c:v>
                </c:pt>
                <c:pt idx="6055">
                  <c:v>41.432991000000001</c:v>
                </c:pt>
                <c:pt idx="6056">
                  <c:v>41.267246</c:v>
                </c:pt>
                <c:pt idx="6057">
                  <c:v>41.267246</c:v>
                </c:pt>
                <c:pt idx="6058">
                  <c:v>41.432991000000001</c:v>
                </c:pt>
                <c:pt idx="6059">
                  <c:v>41.267246</c:v>
                </c:pt>
                <c:pt idx="6060">
                  <c:v>41.432991000000001</c:v>
                </c:pt>
                <c:pt idx="6061">
                  <c:v>41.432991000000001</c:v>
                </c:pt>
                <c:pt idx="6062">
                  <c:v>41.267246</c:v>
                </c:pt>
                <c:pt idx="6063">
                  <c:v>41.432991000000001</c:v>
                </c:pt>
                <c:pt idx="6064">
                  <c:v>41.267246</c:v>
                </c:pt>
                <c:pt idx="6065">
                  <c:v>41.432991000000001</c:v>
                </c:pt>
                <c:pt idx="6066">
                  <c:v>41.432991000000001</c:v>
                </c:pt>
                <c:pt idx="6067">
                  <c:v>41.267246</c:v>
                </c:pt>
                <c:pt idx="6068">
                  <c:v>41.432991000000001</c:v>
                </c:pt>
                <c:pt idx="6069">
                  <c:v>41.267246</c:v>
                </c:pt>
                <c:pt idx="6070">
                  <c:v>41.432991000000001</c:v>
                </c:pt>
                <c:pt idx="6071">
                  <c:v>41.432991000000001</c:v>
                </c:pt>
                <c:pt idx="6072">
                  <c:v>41.267246</c:v>
                </c:pt>
                <c:pt idx="6073">
                  <c:v>41.432991000000001</c:v>
                </c:pt>
                <c:pt idx="6074">
                  <c:v>41.267246</c:v>
                </c:pt>
                <c:pt idx="6075">
                  <c:v>41.432991000000001</c:v>
                </c:pt>
                <c:pt idx="6076">
                  <c:v>41.267246</c:v>
                </c:pt>
                <c:pt idx="6077">
                  <c:v>41.267246</c:v>
                </c:pt>
                <c:pt idx="6078">
                  <c:v>41.432991000000001</c:v>
                </c:pt>
                <c:pt idx="6079">
                  <c:v>41.267246</c:v>
                </c:pt>
                <c:pt idx="6080">
                  <c:v>41.267246</c:v>
                </c:pt>
                <c:pt idx="6081">
                  <c:v>41.432991000000001</c:v>
                </c:pt>
                <c:pt idx="6082">
                  <c:v>41.267246</c:v>
                </c:pt>
                <c:pt idx="6083">
                  <c:v>41.432991000000001</c:v>
                </c:pt>
                <c:pt idx="6084">
                  <c:v>41.432991000000001</c:v>
                </c:pt>
                <c:pt idx="6085">
                  <c:v>41.432991000000001</c:v>
                </c:pt>
                <c:pt idx="6086">
                  <c:v>41.267246</c:v>
                </c:pt>
                <c:pt idx="6087">
                  <c:v>41.267246</c:v>
                </c:pt>
                <c:pt idx="6088">
                  <c:v>41.267246</c:v>
                </c:pt>
                <c:pt idx="6089">
                  <c:v>41.267246</c:v>
                </c:pt>
                <c:pt idx="6090">
                  <c:v>41.432991000000001</c:v>
                </c:pt>
                <c:pt idx="6091">
                  <c:v>41.432991000000001</c:v>
                </c:pt>
                <c:pt idx="6092">
                  <c:v>41.267246</c:v>
                </c:pt>
                <c:pt idx="6093">
                  <c:v>41.267246</c:v>
                </c:pt>
                <c:pt idx="6094">
                  <c:v>41.432991000000001</c:v>
                </c:pt>
                <c:pt idx="6095">
                  <c:v>41.267246</c:v>
                </c:pt>
                <c:pt idx="6096">
                  <c:v>41.267246</c:v>
                </c:pt>
                <c:pt idx="6097">
                  <c:v>41.432991000000001</c:v>
                </c:pt>
                <c:pt idx="6098">
                  <c:v>41.432991000000001</c:v>
                </c:pt>
                <c:pt idx="6099">
                  <c:v>41.267246</c:v>
                </c:pt>
                <c:pt idx="6100">
                  <c:v>41.267246</c:v>
                </c:pt>
                <c:pt idx="6101">
                  <c:v>41.267246</c:v>
                </c:pt>
                <c:pt idx="6102">
                  <c:v>41.267246</c:v>
                </c:pt>
                <c:pt idx="6103">
                  <c:v>41.432991000000001</c:v>
                </c:pt>
                <c:pt idx="6104">
                  <c:v>41.432991000000001</c:v>
                </c:pt>
                <c:pt idx="6105">
                  <c:v>41.267246</c:v>
                </c:pt>
                <c:pt idx="6106">
                  <c:v>41.432991000000001</c:v>
                </c:pt>
                <c:pt idx="6107">
                  <c:v>41.267246</c:v>
                </c:pt>
                <c:pt idx="6108">
                  <c:v>41.267246</c:v>
                </c:pt>
                <c:pt idx="6109">
                  <c:v>41.432991000000001</c:v>
                </c:pt>
                <c:pt idx="6110">
                  <c:v>41.267246</c:v>
                </c:pt>
                <c:pt idx="6111">
                  <c:v>41.267246</c:v>
                </c:pt>
                <c:pt idx="6112">
                  <c:v>41.432991000000001</c:v>
                </c:pt>
                <c:pt idx="6113">
                  <c:v>41.432991000000001</c:v>
                </c:pt>
                <c:pt idx="6114">
                  <c:v>41.267246</c:v>
                </c:pt>
                <c:pt idx="6115">
                  <c:v>41.267246</c:v>
                </c:pt>
                <c:pt idx="6116">
                  <c:v>41.267246</c:v>
                </c:pt>
                <c:pt idx="6117">
                  <c:v>41.432991000000001</c:v>
                </c:pt>
                <c:pt idx="6118">
                  <c:v>41.432991000000001</c:v>
                </c:pt>
                <c:pt idx="6119">
                  <c:v>41.432991000000001</c:v>
                </c:pt>
                <c:pt idx="6120">
                  <c:v>41.432991000000001</c:v>
                </c:pt>
                <c:pt idx="6121">
                  <c:v>41.432991000000001</c:v>
                </c:pt>
                <c:pt idx="6122">
                  <c:v>41.267246</c:v>
                </c:pt>
                <c:pt idx="6123">
                  <c:v>41.267246</c:v>
                </c:pt>
                <c:pt idx="6124">
                  <c:v>41.432991000000001</c:v>
                </c:pt>
                <c:pt idx="6125">
                  <c:v>41.432991000000001</c:v>
                </c:pt>
                <c:pt idx="6126">
                  <c:v>41.267246</c:v>
                </c:pt>
                <c:pt idx="6127">
                  <c:v>41.267246</c:v>
                </c:pt>
                <c:pt idx="6128">
                  <c:v>41.267246</c:v>
                </c:pt>
                <c:pt idx="6129">
                  <c:v>41.267246</c:v>
                </c:pt>
                <c:pt idx="6130">
                  <c:v>41.267246</c:v>
                </c:pt>
                <c:pt idx="6131">
                  <c:v>41.432991000000001</c:v>
                </c:pt>
                <c:pt idx="6132">
                  <c:v>41.432991000000001</c:v>
                </c:pt>
                <c:pt idx="6133">
                  <c:v>41.432991000000001</c:v>
                </c:pt>
                <c:pt idx="6134">
                  <c:v>41.267246</c:v>
                </c:pt>
                <c:pt idx="6135">
                  <c:v>41.432991000000001</c:v>
                </c:pt>
                <c:pt idx="6136">
                  <c:v>41.432991000000001</c:v>
                </c:pt>
                <c:pt idx="6137">
                  <c:v>41.432991000000001</c:v>
                </c:pt>
                <c:pt idx="6138">
                  <c:v>41.432991000000001</c:v>
                </c:pt>
                <c:pt idx="6139">
                  <c:v>41.432991000000001</c:v>
                </c:pt>
                <c:pt idx="6140">
                  <c:v>41.267246</c:v>
                </c:pt>
                <c:pt idx="6141">
                  <c:v>41.432991000000001</c:v>
                </c:pt>
                <c:pt idx="6142">
                  <c:v>41.267246</c:v>
                </c:pt>
                <c:pt idx="6143">
                  <c:v>41.267246</c:v>
                </c:pt>
                <c:pt idx="6144">
                  <c:v>41.267246</c:v>
                </c:pt>
                <c:pt idx="6145">
                  <c:v>41.267246</c:v>
                </c:pt>
                <c:pt idx="6146">
                  <c:v>41.267246</c:v>
                </c:pt>
                <c:pt idx="6147">
                  <c:v>41.267246</c:v>
                </c:pt>
                <c:pt idx="6148">
                  <c:v>41.267246</c:v>
                </c:pt>
                <c:pt idx="6149">
                  <c:v>41.267246</c:v>
                </c:pt>
                <c:pt idx="6150">
                  <c:v>41.267246</c:v>
                </c:pt>
                <c:pt idx="6151">
                  <c:v>41.267246</c:v>
                </c:pt>
                <c:pt idx="6152">
                  <c:v>41.432991000000001</c:v>
                </c:pt>
                <c:pt idx="6153">
                  <c:v>41.432991000000001</c:v>
                </c:pt>
                <c:pt idx="6154">
                  <c:v>41.432991000000001</c:v>
                </c:pt>
                <c:pt idx="6155">
                  <c:v>41.267246</c:v>
                </c:pt>
                <c:pt idx="6156">
                  <c:v>41.267246</c:v>
                </c:pt>
                <c:pt idx="6157">
                  <c:v>41.267246</c:v>
                </c:pt>
                <c:pt idx="6158">
                  <c:v>41.267246</c:v>
                </c:pt>
                <c:pt idx="6159">
                  <c:v>41.267246</c:v>
                </c:pt>
                <c:pt idx="6160">
                  <c:v>41.267246</c:v>
                </c:pt>
                <c:pt idx="6161">
                  <c:v>41.432991000000001</c:v>
                </c:pt>
                <c:pt idx="6162">
                  <c:v>41.432991000000001</c:v>
                </c:pt>
                <c:pt idx="6163">
                  <c:v>41.267246</c:v>
                </c:pt>
                <c:pt idx="6164">
                  <c:v>41.267246</c:v>
                </c:pt>
                <c:pt idx="6165">
                  <c:v>41.432991000000001</c:v>
                </c:pt>
                <c:pt idx="6166">
                  <c:v>41.432991000000001</c:v>
                </c:pt>
                <c:pt idx="6167">
                  <c:v>41.267246</c:v>
                </c:pt>
                <c:pt idx="6168">
                  <c:v>41.267246</c:v>
                </c:pt>
                <c:pt idx="6169">
                  <c:v>41.432991000000001</c:v>
                </c:pt>
                <c:pt idx="6170">
                  <c:v>41.432991000000001</c:v>
                </c:pt>
                <c:pt idx="6171">
                  <c:v>41.267246</c:v>
                </c:pt>
                <c:pt idx="6172">
                  <c:v>41.267246</c:v>
                </c:pt>
                <c:pt idx="6173">
                  <c:v>41.267246</c:v>
                </c:pt>
                <c:pt idx="6174">
                  <c:v>41.267246</c:v>
                </c:pt>
                <c:pt idx="6175">
                  <c:v>41.267246</c:v>
                </c:pt>
                <c:pt idx="6176">
                  <c:v>41.267246</c:v>
                </c:pt>
                <c:pt idx="6177">
                  <c:v>41.267246</c:v>
                </c:pt>
                <c:pt idx="6178">
                  <c:v>41.432991000000001</c:v>
                </c:pt>
                <c:pt idx="6179">
                  <c:v>41.267246</c:v>
                </c:pt>
                <c:pt idx="6180">
                  <c:v>41.267246</c:v>
                </c:pt>
                <c:pt idx="6181">
                  <c:v>41.432991000000001</c:v>
                </c:pt>
                <c:pt idx="6182">
                  <c:v>41.432991000000001</c:v>
                </c:pt>
                <c:pt idx="6183">
                  <c:v>41.432991000000001</c:v>
                </c:pt>
                <c:pt idx="6184">
                  <c:v>41.267246</c:v>
                </c:pt>
                <c:pt idx="6185">
                  <c:v>41.267246</c:v>
                </c:pt>
                <c:pt idx="6186">
                  <c:v>41.267246</c:v>
                </c:pt>
                <c:pt idx="6187">
                  <c:v>41.267246</c:v>
                </c:pt>
                <c:pt idx="6188">
                  <c:v>41.267246</c:v>
                </c:pt>
                <c:pt idx="6189">
                  <c:v>41.267246</c:v>
                </c:pt>
                <c:pt idx="6190">
                  <c:v>41.432991000000001</c:v>
                </c:pt>
                <c:pt idx="6191">
                  <c:v>41.267246</c:v>
                </c:pt>
                <c:pt idx="6192">
                  <c:v>41.432991000000001</c:v>
                </c:pt>
                <c:pt idx="6193">
                  <c:v>41.267246</c:v>
                </c:pt>
                <c:pt idx="6194">
                  <c:v>41.267246</c:v>
                </c:pt>
                <c:pt idx="6195">
                  <c:v>41.267246</c:v>
                </c:pt>
                <c:pt idx="6196">
                  <c:v>41.267246</c:v>
                </c:pt>
                <c:pt idx="6197">
                  <c:v>41.432991000000001</c:v>
                </c:pt>
                <c:pt idx="6198">
                  <c:v>41.267246</c:v>
                </c:pt>
                <c:pt idx="6199">
                  <c:v>41.432991000000001</c:v>
                </c:pt>
                <c:pt idx="6200">
                  <c:v>41.432991000000001</c:v>
                </c:pt>
                <c:pt idx="6201">
                  <c:v>41.267246</c:v>
                </c:pt>
                <c:pt idx="6202">
                  <c:v>41.267246</c:v>
                </c:pt>
                <c:pt idx="6203">
                  <c:v>41.267246</c:v>
                </c:pt>
                <c:pt idx="6204">
                  <c:v>41.267246</c:v>
                </c:pt>
                <c:pt idx="6205">
                  <c:v>41.267246</c:v>
                </c:pt>
                <c:pt idx="6206">
                  <c:v>41.267246</c:v>
                </c:pt>
                <c:pt idx="6207">
                  <c:v>41.267246</c:v>
                </c:pt>
                <c:pt idx="6208">
                  <c:v>41.267246</c:v>
                </c:pt>
                <c:pt idx="6209">
                  <c:v>41.267246</c:v>
                </c:pt>
                <c:pt idx="6210">
                  <c:v>41.101500999999999</c:v>
                </c:pt>
                <c:pt idx="6211">
                  <c:v>41.267246</c:v>
                </c:pt>
                <c:pt idx="6212">
                  <c:v>41.267246</c:v>
                </c:pt>
                <c:pt idx="6213">
                  <c:v>41.267246</c:v>
                </c:pt>
                <c:pt idx="6214">
                  <c:v>41.267246</c:v>
                </c:pt>
                <c:pt idx="6215">
                  <c:v>41.267246</c:v>
                </c:pt>
                <c:pt idx="6216">
                  <c:v>41.267246</c:v>
                </c:pt>
                <c:pt idx="6217">
                  <c:v>41.267246</c:v>
                </c:pt>
                <c:pt idx="6218">
                  <c:v>41.267246</c:v>
                </c:pt>
                <c:pt idx="6219">
                  <c:v>41.267246</c:v>
                </c:pt>
                <c:pt idx="6220">
                  <c:v>41.267246</c:v>
                </c:pt>
                <c:pt idx="6221">
                  <c:v>41.267246</c:v>
                </c:pt>
                <c:pt idx="6222">
                  <c:v>41.267246</c:v>
                </c:pt>
                <c:pt idx="6223">
                  <c:v>41.432991000000001</c:v>
                </c:pt>
                <c:pt idx="6224">
                  <c:v>41.267246</c:v>
                </c:pt>
                <c:pt idx="6225">
                  <c:v>41.267246</c:v>
                </c:pt>
                <c:pt idx="6226">
                  <c:v>41.267246</c:v>
                </c:pt>
                <c:pt idx="6227">
                  <c:v>41.432991000000001</c:v>
                </c:pt>
                <c:pt idx="6228">
                  <c:v>41.432991000000001</c:v>
                </c:pt>
                <c:pt idx="6229">
                  <c:v>41.432991000000001</c:v>
                </c:pt>
                <c:pt idx="6230">
                  <c:v>41.432991000000001</c:v>
                </c:pt>
                <c:pt idx="6231">
                  <c:v>41.432991000000001</c:v>
                </c:pt>
                <c:pt idx="6232">
                  <c:v>41.432991000000001</c:v>
                </c:pt>
                <c:pt idx="6233">
                  <c:v>41.432991000000001</c:v>
                </c:pt>
                <c:pt idx="6234">
                  <c:v>41.432991000000001</c:v>
                </c:pt>
                <c:pt idx="6235">
                  <c:v>41.432991000000001</c:v>
                </c:pt>
                <c:pt idx="6236">
                  <c:v>41.432991000000001</c:v>
                </c:pt>
                <c:pt idx="6237">
                  <c:v>41.432991000000001</c:v>
                </c:pt>
                <c:pt idx="6238">
                  <c:v>41.267246</c:v>
                </c:pt>
                <c:pt idx="6239">
                  <c:v>41.432991000000001</c:v>
                </c:pt>
                <c:pt idx="6240">
                  <c:v>41.432991000000001</c:v>
                </c:pt>
                <c:pt idx="6241">
                  <c:v>41.432991000000001</c:v>
                </c:pt>
                <c:pt idx="6242">
                  <c:v>41.432991000000001</c:v>
                </c:pt>
                <c:pt idx="6243">
                  <c:v>41.432991000000001</c:v>
                </c:pt>
                <c:pt idx="6244">
                  <c:v>41.432991000000001</c:v>
                </c:pt>
                <c:pt idx="6245">
                  <c:v>41.432991000000001</c:v>
                </c:pt>
                <c:pt idx="6246">
                  <c:v>41.432991000000001</c:v>
                </c:pt>
                <c:pt idx="6247">
                  <c:v>41.432991000000001</c:v>
                </c:pt>
                <c:pt idx="6248">
                  <c:v>41.432991000000001</c:v>
                </c:pt>
                <c:pt idx="6249">
                  <c:v>41.432991000000001</c:v>
                </c:pt>
                <c:pt idx="6250">
                  <c:v>41.432991000000001</c:v>
                </c:pt>
                <c:pt idx="6251">
                  <c:v>41.432991000000001</c:v>
                </c:pt>
                <c:pt idx="6252">
                  <c:v>41.432991000000001</c:v>
                </c:pt>
                <c:pt idx="6253">
                  <c:v>41.432991000000001</c:v>
                </c:pt>
                <c:pt idx="6254">
                  <c:v>41.432991000000001</c:v>
                </c:pt>
                <c:pt idx="6255">
                  <c:v>41.432991000000001</c:v>
                </c:pt>
                <c:pt idx="6256">
                  <c:v>41.267246</c:v>
                </c:pt>
                <c:pt idx="6257">
                  <c:v>41.267246</c:v>
                </c:pt>
                <c:pt idx="6258">
                  <c:v>41.432991000000001</c:v>
                </c:pt>
                <c:pt idx="6259">
                  <c:v>41.432991000000001</c:v>
                </c:pt>
                <c:pt idx="6260">
                  <c:v>41.432991000000001</c:v>
                </c:pt>
                <c:pt idx="6261">
                  <c:v>41.432991000000001</c:v>
                </c:pt>
                <c:pt idx="6262">
                  <c:v>41.432991000000001</c:v>
                </c:pt>
                <c:pt idx="6263">
                  <c:v>41.432991000000001</c:v>
                </c:pt>
                <c:pt idx="6264">
                  <c:v>41.267246</c:v>
                </c:pt>
                <c:pt idx="6265">
                  <c:v>41.432991000000001</c:v>
                </c:pt>
                <c:pt idx="6266">
                  <c:v>41.267246</c:v>
                </c:pt>
                <c:pt idx="6267">
                  <c:v>41.432991000000001</c:v>
                </c:pt>
                <c:pt idx="6268">
                  <c:v>41.432991000000001</c:v>
                </c:pt>
                <c:pt idx="6269">
                  <c:v>41.432991000000001</c:v>
                </c:pt>
                <c:pt idx="6270">
                  <c:v>41.432991000000001</c:v>
                </c:pt>
                <c:pt idx="6271">
                  <c:v>41.432991000000001</c:v>
                </c:pt>
                <c:pt idx="6272">
                  <c:v>41.432991000000001</c:v>
                </c:pt>
                <c:pt idx="6273">
                  <c:v>41.432991000000001</c:v>
                </c:pt>
                <c:pt idx="6274">
                  <c:v>41.432991000000001</c:v>
                </c:pt>
                <c:pt idx="6275">
                  <c:v>41.432991000000001</c:v>
                </c:pt>
                <c:pt idx="6276">
                  <c:v>41.267246</c:v>
                </c:pt>
                <c:pt idx="6277">
                  <c:v>41.432991000000001</c:v>
                </c:pt>
                <c:pt idx="6278">
                  <c:v>41.432991000000001</c:v>
                </c:pt>
                <c:pt idx="6279">
                  <c:v>41.432991000000001</c:v>
                </c:pt>
                <c:pt idx="6280">
                  <c:v>41.432991000000001</c:v>
                </c:pt>
                <c:pt idx="6281">
                  <c:v>41.267246</c:v>
                </c:pt>
                <c:pt idx="6282">
                  <c:v>41.432991000000001</c:v>
                </c:pt>
                <c:pt idx="6283">
                  <c:v>41.432991000000001</c:v>
                </c:pt>
                <c:pt idx="6284">
                  <c:v>41.432991000000001</c:v>
                </c:pt>
                <c:pt idx="6285">
                  <c:v>41.267246</c:v>
                </c:pt>
                <c:pt idx="6286">
                  <c:v>41.432991000000001</c:v>
                </c:pt>
                <c:pt idx="6287">
                  <c:v>41.432991000000001</c:v>
                </c:pt>
                <c:pt idx="6288">
                  <c:v>41.432991000000001</c:v>
                </c:pt>
                <c:pt idx="6289">
                  <c:v>41.267246</c:v>
                </c:pt>
                <c:pt idx="6290">
                  <c:v>41.432991000000001</c:v>
                </c:pt>
                <c:pt idx="6291">
                  <c:v>41.432991000000001</c:v>
                </c:pt>
                <c:pt idx="6292">
                  <c:v>41.267246</c:v>
                </c:pt>
                <c:pt idx="6293">
                  <c:v>41.267246</c:v>
                </c:pt>
                <c:pt idx="6294">
                  <c:v>41.432991000000001</c:v>
                </c:pt>
                <c:pt idx="6295">
                  <c:v>41.267246</c:v>
                </c:pt>
                <c:pt idx="6296">
                  <c:v>41.267246</c:v>
                </c:pt>
                <c:pt idx="6297">
                  <c:v>41.432991000000001</c:v>
                </c:pt>
                <c:pt idx="6298">
                  <c:v>41.432991000000001</c:v>
                </c:pt>
                <c:pt idx="6299">
                  <c:v>41.267246</c:v>
                </c:pt>
                <c:pt idx="6300">
                  <c:v>41.432991000000001</c:v>
                </c:pt>
                <c:pt idx="6301">
                  <c:v>41.432991000000001</c:v>
                </c:pt>
                <c:pt idx="6302">
                  <c:v>41.432991000000001</c:v>
                </c:pt>
                <c:pt idx="6303">
                  <c:v>41.267246</c:v>
                </c:pt>
                <c:pt idx="6304">
                  <c:v>41.267246</c:v>
                </c:pt>
                <c:pt idx="6305">
                  <c:v>41.432991000000001</c:v>
                </c:pt>
                <c:pt idx="6306">
                  <c:v>41.432991000000001</c:v>
                </c:pt>
                <c:pt idx="6307">
                  <c:v>41.432991000000001</c:v>
                </c:pt>
                <c:pt idx="6308">
                  <c:v>41.432991000000001</c:v>
                </c:pt>
                <c:pt idx="6309">
                  <c:v>41.432991000000001</c:v>
                </c:pt>
                <c:pt idx="6310">
                  <c:v>41.432991000000001</c:v>
                </c:pt>
                <c:pt idx="6311">
                  <c:v>41.432991000000001</c:v>
                </c:pt>
                <c:pt idx="6312">
                  <c:v>41.432991000000001</c:v>
                </c:pt>
                <c:pt idx="6313">
                  <c:v>41.432991000000001</c:v>
                </c:pt>
                <c:pt idx="6314">
                  <c:v>41.432991000000001</c:v>
                </c:pt>
                <c:pt idx="6315">
                  <c:v>41.432991000000001</c:v>
                </c:pt>
                <c:pt idx="6316">
                  <c:v>41.432991000000001</c:v>
                </c:pt>
                <c:pt idx="6317">
                  <c:v>41.432991000000001</c:v>
                </c:pt>
                <c:pt idx="6318">
                  <c:v>41.432991000000001</c:v>
                </c:pt>
                <c:pt idx="6319">
                  <c:v>41.432991000000001</c:v>
                </c:pt>
                <c:pt idx="6320">
                  <c:v>41.432991000000001</c:v>
                </c:pt>
                <c:pt idx="6321">
                  <c:v>41.267246</c:v>
                </c:pt>
                <c:pt idx="6322">
                  <c:v>41.267246</c:v>
                </c:pt>
                <c:pt idx="6323">
                  <c:v>41.432991000000001</c:v>
                </c:pt>
                <c:pt idx="6324">
                  <c:v>41.432991000000001</c:v>
                </c:pt>
                <c:pt idx="6325">
                  <c:v>41.432991000000001</c:v>
                </c:pt>
                <c:pt idx="6326">
                  <c:v>41.432991000000001</c:v>
                </c:pt>
                <c:pt idx="6327">
                  <c:v>41.432991000000001</c:v>
                </c:pt>
                <c:pt idx="6328">
                  <c:v>41.432991000000001</c:v>
                </c:pt>
                <c:pt idx="6329">
                  <c:v>41.432991000000001</c:v>
                </c:pt>
                <c:pt idx="6330">
                  <c:v>41.267246</c:v>
                </c:pt>
                <c:pt idx="6331">
                  <c:v>41.432991000000001</c:v>
                </c:pt>
                <c:pt idx="6332">
                  <c:v>41.432991000000001</c:v>
                </c:pt>
                <c:pt idx="6333">
                  <c:v>41.432991000000001</c:v>
                </c:pt>
                <c:pt idx="6334">
                  <c:v>41.267246</c:v>
                </c:pt>
                <c:pt idx="6335">
                  <c:v>41.267246</c:v>
                </c:pt>
                <c:pt idx="6336">
                  <c:v>41.432991000000001</c:v>
                </c:pt>
                <c:pt idx="6337">
                  <c:v>41.432991000000001</c:v>
                </c:pt>
                <c:pt idx="6338">
                  <c:v>41.267246</c:v>
                </c:pt>
                <c:pt idx="6339">
                  <c:v>41.432991000000001</c:v>
                </c:pt>
                <c:pt idx="6340">
                  <c:v>41.267246</c:v>
                </c:pt>
                <c:pt idx="6341">
                  <c:v>41.432991000000001</c:v>
                </c:pt>
                <c:pt idx="6342">
                  <c:v>41.432991000000001</c:v>
                </c:pt>
                <c:pt idx="6343">
                  <c:v>41.267246</c:v>
                </c:pt>
                <c:pt idx="6344">
                  <c:v>41.267246</c:v>
                </c:pt>
                <c:pt idx="6345">
                  <c:v>41.432991000000001</c:v>
                </c:pt>
                <c:pt idx="6346">
                  <c:v>41.432991000000001</c:v>
                </c:pt>
                <c:pt idx="6347">
                  <c:v>41.267246</c:v>
                </c:pt>
                <c:pt idx="6348">
                  <c:v>41.267246</c:v>
                </c:pt>
                <c:pt idx="6349">
                  <c:v>41.267246</c:v>
                </c:pt>
                <c:pt idx="6350">
                  <c:v>41.267246</c:v>
                </c:pt>
                <c:pt idx="6351">
                  <c:v>41.267246</c:v>
                </c:pt>
                <c:pt idx="6352">
                  <c:v>41.267246</c:v>
                </c:pt>
                <c:pt idx="6353">
                  <c:v>41.267246</c:v>
                </c:pt>
                <c:pt idx="6354">
                  <c:v>41.267246</c:v>
                </c:pt>
                <c:pt idx="6355">
                  <c:v>41.267246</c:v>
                </c:pt>
                <c:pt idx="6356">
                  <c:v>41.267246</c:v>
                </c:pt>
                <c:pt idx="6357">
                  <c:v>41.267246</c:v>
                </c:pt>
                <c:pt idx="6358">
                  <c:v>41.267246</c:v>
                </c:pt>
                <c:pt idx="6359">
                  <c:v>41.267246</c:v>
                </c:pt>
                <c:pt idx="6360">
                  <c:v>41.267246</c:v>
                </c:pt>
                <c:pt idx="6361">
                  <c:v>41.267246</c:v>
                </c:pt>
                <c:pt idx="6362">
                  <c:v>41.267246</c:v>
                </c:pt>
                <c:pt idx="6363">
                  <c:v>41.267246</c:v>
                </c:pt>
                <c:pt idx="6364">
                  <c:v>41.267246</c:v>
                </c:pt>
                <c:pt idx="6365">
                  <c:v>41.267246</c:v>
                </c:pt>
                <c:pt idx="6366">
                  <c:v>41.267246</c:v>
                </c:pt>
                <c:pt idx="6367">
                  <c:v>41.267246</c:v>
                </c:pt>
                <c:pt idx="6368">
                  <c:v>41.267246</c:v>
                </c:pt>
                <c:pt idx="6369">
                  <c:v>41.267246</c:v>
                </c:pt>
                <c:pt idx="6370">
                  <c:v>41.101500999999999</c:v>
                </c:pt>
                <c:pt idx="6371">
                  <c:v>41.267246</c:v>
                </c:pt>
                <c:pt idx="6372">
                  <c:v>41.267246</c:v>
                </c:pt>
                <c:pt idx="6373">
                  <c:v>41.267246</c:v>
                </c:pt>
                <c:pt idx="6374">
                  <c:v>41.267246</c:v>
                </c:pt>
                <c:pt idx="6375">
                  <c:v>41.267246</c:v>
                </c:pt>
                <c:pt idx="6376">
                  <c:v>41.267246</c:v>
                </c:pt>
                <c:pt idx="6377">
                  <c:v>41.267246</c:v>
                </c:pt>
                <c:pt idx="6378">
                  <c:v>41.267246</c:v>
                </c:pt>
                <c:pt idx="6379">
                  <c:v>41.267246</c:v>
                </c:pt>
                <c:pt idx="6380">
                  <c:v>41.267246</c:v>
                </c:pt>
                <c:pt idx="6381">
                  <c:v>41.267246</c:v>
                </c:pt>
                <c:pt idx="6382">
                  <c:v>41.267246</c:v>
                </c:pt>
                <c:pt idx="6383">
                  <c:v>41.267246</c:v>
                </c:pt>
                <c:pt idx="6384">
                  <c:v>41.267246</c:v>
                </c:pt>
                <c:pt idx="6385">
                  <c:v>41.267246</c:v>
                </c:pt>
                <c:pt idx="6386">
                  <c:v>41.267246</c:v>
                </c:pt>
                <c:pt idx="6387">
                  <c:v>41.267246</c:v>
                </c:pt>
                <c:pt idx="6388">
                  <c:v>41.267246</c:v>
                </c:pt>
                <c:pt idx="6389">
                  <c:v>41.267246</c:v>
                </c:pt>
                <c:pt idx="6390">
                  <c:v>41.267246</c:v>
                </c:pt>
                <c:pt idx="6391">
                  <c:v>41.432991000000001</c:v>
                </c:pt>
                <c:pt idx="6392">
                  <c:v>41.267246</c:v>
                </c:pt>
                <c:pt idx="6393">
                  <c:v>41.267246</c:v>
                </c:pt>
                <c:pt idx="6394">
                  <c:v>41.267246</c:v>
                </c:pt>
                <c:pt idx="6395">
                  <c:v>41.267246</c:v>
                </c:pt>
                <c:pt idx="6396">
                  <c:v>41.267246</c:v>
                </c:pt>
                <c:pt idx="6397">
                  <c:v>41.267246</c:v>
                </c:pt>
                <c:pt idx="6398">
                  <c:v>41.267246</c:v>
                </c:pt>
                <c:pt idx="6399">
                  <c:v>41.267246</c:v>
                </c:pt>
                <c:pt idx="6400">
                  <c:v>41.267246</c:v>
                </c:pt>
                <c:pt idx="6401">
                  <c:v>41.267246</c:v>
                </c:pt>
                <c:pt idx="6402">
                  <c:v>41.267246</c:v>
                </c:pt>
                <c:pt idx="6403">
                  <c:v>41.267246</c:v>
                </c:pt>
                <c:pt idx="6404">
                  <c:v>41.267246</c:v>
                </c:pt>
                <c:pt idx="6405">
                  <c:v>41.267246</c:v>
                </c:pt>
                <c:pt idx="6406">
                  <c:v>41.267246</c:v>
                </c:pt>
                <c:pt idx="6407">
                  <c:v>41.267246</c:v>
                </c:pt>
                <c:pt idx="6408">
                  <c:v>41.267246</c:v>
                </c:pt>
                <c:pt idx="6409">
                  <c:v>41.267246</c:v>
                </c:pt>
                <c:pt idx="6410">
                  <c:v>41.267246</c:v>
                </c:pt>
                <c:pt idx="6411">
                  <c:v>41.267246</c:v>
                </c:pt>
                <c:pt idx="6412">
                  <c:v>41.267246</c:v>
                </c:pt>
                <c:pt idx="6413">
                  <c:v>41.267246</c:v>
                </c:pt>
                <c:pt idx="6414">
                  <c:v>41.432991000000001</c:v>
                </c:pt>
                <c:pt idx="6415">
                  <c:v>41.267246</c:v>
                </c:pt>
                <c:pt idx="6416">
                  <c:v>41.267246</c:v>
                </c:pt>
                <c:pt idx="6417">
                  <c:v>41.267246</c:v>
                </c:pt>
                <c:pt idx="6418">
                  <c:v>41.432991000000001</c:v>
                </c:pt>
                <c:pt idx="6419">
                  <c:v>41.432991000000001</c:v>
                </c:pt>
                <c:pt idx="6420">
                  <c:v>41.267246</c:v>
                </c:pt>
                <c:pt idx="6421">
                  <c:v>41.267246</c:v>
                </c:pt>
                <c:pt idx="6422">
                  <c:v>41.432991000000001</c:v>
                </c:pt>
                <c:pt idx="6423">
                  <c:v>41.432991000000001</c:v>
                </c:pt>
                <c:pt idx="6424">
                  <c:v>41.432991000000001</c:v>
                </c:pt>
                <c:pt idx="6425">
                  <c:v>41.267246</c:v>
                </c:pt>
                <c:pt idx="6426">
                  <c:v>41.267246</c:v>
                </c:pt>
                <c:pt idx="6427">
                  <c:v>41.432991000000001</c:v>
                </c:pt>
                <c:pt idx="6428">
                  <c:v>41.267246</c:v>
                </c:pt>
                <c:pt idx="6429">
                  <c:v>41.267246</c:v>
                </c:pt>
                <c:pt idx="6430">
                  <c:v>41.267246</c:v>
                </c:pt>
                <c:pt idx="6431">
                  <c:v>41.267246</c:v>
                </c:pt>
                <c:pt idx="6432">
                  <c:v>41.432991000000001</c:v>
                </c:pt>
                <c:pt idx="6433">
                  <c:v>41.432991000000001</c:v>
                </c:pt>
                <c:pt idx="6434">
                  <c:v>41.432991000000001</c:v>
                </c:pt>
                <c:pt idx="6435">
                  <c:v>41.432991000000001</c:v>
                </c:pt>
                <c:pt idx="6436">
                  <c:v>41.432991000000001</c:v>
                </c:pt>
                <c:pt idx="6437">
                  <c:v>41.432991000000001</c:v>
                </c:pt>
                <c:pt idx="6438">
                  <c:v>41.432991000000001</c:v>
                </c:pt>
                <c:pt idx="6439">
                  <c:v>41.432991000000001</c:v>
                </c:pt>
                <c:pt idx="6440">
                  <c:v>41.432991000000001</c:v>
                </c:pt>
                <c:pt idx="6441">
                  <c:v>41.432991000000001</c:v>
                </c:pt>
                <c:pt idx="6442">
                  <c:v>41.432991000000001</c:v>
                </c:pt>
                <c:pt idx="6443">
                  <c:v>41.432991000000001</c:v>
                </c:pt>
                <c:pt idx="6444">
                  <c:v>41.432991000000001</c:v>
                </c:pt>
                <c:pt idx="6445">
                  <c:v>41.432991000000001</c:v>
                </c:pt>
                <c:pt idx="6446">
                  <c:v>41.432991000000001</c:v>
                </c:pt>
                <c:pt idx="6447">
                  <c:v>41.432991000000001</c:v>
                </c:pt>
                <c:pt idx="6448">
                  <c:v>41.432991000000001</c:v>
                </c:pt>
                <c:pt idx="6449">
                  <c:v>41.432991000000001</c:v>
                </c:pt>
                <c:pt idx="6450">
                  <c:v>41.267246</c:v>
                </c:pt>
                <c:pt idx="6451">
                  <c:v>41.432991000000001</c:v>
                </c:pt>
                <c:pt idx="6452">
                  <c:v>41.432991000000001</c:v>
                </c:pt>
                <c:pt idx="6453">
                  <c:v>41.267246</c:v>
                </c:pt>
                <c:pt idx="6454">
                  <c:v>41.432991000000001</c:v>
                </c:pt>
                <c:pt idx="6455">
                  <c:v>41.432991000000001</c:v>
                </c:pt>
                <c:pt idx="6456">
                  <c:v>41.267246</c:v>
                </c:pt>
                <c:pt idx="6457">
                  <c:v>41.432991000000001</c:v>
                </c:pt>
                <c:pt idx="6458">
                  <c:v>41.432991000000001</c:v>
                </c:pt>
                <c:pt idx="6459">
                  <c:v>41.432991000000001</c:v>
                </c:pt>
                <c:pt idx="6460">
                  <c:v>41.432991000000001</c:v>
                </c:pt>
                <c:pt idx="6461">
                  <c:v>41.267246</c:v>
                </c:pt>
                <c:pt idx="6462">
                  <c:v>41.432991000000001</c:v>
                </c:pt>
                <c:pt idx="6463">
                  <c:v>41.432991000000001</c:v>
                </c:pt>
                <c:pt idx="6464">
                  <c:v>41.267246</c:v>
                </c:pt>
                <c:pt idx="6465">
                  <c:v>41.432991000000001</c:v>
                </c:pt>
                <c:pt idx="6466">
                  <c:v>41.432991000000001</c:v>
                </c:pt>
                <c:pt idx="6467">
                  <c:v>41.432991000000001</c:v>
                </c:pt>
                <c:pt idx="6468">
                  <c:v>41.267246</c:v>
                </c:pt>
                <c:pt idx="6469">
                  <c:v>41.432991000000001</c:v>
                </c:pt>
                <c:pt idx="6470">
                  <c:v>41.267246</c:v>
                </c:pt>
                <c:pt idx="6471">
                  <c:v>41.432991000000001</c:v>
                </c:pt>
                <c:pt idx="6472">
                  <c:v>41.101500999999999</c:v>
                </c:pt>
                <c:pt idx="6473">
                  <c:v>41.432991000000001</c:v>
                </c:pt>
                <c:pt idx="6474">
                  <c:v>41.432991000000001</c:v>
                </c:pt>
                <c:pt idx="6475">
                  <c:v>41.432991000000001</c:v>
                </c:pt>
                <c:pt idx="6476">
                  <c:v>41.432991000000001</c:v>
                </c:pt>
                <c:pt idx="6477">
                  <c:v>41.432991000000001</c:v>
                </c:pt>
                <c:pt idx="6478">
                  <c:v>41.267246</c:v>
                </c:pt>
                <c:pt idx="6479">
                  <c:v>41.432991000000001</c:v>
                </c:pt>
                <c:pt idx="6480">
                  <c:v>41.432991000000001</c:v>
                </c:pt>
                <c:pt idx="6481">
                  <c:v>41.267246</c:v>
                </c:pt>
                <c:pt idx="6482">
                  <c:v>41.432991000000001</c:v>
                </c:pt>
                <c:pt idx="6483">
                  <c:v>41.432991000000001</c:v>
                </c:pt>
                <c:pt idx="6484">
                  <c:v>41.267246</c:v>
                </c:pt>
                <c:pt idx="6485">
                  <c:v>41.267246</c:v>
                </c:pt>
                <c:pt idx="6486">
                  <c:v>41.267246</c:v>
                </c:pt>
                <c:pt idx="6487">
                  <c:v>41.432991000000001</c:v>
                </c:pt>
                <c:pt idx="6488">
                  <c:v>41.432991000000001</c:v>
                </c:pt>
                <c:pt idx="6489">
                  <c:v>41.432991000000001</c:v>
                </c:pt>
                <c:pt idx="6490">
                  <c:v>41.432991000000001</c:v>
                </c:pt>
                <c:pt idx="6491">
                  <c:v>41.432991000000001</c:v>
                </c:pt>
                <c:pt idx="6492">
                  <c:v>41.432991000000001</c:v>
                </c:pt>
                <c:pt idx="6493">
                  <c:v>41.432991000000001</c:v>
                </c:pt>
                <c:pt idx="6494">
                  <c:v>41.432991000000001</c:v>
                </c:pt>
                <c:pt idx="6495">
                  <c:v>41.432991000000001</c:v>
                </c:pt>
                <c:pt idx="6496">
                  <c:v>41.432991000000001</c:v>
                </c:pt>
                <c:pt idx="6497">
                  <c:v>41.432991000000001</c:v>
                </c:pt>
                <c:pt idx="6498">
                  <c:v>41.432991000000001</c:v>
                </c:pt>
                <c:pt idx="6499">
                  <c:v>41.432991000000001</c:v>
                </c:pt>
                <c:pt idx="6500">
                  <c:v>41.432991000000001</c:v>
                </c:pt>
                <c:pt idx="6501">
                  <c:v>41.267246</c:v>
                </c:pt>
                <c:pt idx="6502">
                  <c:v>41.432991000000001</c:v>
                </c:pt>
                <c:pt idx="6503">
                  <c:v>41.432991000000001</c:v>
                </c:pt>
                <c:pt idx="6504">
                  <c:v>41.267246</c:v>
                </c:pt>
                <c:pt idx="6505">
                  <c:v>41.432991000000001</c:v>
                </c:pt>
                <c:pt idx="6506">
                  <c:v>41.432991000000001</c:v>
                </c:pt>
                <c:pt idx="6507">
                  <c:v>41.432991000000001</c:v>
                </c:pt>
                <c:pt idx="6508">
                  <c:v>41.432991000000001</c:v>
                </c:pt>
                <c:pt idx="6509">
                  <c:v>41.432991000000001</c:v>
                </c:pt>
                <c:pt idx="6510">
                  <c:v>41.267246</c:v>
                </c:pt>
                <c:pt idx="6511">
                  <c:v>41.267246</c:v>
                </c:pt>
                <c:pt idx="6512">
                  <c:v>41.432991000000001</c:v>
                </c:pt>
                <c:pt idx="6513">
                  <c:v>41.267246</c:v>
                </c:pt>
                <c:pt idx="6514">
                  <c:v>41.267246</c:v>
                </c:pt>
                <c:pt idx="6515">
                  <c:v>41.267246</c:v>
                </c:pt>
                <c:pt idx="6516">
                  <c:v>41.267246</c:v>
                </c:pt>
                <c:pt idx="6517">
                  <c:v>41.432991000000001</c:v>
                </c:pt>
                <c:pt idx="6518">
                  <c:v>41.432991000000001</c:v>
                </c:pt>
                <c:pt idx="6519">
                  <c:v>41.267246</c:v>
                </c:pt>
                <c:pt idx="6520">
                  <c:v>41.432991000000001</c:v>
                </c:pt>
                <c:pt idx="6521">
                  <c:v>41.267246</c:v>
                </c:pt>
                <c:pt idx="6522">
                  <c:v>41.267246</c:v>
                </c:pt>
                <c:pt idx="6523">
                  <c:v>41.432991000000001</c:v>
                </c:pt>
                <c:pt idx="6524">
                  <c:v>41.432991000000001</c:v>
                </c:pt>
                <c:pt idx="6525">
                  <c:v>41.267246</c:v>
                </c:pt>
                <c:pt idx="6526">
                  <c:v>41.267246</c:v>
                </c:pt>
                <c:pt idx="6527">
                  <c:v>41.267246</c:v>
                </c:pt>
                <c:pt idx="6528">
                  <c:v>41.432991000000001</c:v>
                </c:pt>
                <c:pt idx="6529">
                  <c:v>41.267246</c:v>
                </c:pt>
                <c:pt idx="6530">
                  <c:v>41.267246</c:v>
                </c:pt>
                <c:pt idx="6531">
                  <c:v>41.267246</c:v>
                </c:pt>
                <c:pt idx="6532">
                  <c:v>41.432991000000001</c:v>
                </c:pt>
                <c:pt idx="6533">
                  <c:v>41.432991000000001</c:v>
                </c:pt>
                <c:pt idx="6534">
                  <c:v>41.432991000000001</c:v>
                </c:pt>
                <c:pt idx="6535">
                  <c:v>41.432991000000001</c:v>
                </c:pt>
                <c:pt idx="6536">
                  <c:v>41.432991000000001</c:v>
                </c:pt>
                <c:pt idx="6537">
                  <c:v>41.267246</c:v>
                </c:pt>
                <c:pt idx="6538">
                  <c:v>41.432991000000001</c:v>
                </c:pt>
                <c:pt idx="6539">
                  <c:v>41.267246</c:v>
                </c:pt>
                <c:pt idx="6540">
                  <c:v>41.267246</c:v>
                </c:pt>
                <c:pt idx="6541">
                  <c:v>41.267246</c:v>
                </c:pt>
                <c:pt idx="6542">
                  <c:v>41.432991000000001</c:v>
                </c:pt>
                <c:pt idx="6543">
                  <c:v>41.267246</c:v>
                </c:pt>
                <c:pt idx="6544">
                  <c:v>41.267246</c:v>
                </c:pt>
                <c:pt idx="6545">
                  <c:v>41.267246</c:v>
                </c:pt>
                <c:pt idx="6546">
                  <c:v>41.432991000000001</c:v>
                </c:pt>
                <c:pt idx="6547">
                  <c:v>41.432991000000001</c:v>
                </c:pt>
                <c:pt idx="6548">
                  <c:v>41.432991000000001</c:v>
                </c:pt>
                <c:pt idx="6549">
                  <c:v>41.432991000000001</c:v>
                </c:pt>
                <c:pt idx="6550">
                  <c:v>41.267246</c:v>
                </c:pt>
                <c:pt idx="6551">
                  <c:v>41.432991000000001</c:v>
                </c:pt>
                <c:pt idx="6552">
                  <c:v>41.432991000000001</c:v>
                </c:pt>
                <c:pt idx="6553">
                  <c:v>41.432991000000001</c:v>
                </c:pt>
                <c:pt idx="6554">
                  <c:v>41.432991000000001</c:v>
                </c:pt>
                <c:pt idx="6555">
                  <c:v>41.267246</c:v>
                </c:pt>
                <c:pt idx="6556">
                  <c:v>41.432991000000001</c:v>
                </c:pt>
                <c:pt idx="6557">
                  <c:v>41.267246</c:v>
                </c:pt>
                <c:pt idx="6558">
                  <c:v>41.267246</c:v>
                </c:pt>
                <c:pt idx="6559">
                  <c:v>41.432991000000001</c:v>
                </c:pt>
                <c:pt idx="6560">
                  <c:v>41.432991000000001</c:v>
                </c:pt>
                <c:pt idx="6561">
                  <c:v>41.267246</c:v>
                </c:pt>
                <c:pt idx="6562">
                  <c:v>41.432991000000001</c:v>
                </c:pt>
                <c:pt idx="6563">
                  <c:v>41.432991000000001</c:v>
                </c:pt>
                <c:pt idx="6564">
                  <c:v>41.267246</c:v>
                </c:pt>
                <c:pt idx="6565">
                  <c:v>41.432991000000001</c:v>
                </c:pt>
                <c:pt idx="6566">
                  <c:v>41.432991000000001</c:v>
                </c:pt>
                <c:pt idx="6567">
                  <c:v>41.432991000000001</c:v>
                </c:pt>
                <c:pt idx="6568">
                  <c:v>41.267246</c:v>
                </c:pt>
                <c:pt idx="6569">
                  <c:v>41.267246</c:v>
                </c:pt>
                <c:pt idx="6570">
                  <c:v>41.267246</c:v>
                </c:pt>
                <c:pt idx="6571">
                  <c:v>41.267246</c:v>
                </c:pt>
                <c:pt idx="6572">
                  <c:v>41.432991000000001</c:v>
                </c:pt>
                <c:pt idx="6573">
                  <c:v>41.432991000000001</c:v>
                </c:pt>
                <c:pt idx="6574">
                  <c:v>41.432991000000001</c:v>
                </c:pt>
                <c:pt idx="6575">
                  <c:v>41.267246</c:v>
                </c:pt>
                <c:pt idx="6576">
                  <c:v>41.432991000000001</c:v>
                </c:pt>
                <c:pt idx="6577">
                  <c:v>41.432991000000001</c:v>
                </c:pt>
                <c:pt idx="6578">
                  <c:v>41.267246</c:v>
                </c:pt>
                <c:pt idx="6579">
                  <c:v>41.267246</c:v>
                </c:pt>
                <c:pt idx="6580">
                  <c:v>41.267246</c:v>
                </c:pt>
                <c:pt idx="6581">
                  <c:v>41.432991000000001</c:v>
                </c:pt>
                <c:pt idx="6582">
                  <c:v>41.432991000000001</c:v>
                </c:pt>
                <c:pt idx="6583">
                  <c:v>41.267246</c:v>
                </c:pt>
                <c:pt idx="6584">
                  <c:v>41.432991000000001</c:v>
                </c:pt>
                <c:pt idx="6585">
                  <c:v>41.432991000000001</c:v>
                </c:pt>
                <c:pt idx="6586">
                  <c:v>41.432991000000001</c:v>
                </c:pt>
                <c:pt idx="6587">
                  <c:v>41.267246</c:v>
                </c:pt>
                <c:pt idx="6588">
                  <c:v>41.267246</c:v>
                </c:pt>
                <c:pt idx="6589">
                  <c:v>41.267246</c:v>
                </c:pt>
                <c:pt idx="6590">
                  <c:v>41.432991000000001</c:v>
                </c:pt>
                <c:pt idx="6591">
                  <c:v>41.267246</c:v>
                </c:pt>
                <c:pt idx="6592">
                  <c:v>41.267246</c:v>
                </c:pt>
                <c:pt idx="6593">
                  <c:v>41.267246</c:v>
                </c:pt>
                <c:pt idx="6594">
                  <c:v>41.267246</c:v>
                </c:pt>
                <c:pt idx="6595">
                  <c:v>41.267246</c:v>
                </c:pt>
                <c:pt idx="6596">
                  <c:v>41.432991000000001</c:v>
                </c:pt>
                <c:pt idx="6597">
                  <c:v>41.267246</c:v>
                </c:pt>
                <c:pt idx="6598">
                  <c:v>41.432991000000001</c:v>
                </c:pt>
                <c:pt idx="6599">
                  <c:v>41.432991000000001</c:v>
                </c:pt>
                <c:pt idx="6600">
                  <c:v>41.432991000000001</c:v>
                </c:pt>
                <c:pt idx="6601">
                  <c:v>41.267246</c:v>
                </c:pt>
                <c:pt idx="6602">
                  <c:v>41.267246</c:v>
                </c:pt>
                <c:pt idx="6603">
                  <c:v>41.432991000000001</c:v>
                </c:pt>
                <c:pt idx="6604">
                  <c:v>41.267246</c:v>
                </c:pt>
                <c:pt idx="6605">
                  <c:v>41.267246</c:v>
                </c:pt>
                <c:pt idx="6606">
                  <c:v>41.432991000000001</c:v>
                </c:pt>
                <c:pt idx="6607">
                  <c:v>41.432991000000001</c:v>
                </c:pt>
                <c:pt idx="6608">
                  <c:v>41.432991000000001</c:v>
                </c:pt>
                <c:pt idx="6609">
                  <c:v>41.432991000000001</c:v>
                </c:pt>
                <c:pt idx="6610">
                  <c:v>41.267246</c:v>
                </c:pt>
                <c:pt idx="6611">
                  <c:v>41.432991000000001</c:v>
                </c:pt>
                <c:pt idx="6612">
                  <c:v>41.267246</c:v>
                </c:pt>
                <c:pt idx="6613">
                  <c:v>41.432991000000001</c:v>
                </c:pt>
                <c:pt idx="6614">
                  <c:v>41.432991000000001</c:v>
                </c:pt>
                <c:pt idx="6615">
                  <c:v>41.267246</c:v>
                </c:pt>
                <c:pt idx="6616">
                  <c:v>41.432991000000001</c:v>
                </c:pt>
                <c:pt idx="6617">
                  <c:v>41.267246</c:v>
                </c:pt>
                <c:pt idx="6618">
                  <c:v>41.267246</c:v>
                </c:pt>
                <c:pt idx="6619">
                  <c:v>41.432991000000001</c:v>
                </c:pt>
                <c:pt idx="6620">
                  <c:v>41.432991000000001</c:v>
                </c:pt>
                <c:pt idx="6621">
                  <c:v>41.267246</c:v>
                </c:pt>
                <c:pt idx="6622">
                  <c:v>41.267246</c:v>
                </c:pt>
                <c:pt idx="6623">
                  <c:v>41.432991000000001</c:v>
                </c:pt>
                <c:pt idx="6624">
                  <c:v>41.432991000000001</c:v>
                </c:pt>
                <c:pt idx="6625">
                  <c:v>41.432991000000001</c:v>
                </c:pt>
                <c:pt idx="6626">
                  <c:v>41.267246</c:v>
                </c:pt>
                <c:pt idx="6627">
                  <c:v>41.267246</c:v>
                </c:pt>
                <c:pt idx="6628">
                  <c:v>41.432991000000001</c:v>
                </c:pt>
                <c:pt idx="6629">
                  <c:v>41.267246</c:v>
                </c:pt>
                <c:pt idx="6630">
                  <c:v>41.267246</c:v>
                </c:pt>
                <c:pt idx="6631">
                  <c:v>41.267246</c:v>
                </c:pt>
                <c:pt idx="6632">
                  <c:v>41.267246</c:v>
                </c:pt>
                <c:pt idx="6633">
                  <c:v>41.267246</c:v>
                </c:pt>
                <c:pt idx="6634">
                  <c:v>41.267246</c:v>
                </c:pt>
                <c:pt idx="6635">
                  <c:v>41.267246</c:v>
                </c:pt>
                <c:pt idx="6636">
                  <c:v>41.432991000000001</c:v>
                </c:pt>
                <c:pt idx="6637">
                  <c:v>41.432991000000001</c:v>
                </c:pt>
                <c:pt idx="6638">
                  <c:v>41.267246</c:v>
                </c:pt>
                <c:pt idx="6639">
                  <c:v>41.432991000000001</c:v>
                </c:pt>
                <c:pt idx="6640">
                  <c:v>41.267246</c:v>
                </c:pt>
                <c:pt idx="6641">
                  <c:v>41.267246</c:v>
                </c:pt>
                <c:pt idx="6642">
                  <c:v>41.432991000000001</c:v>
                </c:pt>
                <c:pt idx="6643">
                  <c:v>41.267246</c:v>
                </c:pt>
                <c:pt idx="6644">
                  <c:v>41.267246</c:v>
                </c:pt>
                <c:pt idx="6645">
                  <c:v>41.432991000000001</c:v>
                </c:pt>
                <c:pt idx="6646">
                  <c:v>41.432991000000001</c:v>
                </c:pt>
                <c:pt idx="6647">
                  <c:v>41.267246</c:v>
                </c:pt>
                <c:pt idx="6648">
                  <c:v>41.267246</c:v>
                </c:pt>
                <c:pt idx="6649">
                  <c:v>41.432991000000001</c:v>
                </c:pt>
                <c:pt idx="6650">
                  <c:v>41.432991000000001</c:v>
                </c:pt>
                <c:pt idx="6651">
                  <c:v>41.432991000000001</c:v>
                </c:pt>
                <c:pt idx="6652">
                  <c:v>41.267246</c:v>
                </c:pt>
                <c:pt idx="6653">
                  <c:v>41.432991000000001</c:v>
                </c:pt>
                <c:pt idx="6654">
                  <c:v>41.432991000000001</c:v>
                </c:pt>
                <c:pt idx="6655">
                  <c:v>41.267246</c:v>
                </c:pt>
                <c:pt idx="6656">
                  <c:v>41.267246</c:v>
                </c:pt>
                <c:pt idx="6657">
                  <c:v>41.267246</c:v>
                </c:pt>
                <c:pt idx="6658">
                  <c:v>41.432991000000001</c:v>
                </c:pt>
                <c:pt idx="6659">
                  <c:v>41.267246</c:v>
                </c:pt>
                <c:pt idx="6660">
                  <c:v>41.432991000000001</c:v>
                </c:pt>
                <c:pt idx="6661">
                  <c:v>41.267246</c:v>
                </c:pt>
                <c:pt idx="6662">
                  <c:v>41.267246</c:v>
                </c:pt>
                <c:pt idx="6663">
                  <c:v>41.267246</c:v>
                </c:pt>
                <c:pt idx="6664">
                  <c:v>41.267246</c:v>
                </c:pt>
                <c:pt idx="6665">
                  <c:v>41.267246</c:v>
                </c:pt>
                <c:pt idx="6666">
                  <c:v>41.267246</c:v>
                </c:pt>
                <c:pt idx="6667">
                  <c:v>41.267246</c:v>
                </c:pt>
                <c:pt idx="6668">
                  <c:v>41.267246</c:v>
                </c:pt>
                <c:pt idx="6669">
                  <c:v>41.267246</c:v>
                </c:pt>
                <c:pt idx="6670">
                  <c:v>41.432991000000001</c:v>
                </c:pt>
                <c:pt idx="6671">
                  <c:v>41.432991000000001</c:v>
                </c:pt>
                <c:pt idx="6672">
                  <c:v>41.267246</c:v>
                </c:pt>
                <c:pt idx="6673">
                  <c:v>41.267246</c:v>
                </c:pt>
                <c:pt idx="6674">
                  <c:v>41.267246</c:v>
                </c:pt>
                <c:pt idx="6675">
                  <c:v>41.267246</c:v>
                </c:pt>
                <c:pt idx="6676">
                  <c:v>41.432991000000001</c:v>
                </c:pt>
                <c:pt idx="6677">
                  <c:v>41.267246</c:v>
                </c:pt>
                <c:pt idx="6678">
                  <c:v>41.432991000000001</c:v>
                </c:pt>
                <c:pt idx="6679">
                  <c:v>41.432991000000001</c:v>
                </c:pt>
                <c:pt idx="6680">
                  <c:v>41.432991000000001</c:v>
                </c:pt>
                <c:pt idx="6681">
                  <c:v>41.432991000000001</c:v>
                </c:pt>
                <c:pt idx="6682">
                  <c:v>41.432991000000001</c:v>
                </c:pt>
                <c:pt idx="6683">
                  <c:v>41.267246</c:v>
                </c:pt>
                <c:pt idx="6684">
                  <c:v>41.432991000000001</c:v>
                </c:pt>
                <c:pt idx="6685">
                  <c:v>41.267246</c:v>
                </c:pt>
                <c:pt idx="6686">
                  <c:v>41.432991000000001</c:v>
                </c:pt>
                <c:pt idx="6687">
                  <c:v>41.432991000000001</c:v>
                </c:pt>
                <c:pt idx="6688">
                  <c:v>41.267246</c:v>
                </c:pt>
                <c:pt idx="6689">
                  <c:v>41.432991000000001</c:v>
                </c:pt>
                <c:pt idx="6690">
                  <c:v>41.267246</c:v>
                </c:pt>
                <c:pt idx="6691">
                  <c:v>41.267246</c:v>
                </c:pt>
                <c:pt idx="6692">
                  <c:v>41.267246</c:v>
                </c:pt>
                <c:pt idx="6693">
                  <c:v>41.267246</c:v>
                </c:pt>
                <c:pt idx="6694">
                  <c:v>41.267246</c:v>
                </c:pt>
                <c:pt idx="6695">
                  <c:v>41.267246</c:v>
                </c:pt>
                <c:pt idx="6696">
                  <c:v>41.267246</c:v>
                </c:pt>
                <c:pt idx="6697">
                  <c:v>41.267246</c:v>
                </c:pt>
                <c:pt idx="6698">
                  <c:v>41.267246</c:v>
                </c:pt>
                <c:pt idx="6699">
                  <c:v>41.432991000000001</c:v>
                </c:pt>
                <c:pt idx="6700">
                  <c:v>41.267246</c:v>
                </c:pt>
                <c:pt idx="6701">
                  <c:v>41.267246</c:v>
                </c:pt>
                <c:pt idx="6702">
                  <c:v>41.432991000000001</c:v>
                </c:pt>
                <c:pt idx="6703">
                  <c:v>41.432991000000001</c:v>
                </c:pt>
                <c:pt idx="6704">
                  <c:v>41.267246</c:v>
                </c:pt>
                <c:pt idx="6705">
                  <c:v>41.267246</c:v>
                </c:pt>
                <c:pt idx="6706">
                  <c:v>41.267246</c:v>
                </c:pt>
                <c:pt idx="6707">
                  <c:v>41.267246</c:v>
                </c:pt>
                <c:pt idx="6708">
                  <c:v>41.267246</c:v>
                </c:pt>
                <c:pt idx="6709">
                  <c:v>41.267246</c:v>
                </c:pt>
                <c:pt idx="6710">
                  <c:v>41.432991000000001</c:v>
                </c:pt>
                <c:pt idx="6711">
                  <c:v>41.432991000000001</c:v>
                </c:pt>
                <c:pt idx="6712">
                  <c:v>41.432991000000001</c:v>
                </c:pt>
                <c:pt idx="6713">
                  <c:v>41.267246</c:v>
                </c:pt>
                <c:pt idx="6714">
                  <c:v>41.267246</c:v>
                </c:pt>
                <c:pt idx="6715">
                  <c:v>41.267246</c:v>
                </c:pt>
                <c:pt idx="6716">
                  <c:v>41.267246</c:v>
                </c:pt>
                <c:pt idx="6717">
                  <c:v>41.432991000000001</c:v>
                </c:pt>
                <c:pt idx="6718">
                  <c:v>41.267246</c:v>
                </c:pt>
                <c:pt idx="6719">
                  <c:v>41.267246</c:v>
                </c:pt>
                <c:pt idx="6720">
                  <c:v>41.267246</c:v>
                </c:pt>
                <c:pt idx="6721">
                  <c:v>41.432991000000001</c:v>
                </c:pt>
                <c:pt idx="6722">
                  <c:v>41.267246</c:v>
                </c:pt>
                <c:pt idx="6723">
                  <c:v>41.267246</c:v>
                </c:pt>
                <c:pt idx="6724">
                  <c:v>41.267246</c:v>
                </c:pt>
                <c:pt idx="6725">
                  <c:v>41.267246</c:v>
                </c:pt>
                <c:pt idx="6726">
                  <c:v>41.267246</c:v>
                </c:pt>
                <c:pt idx="6727">
                  <c:v>41.432991000000001</c:v>
                </c:pt>
                <c:pt idx="6728">
                  <c:v>41.267246</c:v>
                </c:pt>
                <c:pt idx="6729">
                  <c:v>41.267246</c:v>
                </c:pt>
                <c:pt idx="6730">
                  <c:v>41.267246</c:v>
                </c:pt>
                <c:pt idx="6731">
                  <c:v>41.267246</c:v>
                </c:pt>
                <c:pt idx="6732">
                  <c:v>41.432991000000001</c:v>
                </c:pt>
                <c:pt idx="6733">
                  <c:v>41.432991000000001</c:v>
                </c:pt>
                <c:pt idx="6734">
                  <c:v>41.432991000000001</c:v>
                </c:pt>
                <c:pt idx="6735">
                  <c:v>41.432991000000001</c:v>
                </c:pt>
                <c:pt idx="6736">
                  <c:v>41.432991000000001</c:v>
                </c:pt>
                <c:pt idx="6737">
                  <c:v>41.432991000000001</c:v>
                </c:pt>
                <c:pt idx="6738">
                  <c:v>41.267246</c:v>
                </c:pt>
                <c:pt idx="6739">
                  <c:v>41.267246</c:v>
                </c:pt>
                <c:pt idx="6740">
                  <c:v>41.432991000000001</c:v>
                </c:pt>
                <c:pt idx="6741">
                  <c:v>41.267246</c:v>
                </c:pt>
                <c:pt idx="6742">
                  <c:v>41.432991000000001</c:v>
                </c:pt>
                <c:pt idx="6743">
                  <c:v>41.432991000000001</c:v>
                </c:pt>
                <c:pt idx="6744">
                  <c:v>41.432991000000001</c:v>
                </c:pt>
                <c:pt idx="6745">
                  <c:v>41.267246</c:v>
                </c:pt>
                <c:pt idx="6746">
                  <c:v>41.267246</c:v>
                </c:pt>
                <c:pt idx="6747">
                  <c:v>41.267246</c:v>
                </c:pt>
                <c:pt idx="6748">
                  <c:v>41.432991000000001</c:v>
                </c:pt>
                <c:pt idx="6749">
                  <c:v>41.267246</c:v>
                </c:pt>
                <c:pt idx="6750">
                  <c:v>41.432991000000001</c:v>
                </c:pt>
                <c:pt idx="6751">
                  <c:v>41.267246</c:v>
                </c:pt>
                <c:pt idx="6752">
                  <c:v>41.432991000000001</c:v>
                </c:pt>
                <c:pt idx="6753">
                  <c:v>41.432991000000001</c:v>
                </c:pt>
                <c:pt idx="6754">
                  <c:v>41.267246</c:v>
                </c:pt>
                <c:pt idx="6755">
                  <c:v>41.267246</c:v>
                </c:pt>
                <c:pt idx="6756">
                  <c:v>41.267246</c:v>
                </c:pt>
                <c:pt idx="6757">
                  <c:v>41.267246</c:v>
                </c:pt>
                <c:pt idx="6758">
                  <c:v>41.267246</c:v>
                </c:pt>
                <c:pt idx="6759">
                  <c:v>41.432991000000001</c:v>
                </c:pt>
                <c:pt idx="6760">
                  <c:v>41.267246</c:v>
                </c:pt>
                <c:pt idx="6761">
                  <c:v>41.267246</c:v>
                </c:pt>
                <c:pt idx="6762">
                  <c:v>41.267246</c:v>
                </c:pt>
                <c:pt idx="6763">
                  <c:v>41.432991000000001</c:v>
                </c:pt>
                <c:pt idx="6764">
                  <c:v>41.432991000000001</c:v>
                </c:pt>
                <c:pt idx="6765">
                  <c:v>41.267246</c:v>
                </c:pt>
                <c:pt idx="6766">
                  <c:v>41.267246</c:v>
                </c:pt>
                <c:pt idx="6767">
                  <c:v>41.267246</c:v>
                </c:pt>
                <c:pt idx="6768">
                  <c:v>41.267246</c:v>
                </c:pt>
                <c:pt idx="6769">
                  <c:v>41.432991000000001</c:v>
                </c:pt>
                <c:pt idx="6770">
                  <c:v>41.267246</c:v>
                </c:pt>
                <c:pt idx="6771">
                  <c:v>41.432991000000001</c:v>
                </c:pt>
                <c:pt idx="6772">
                  <c:v>41.267246</c:v>
                </c:pt>
                <c:pt idx="6773">
                  <c:v>41.267246</c:v>
                </c:pt>
                <c:pt idx="6774">
                  <c:v>41.432991000000001</c:v>
                </c:pt>
                <c:pt idx="6775">
                  <c:v>41.432991000000001</c:v>
                </c:pt>
                <c:pt idx="6776">
                  <c:v>41.432991000000001</c:v>
                </c:pt>
                <c:pt idx="6777">
                  <c:v>41.267246</c:v>
                </c:pt>
                <c:pt idx="6778">
                  <c:v>41.267246</c:v>
                </c:pt>
                <c:pt idx="6779">
                  <c:v>41.267246</c:v>
                </c:pt>
                <c:pt idx="6780">
                  <c:v>41.267246</c:v>
                </c:pt>
                <c:pt idx="6781">
                  <c:v>41.267246</c:v>
                </c:pt>
                <c:pt idx="6782">
                  <c:v>41.267246</c:v>
                </c:pt>
                <c:pt idx="6783">
                  <c:v>41.267246</c:v>
                </c:pt>
                <c:pt idx="6784">
                  <c:v>41.267246</c:v>
                </c:pt>
                <c:pt idx="6785">
                  <c:v>41.267246</c:v>
                </c:pt>
                <c:pt idx="6786">
                  <c:v>41.267246</c:v>
                </c:pt>
                <c:pt idx="6787">
                  <c:v>41.267246</c:v>
                </c:pt>
                <c:pt idx="6788">
                  <c:v>41.267246</c:v>
                </c:pt>
                <c:pt idx="6789">
                  <c:v>41.267246</c:v>
                </c:pt>
                <c:pt idx="6790">
                  <c:v>41.432991000000001</c:v>
                </c:pt>
                <c:pt idx="6791">
                  <c:v>41.101500999999999</c:v>
                </c:pt>
                <c:pt idx="6792">
                  <c:v>41.101500999999999</c:v>
                </c:pt>
                <c:pt idx="6793">
                  <c:v>41.267246</c:v>
                </c:pt>
                <c:pt idx="6794">
                  <c:v>41.267246</c:v>
                </c:pt>
                <c:pt idx="6795">
                  <c:v>41.267246</c:v>
                </c:pt>
                <c:pt idx="6796">
                  <c:v>41.267246</c:v>
                </c:pt>
                <c:pt idx="6797">
                  <c:v>41.267246</c:v>
                </c:pt>
                <c:pt idx="6798">
                  <c:v>41.101500999999999</c:v>
                </c:pt>
                <c:pt idx="6799">
                  <c:v>41.267246</c:v>
                </c:pt>
                <c:pt idx="6800">
                  <c:v>41.267246</c:v>
                </c:pt>
                <c:pt idx="6801">
                  <c:v>41.267246</c:v>
                </c:pt>
                <c:pt idx="6802">
                  <c:v>41.267246</c:v>
                </c:pt>
                <c:pt idx="6803">
                  <c:v>41.267246</c:v>
                </c:pt>
                <c:pt idx="6804">
                  <c:v>41.267246</c:v>
                </c:pt>
                <c:pt idx="6805">
                  <c:v>41.267246</c:v>
                </c:pt>
                <c:pt idx="6806">
                  <c:v>41.267246</c:v>
                </c:pt>
                <c:pt idx="6807">
                  <c:v>41.101500999999999</c:v>
                </c:pt>
                <c:pt idx="6808">
                  <c:v>41.267246</c:v>
                </c:pt>
                <c:pt idx="6809">
                  <c:v>41.267246</c:v>
                </c:pt>
                <c:pt idx="6810">
                  <c:v>41.267246</c:v>
                </c:pt>
                <c:pt idx="6811">
                  <c:v>41.267246</c:v>
                </c:pt>
                <c:pt idx="6812">
                  <c:v>41.267246</c:v>
                </c:pt>
                <c:pt idx="6813">
                  <c:v>41.267246</c:v>
                </c:pt>
                <c:pt idx="6814">
                  <c:v>41.267246</c:v>
                </c:pt>
                <c:pt idx="6815">
                  <c:v>41.267246</c:v>
                </c:pt>
                <c:pt idx="6816">
                  <c:v>41.267246</c:v>
                </c:pt>
                <c:pt idx="6817">
                  <c:v>41.267246</c:v>
                </c:pt>
                <c:pt idx="6818">
                  <c:v>41.267246</c:v>
                </c:pt>
                <c:pt idx="6819">
                  <c:v>41.267246</c:v>
                </c:pt>
                <c:pt idx="6820">
                  <c:v>41.267246</c:v>
                </c:pt>
                <c:pt idx="6821">
                  <c:v>41.267246</c:v>
                </c:pt>
                <c:pt idx="6822">
                  <c:v>41.267246</c:v>
                </c:pt>
                <c:pt idx="6823">
                  <c:v>41.267246</c:v>
                </c:pt>
                <c:pt idx="6824">
                  <c:v>41.267246</c:v>
                </c:pt>
                <c:pt idx="6825">
                  <c:v>41.267246</c:v>
                </c:pt>
                <c:pt idx="6826">
                  <c:v>41.432991000000001</c:v>
                </c:pt>
                <c:pt idx="6827">
                  <c:v>41.432991000000001</c:v>
                </c:pt>
                <c:pt idx="6828">
                  <c:v>41.432991000000001</c:v>
                </c:pt>
                <c:pt idx="6829">
                  <c:v>41.267246</c:v>
                </c:pt>
                <c:pt idx="6830">
                  <c:v>41.432991000000001</c:v>
                </c:pt>
                <c:pt idx="6831">
                  <c:v>41.267246</c:v>
                </c:pt>
                <c:pt idx="6832">
                  <c:v>41.267246</c:v>
                </c:pt>
                <c:pt idx="6833">
                  <c:v>41.267246</c:v>
                </c:pt>
                <c:pt idx="6834">
                  <c:v>41.432991000000001</c:v>
                </c:pt>
                <c:pt idx="6835">
                  <c:v>41.267246</c:v>
                </c:pt>
                <c:pt idx="6836">
                  <c:v>41.267246</c:v>
                </c:pt>
                <c:pt idx="6837">
                  <c:v>41.267246</c:v>
                </c:pt>
                <c:pt idx="6838">
                  <c:v>41.267246</c:v>
                </c:pt>
                <c:pt idx="6839">
                  <c:v>41.267246</c:v>
                </c:pt>
                <c:pt idx="6840">
                  <c:v>41.267246</c:v>
                </c:pt>
                <c:pt idx="6841">
                  <c:v>41.267246</c:v>
                </c:pt>
                <c:pt idx="6842">
                  <c:v>41.267246</c:v>
                </c:pt>
                <c:pt idx="6843">
                  <c:v>41.267246</c:v>
                </c:pt>
                <c:pt idx="6844">
                  <c:v>41.432991000000001</c:v>
                </c:pt>
                <c:pt idx="6845">
                  <c:v>41.267246</c:v>
                </c:pt>
                <c:pt idx="6846">
                  <c:v>41.267246</c:v>
                </c:pt>
                <c:pt idx="6847">
                  <c:v>41.267246</c:v>
                </c:pt>
                <c:pt idx="6848">
                  <c:v>41.267246</c:v>
                </c:pt>
                <c:pt idx="6849">
                  <c:v>41.432991000000001</c:v>
                </c:pt>
                <c:pt idx="6850">
                  <c:v>41.432991000000001</c:v>
                </c:pt>
                <c:pt idx="6851">
                  <c:v>41.267246</c:v>
                </c:pt>
                <c:pt idx="6852">
                  <c:v>41.267246</c:v>
                </c:pt>
                <c:pt idx="6853">
                  <c:v>41.432991000000001</c:v>
                </c:pt>
                <c:pt idx="6854">
                  <c:v>41.267246</c:v>
                </c:pt>
                <c:pt idx="6855">
                  <c:v>41.432991000000001</c:v>
                </c:pt>
                <c:pt idx="6856">
                  <c:v>41.267246</c:v>
                </c:pt>
                <c:pt idx="6857">
                  <c:v>41.432991000000001</c:v>
                </c:pt>
                <c:pt idx="6858">
                  <c:v>41.267246</c:v>
                </c:pt>
                <c:pt idx="6859">
                  <c:v>41.267246</c:v>
                </c:pt>
                <c:pt idx="6860">
                  <c:v>41.267246</c:v>
                </c:pt>
                <c:pt idx="6861">
                  <c:v>41.432991000000001</c:v>
                </c:pt>
                <c:pt idx="6862">
                  <c:v>41.432991000000001</c:v>
                </c:pt>
                <c:pt idx="6863">
                  <c:v>41.432991000000001</c:v>
                </c:pt>
                <c:pt idx="6864">
                  <c:v>41.432991000000001</c:v>
                </c:pt>
                <c:pt idx="6865">
                  <c:v>41.267246</c:v>
                </c:pt>
                <c:pt idx="6866">
                  <c:v>41.267246</c:v>
                </c:pt>
                <c:pt idx="6867">
                  <c:v>41.267246</c:v>
                </c:pt>
                <c:pt idx="6868">
                  <c:v>41.267246</c:v>
                </c:pt>
                <c:pt idx="6869">
                  <c:v>41.267246</c:v>
                </c:pt>
                <c:pt idx="6870">
                  <c:v>41.432991000000001</c:v>
                </c:pt>
                <c:pt idx="6871">
                  <c:v>41.432991000000001</c:v>
                </c:pt>
                <c:pt idx="6872">
                  <c:v>41.267246</c:v>
                </c:pt>
                <c:pt idx="6873">
                  <c:v>41.267246</c:v>
                </c:pt>
                <c:pt idx="6874">
                  <c:v>41.267246</c:v>
                </c:pt>
                <c:pt idx="6875">
                  <c:v>41.267246</c:v>
                </c:pt>
                <c:pt idx="6876">
                  <c:v>41.432991000000001</c:v>
                </c:pt>
                <c:pt idx="6877">
                  <c:v>41.267246</c:v>
                </c:pt>
                <c:pt idx="6878">
                  <c:v>41.267246</c:v>
                </c:pt>
                <c:pt idx="6879">
                  <c:v>41.267246</c:v>
                </c:pt>
                <c:pt idx="6880">
                  <c:v>41.267246</c:v>
                </c:pt>
                <c:pt idx="6881">
                  <c:v>41.267246</c:v>
                </c:pt>
                <c:pt idx="6882">
                  <c:v>41.267246</c:v>
                </c:pt>
                <c:pt idx="6883">
                  <c:v>41.267246</c:v>
                </c:pt>
                <c:pt idx="6884">
                  <c:v>41.267246</c:v>
                </c:pt>
                <c:pt idx="6885">
                  <c:v>41.267246</c:v>
                </c:pt>
                <c:pt idx="6886">
                  <c:v>41.267246</c:v>
                </c:pt>
                <c:pt idx="6887">
                  <c:v>41.267246</c:v>
                </c:pt>
                <c:pt idx="6888">
                  <c:v>41.267246</c:v>
                </c:pt>
                <c:pt idx="6889">
                  <c:v>41.267246</c:v>
                </c:pt>
                <c:pt idx="6890">
                  <c:v>41.267246</c:v>
                </c:pt>
                <c:pt idx="6891">
                  <c:v>41.267246</c:v>
                </c:pt>
                <c:pt idx="6892">
                  <c:v>41.267246</c:v>
                </c:pt>
                <c:pt idx="6893">
                  <c:v>41.267246</c:v>
                </c:pt>
                <c:pt idx="6894">
                  <c:v>41.267246</c:v>
                </c:pt>
                <c:pt idx="6895">
                  <c:v>41.267246</c:v>
                </c:pt>
                <c:pt idx="6896">
                  <c:v>41.267246</c:v>
                </c:pt>
                <c:pt idx="6897">
                  <c:v>41.267246</c:v>
                </c:pt>
                <c:pt idx="6898">
                  <c:v>41.267246</c:v>
                </c:pt>
                <c:pt idx="6899">
                  <c:v>41.267246</c:v>
                </c:pt>
                <c:pt idx="6900">
                  <c:v>41.267246</c:v>
                </c:pt>
                <c:pt idx="6901">
                  <c:v>41.267246</c:v>
                </c:pt>
                <c:pt idx="6902">
                  <c:v>41.267246</c:v>
                </c:pt>
                <c:pt idx="6903">
                  <c:v>41.267246</c:v>
                </c:pt>
                <c:pt idx="6904">
                  <c:v>41.267246</c:v>
                </c:pt>
                <c:pt idx="6905">
                  <c:v>41.267246</c:v>
                </c:pt>
                <c:pt idx="6906">
                  <c:v>41.267246</c:v>
                </c:pt>
                <c:pt idx="6907">
                  <c:v>41.267246</c:v>
                </c:pt>
                <c:pt idx="6908">
                  <c:v>41.267246</c:v>
                </c:pt>
                <c:pt idx="6909">
                  <c:v>41.267246</c:v>
                </c:pt>
                <c:pt idx="6910">
                  <c:v>41.267246</c:v>
                </c:pt>
                <c:pt idx="6911">
                  <c:v>41.267246</c:v>
                </c:pt>
                <c:pt idx="6912">
                  <c:v>41.267246</c:v>
                </c:pt>
                <c:pt idx="6913">
                  <c:v>41.267246</c:v>
                </c:pt>
                <c:pt idx="6914">
                  <c:v>41.267246</c:v>
                </c:pt>
                <c:pt idx="6915">
                  <c:v>41.267246</c:v>
                </c:pt>
                <c:pt idx="6916">
                  <c:v>41.267246</c:v>
                </c:pt>
                <c:pt idx="6917">
                  <c:v>41.432991000000001</c:v>
                </c:pt>
                <c:pt idx="6918">
                  <c:v>41.267246</c:v>
                </c:pt>
                <c:pt idx="6919">
                  <c:v>41.267246</c:v>
                </c:pt>
                <c:pt idx="6920">
                  <c:v>41.267246</c:v>
                </c:pt>
                <c:pt idx="6921">
                  <c:v>41.267246</c:v>
                </c:pt>
                <c:pt idx="6922">
                  <c:v>41.267246</c:v>
                </c:pt>
                <c:pt idx="6923">
                  <c:v>41.432991000000001</c:v>
                </c:pt>
                <c:pt idx="6924">
                  <c:v>41.267246</c:v>
                </c:pt>
                <c:pt idx="6925">
                  <c:v>41.267246</c:v>
                </c:pt>
                <c:pt idx="6926">
                  <c:v>41.267246</c:v>
                </c:pt>
                <c:pt idx="6927">
                  <c:v>41.267246</c:v>
                </c:pt>
                <c:pt idx="6928">
                  <c:v>41.267246</c:v>
                </c:pt>
                <c:pt idx="6929">
                  <c:v>41.267246</c:v>
                </c:pt>
                <c:pt idx="6930">
                  <c:v>41.267246</c:v>
                </c:pt>
                <c:pt idx="6931">
                  <c:v>41.267246</c:v>
                </c:pt>
                <c:pt idx="6932">
                  <c:v>41.267246</c:v>
                </c:pt>
                <c:pt idx="6933">
                  <c:v>41.267246</c:v>
                </c:pt>
                <c:pt idx="6934">
                  <c:v>41.267246</c:v>
                </c:pt>
                <c:pt idx="6935">
                  <c:v>41.267246</c:v>
                </c:pt>
                <c:pt idx="6936">
                  <c:v>41.267246</c:v>
                </c:pt>
                <c:pt idx="6937">
                  <c:v>41.267246</c:v>
                </c:pt>
                <c:pt idx="6938">
                  <c:v>41.267246</c:v>
                </c:pt>
                <c:pt idx="6939">
                  <c:v>41.267246</c:v>
                </c:pt>
                <c:pt idx="6940">
                  <c:v>41.267246</c:v>
                </c:pt>
                <c:pt idx="6941">
                  <c:v>41.267246</c:v>
                </c:pt>
                <c:pt idx="6942">
                  <c:v>41.267246</c:v>
                </c:pt>
                <c:pt idx="6943">
                  <c:v>41.101500999999999</c:v>
                </c:pt>
                <c:pt idx="6944">
                  <c:v>41.267246</c:v>
                </c:pt>
                <c:pt idx="6945">
                  <c:v>41.267246</c:v>
                </c:pt>
                <c:pt idx="6946">
                  <c:v>41.267246</c:v>
                </c:pt>
                <c:pt idx="6947">
                  <c:v>41.267246</c:v>
                </c:pt>
                <c:pt idx="6948">
                  <c:v>41.432991000000001</c:v>
                </c:pt>
                <c:pt idx="6949">
                  <c:v>41.267246</c:v>
                </c:pt>
                <c:pt idx="6950">
                  <c:v>41.267246</c:v>
                </c:pt>
                <c:pt idx="6951">
                  <c:v>41.267246</c:v>
                </c:pt>
                <c:pt idx="6952">
                  <c:v>41.267246</c:v>
                </c:pt>
                <c:pt idx="6953">
                  <c:v>41.267246</c:v>
                </c:pt>
                <c:pt idx="6954">
                  <c:v>41.267246</c:v>
                </c:pt>
                <c:pt idx="6955">
                  <c:v>41.101500999999999</c:v>
                </c:pt>
                <c:pt idx="6956">
                  <c:v>41.267246</c:v>
                </c:pt>
                <c:pt idx="6957">
                  <c:v>41.267246</c:v>
                </c:pt>
                <c:pt idx="6958">
                  <c:v>41.267246</c:v>
                </c:pt>
                <c:pt idx="6959">
                  <c:v>41.267246</c:v>
                </c:pt>
                <c:pt idx="6960">
                  <c:v>41.267246</c:v>
                </c:pt>
                <c:pt idx="6961">
                  <c:v>41.267246</c:v>
                </c:pt>
                <c:pt idx="6962">
                  <c:v>41.267246</c:v>
                </c:pt>
                <c:pt idx="6963">
                  <c:v>41.267246</c:v>
                </c:pt>
                <c:pt idx="6964">
                  <c:v>41.267246</c:v>
                </c:pt>
                <c:pt idx="6965">
                  <c:v>41.267246</c:v>
                </c:pt>
                <c:pt idx="6966">
                  <c:v>41.267246</c:v>
                </c:pt>
                <c:pt idx="6967">
                  <c:v>41.267246</c:v>
                </c:pt>
                <c:pt idx="6968">
                  <c:v>41.267246</c:v>
                </c:pt>
                <c:pt idx="6969">
                  <c:v>41.267246</c:v>
                </c:pt>
                <c:pt idx="6970">
                  <c:v>41.267246</c:v>
                </c:pt>
                <c:pt idx="6971">
                  <c:v>41.101500999999999</c:v>
                </c:pt>
                <c:pt idx="6972">
                  <c:v>41.267246</c:v>
                </c:pt>
                <c:pt idx="6973">
                  <c:v>41.267246</c:v>
                </c:pt>
                <c:pt idx="6974">
                  <c:v>41.267246</c:v>
                </c:pt>
                <c:pt idx="6975">
                  <c:v>41.267246</c:v>
                </c:pt>
                <c:pt idx="6976">
                  <c:v>41.267246</c:v>
                </c:pt>
                <c:pt idx="6977">
                  <c:v>41.267246</c:v>
                </c:pt>
                <c:pt idx="6978">
                  <c:v>41.267246</c:v>
                </c:pt>
                <c:pt idx="6979">
                  <c:v>41.267246</c:v>
                </c:pt>
                <c:pt idx="6980">
                  <c:v>41.267246</c:v>
                </c:pt>
                <c:pt idx="6981">
                  <c:v>41.267246</c:v>
                </c:pt>
                <c:pt idx="6982">
                  <c:v>41.267246</c:v>
                </c:pt>
                <c:pt idx="6983">
                  <c:v>41.267246</c:v>
                </c:pt>
                <c:pt idx="6984">
                  <c:v>41.101500999999999</c:v>
                </c:pt>
                <c:pt idx="6985">
                  <c:v>41.267246</c:v>
                </c:pt>
                <c:pt idx="6986">
                  <c:v>41.101500999999999</c:v>
                </c:pt>
                <c:pt idx="6987">
                  <c:v>41.267246</c:v>
                </c:pt>
                <c:pt idx="6988">
                  <c:v>41.267246</c:v>
                </c:pt>
                <c:pt idx="6989">
                  <c:v>41.267246</c:v>
                </c:pt>
                <c:pt idx="6990">
                  <c:v>41.101500999999999</c:v>
                </c:pt>
                <c:pt idx="6991">
                  <c:v>41.267246</c:v>
                </c:pt>
                <c:pt idx="6992">
                  <c:v>41.267246</c:v>
                </c:pt>
                <c:pt idx="6993">
                  <c:v>41.267246</c:v>
                </c:pt>
                <c:pt idx="6994">
                  <c:v>41.267246</c:v>
                </c:pt>
                <c:pt idx="6995">
                  <c:v>41.267246</c:v>
                </c:pt>
                <c:pt idx="6996">
                  <c:v>41.267246</c:v>
                </c:pt>
                <c:pt idx="6997">
                  <c:v>41.267246</c:v>
                </c:pt>
                <c:pt idx="6998">
                  <c:v>41.432991000000001</c:v>
                </c:pt>
                <c:pt idx="6999">
                  <c:v>41.267246</c:v>
                </c:pt>
                <c:pt idx="7000">
                  <c:v>41.267246</c:v>
                </c:pt>
                <c:pt idx="7001">
                  <c:v>41.267246</c:v>
                </c:pt>
                <c:pt idx="7002">
                  <c:v>41.267246</c:v>
                </c:pt>
                <c:pt idx="7003">
                  <c:v>41.267246</c:v>
                </c:pt>
                <c:pt idx="7004">
                  <c:v>41.267246</c:v>
                </c:pt>
                <c:pt idx="7005">
                  <c:v>41.267246</c:v>
                </c:pt>
                <c:pt idx="7006">
                  <c:v>41.267246</c:v>
                </c:pt>
                <c:pt idx="7007">
                  <c:v>41.267246</c:v>
                </c:pt>
                <c:pt idx="7008">
                  <c:v>41.267246</c:v>
                </c:pt>
                <c:pt idx="7009">
                  <c:v>41.267246</c:v>
                </c:pt>
                <c:pt idx="7010">
                  <c:v>41.267246</c:v>
                </c:pt>
                <c:pt idx="7011">
                  <c:v>41.267246</c:v>
                </c:pt>
                <c:pt idx="7012">
                  <c:v>41.267246</c:v>
                </c:pt>
                <c:pt idx="7013">
                  <c:v>41.267246</c:v>
                </c:pt>
                <c:pt idx="7014">
                  <c:v>41.267246</c:v>
                </c:pt>
                <c:pt idx="7015">
                  <c:v>41.267246</c:v>
                </c:pt>
                <c:pt idx="7016">
                  <c:v>41.101500999999999</c:v>
                </c:pt>
                <c:pt idx="7017">
                  <c:v>41.101500999999999</c:v>
                </c:pt>
                <c:pt idx="7018">
                  <c:v>41.267246</c:v>
                </c:pt>
                <c:pt idx="7019">
                  <c:v>41.267246</c:v>
                </c:pt>
                <c:pt idx="7020">
                  <c:v>41.267246</c:v>
                </c:pt>
                <c:pt idx="7021">
                  <c:v>41.267246</c:v>
                </c:pt>
                <c:pt idx="7022">
                  <c:v>41.267246</c:v>
                </c:pt>
                <c:pt idx="7023">
                  <c:v>41.267246</c:v>
                </c:pt>
                <c:pt idx="7024">
                  <c:v>41.267246</c:v>
                </c:pt>
                <c:pt idx="7025">
                  <c:v>41.267246</c:v>
                </c:pt>
                <c:pt idx="7026">
                  <c:v>41.267246</c:v>
                </c:pt>
                <c:pt idx="7027">
                  <c:v>41.267246</c:v>
                </c:pt>
                <c:pt idx="7028">
                  <c:v>41.267246</c:v>
                </c:pt>
                <c:pt idx="7029">
                  <c:v>41.267246</c:v>
                </c:pt>
                <c:pt idx="7030">
                  <c:v>41.267246</c:v>
                </c:pt>
                <c:pt idx="7031">
                  <c:v>41.267246</c:v>
                </c:pt>
                <c:pt idx="7032">
                  <c:v>41.267246</c:v>
                </c:pt>
                <c:pt idx="7033">
                  <c:v>41.267246</c:v>
                </c:pt>
                <c:pt idx="7034">
                  <c:v>41.267246</c:v>
                </c:pt>
                <c:pt idx="7035">
                  <c:v>41.267246</c:v>
                </c:pt>
                <c:pt idx="7036">
                  <c:v>41.267246</c:v>
                </c:pt>
                <c:pt idx="7037">
                  <c:v>41.267246</c:v>
                </c:pt>
                <c:pt idx="7038">
                  <c:v>41.267246</c:v>
                </c:pt>
                <c:pt idx="7039">
                  <c:v>41.267246</c:v>
                </c:pt>
                <c:pt idx="7040">
                  <c:v>41.101500999999999</c:v>
                </c:pt>
                <c:pt idx="7041">
                  <c:v>41.267246</c:v>
                </c:pt>
                <c:pt idx="7042">
                  <c:v>41.267246</c:v>
                </c:pt>
                <c:pt idx="7043">
                  <c:v>41.432991000000001</c:v>
                </c:pt>
                <c:pt idx="7044">
                  <c:v>41.267246</c:v>
                </c:pt>
                <c:pt idx="7045">
                  <c:v>41.267246</c:v>
                </c:pt>
                <c:pt idx="7046">
                  <c:v>41.267246</c:v>
                </c:pt>
                <c:pt idx="7047">
                  <c:v>41.267246</c:v>
                </c:pt>
                <c:pt idx="7048">
                  <c:v>41.267246</c:v>
                </c:pt>
                <c:pt idx="7049">
                  <c:v>41.267246</c:v>
                </c:pt>
                <c:pt idx="7050">
                  <c:v>41.267246</c:v>
                </c:pt>
                <c:pt idx="7051">
                  <c:v>41.267246</c:v>
                </c:pt>
                <c:pt idx="7052">
                  <c:v>41.267246</c:v>
                </c:pt>
                <c:pt idx="7053">
                  <c:v>41.267246</c:v>
                </c:pt>
                <c:pt idx="7054">
                  <c:v>41.267246</c:v>
                </c:pt>
                <c:pt idx="7055">
                  <c:v>41.267246</c:v>
                </c:pt>
                <c:pt idx="7056">
                  <c:v>41.267246</c:v>
                </c:pt>
                <c:pt idx="7057">
                  <c:v>41.267246</c:v>
                </c:pt>
                <c:pt idx="7058">
                  <c:v>41.267246</c:v>
                </c:pt>
                <c:pt idx="7059">
                  <c:v>41.267246</c:v>
                </c:pt>
                <c:pt idx="7060">
                  <c:v>41.267246</c:v>
                </c:pt>
                <c:pt idx="7061">
                  <c:v>41.267246</c:v>
                </c:pt>
                <c:pt idx="7062">
                  <c:v>41.267246</c:v>
                </c:pt>
                <c:pt idx="7063">
                  <c:v>41.267246</c:v>
                </c:pt>
                <c:pt idx="7064">
                  <c:v>41.267246</c:v>
                </c:pt>
                <c:pt idx="7065">
                  <c:v>41.267246</c:v>
                </c:pt>
                <c:pt idx="7066">
                  <c:v>41.267246</c:v>
                </c:pt>
                <c:pt idx="7067">
                  <c:v>41.267246</c:v>
                </c:pt>
                <c:pt idx="7068">
                  <c:v>41.267246</c:v>
                </c:pt>
                <c:pt idx="7069">
                  <c:v>41.267246</c:v>
                </c:pt>
                <c:pt idx="7070">
                  <c:v>41.267246</c:v>
                </c:pt>
                <c:pt idx="7071">
                  <c:v>41.267246</c:v>
                </c:pt>
                <c:pt idx="7072">
                  <c:v>41.267246</c:v>
                </c:pt>
                <c:pt idx="7073">
                  <c:v>41.267246</c:v>
                </c:pt>
                <c:pt idx="7074">
                  <c:v>41.267246</c:v>
                </c:pt>
                <c:pt idx="7075">
                  <c:v>41.267246</c:v>
                </c:pt>
                <c:pt idx="7076">
                  <c:v>41.267246</c:v>
                </c:pt>
                <c:pt idx="7077">
                  <c:v>41.267246</c:v>
                </c:pt>
                <c:pt idx="7078">
                  <c:v>41.267246</c:v>
                </c:pt>
                <c:pt idx="7079">
                  <c:v>41.267246</c:v>
                </c:pt>
                <c:pt idx="7080">
                  <c:v>41.267246</c:v>
                </c:pt>
                <c:pt idx="7081">
                  <c:v>41.267246</c:v>
                </c:pt>
                <c:pt idx="7082">
                  <c:v>41.267246</c:v>
                </c:pt>
                <c:pt idx="7083">
                  <c:v>41.267246</c:v>
                </c:pt>
                <c:pt idx="7084">
                  <c:v>41.267246</c:v>
                </c:pt>
                <c:pt idx="7085">
                  <c:v>41.267246</c:v>
                </c:pt>
                <c:pt idx="7086">
                  <c:v>41.267246</c:v>
                </c:pt>
                <c:pt idx="7087">
                  <c:v>41.267246</c:v>
                </c:pt>
                <c:pt idx="7088">
                  <c:v>41.267246</c:v>
                </c:pt>
                <c:pt idx="7089">
                  <c:v>41.267246</c:v>
                </c:pt>
                <c:pt idx="7090">
                  <c:v>41.267246</c:v>
                </c:pt>
                <c:pt idx="7091">
                  <c:v>41.267246</c:v>
                </c:pt>
                <c:pt idx="7092">
                  <c:v>41.267246</c:v>
                </c:pt>
                <c:pt idx="7093">
                  <c:v>41.267246</c:v>
                </c:pt>
                <c:pt idx="7094">
                  <c:v>41.267246</c:v>
                </c:pt>
                <c:pt idx="7095">
                  <c:v>41.432991000000001</c:v>
                </c:pt>
                <c:pt idx="7096">
                  <c:v>41.267246</c:v>
                </c:pt>
                <c:pt idx="7097">
                  <c:v>41.267246</c:v>
                </c:pt>
                <c:pt idx="7098">
                  <c:v>41.267246</c:v>
                </c:pt>
                <c:pt idx="7099">
                  <c:v>41.267246</c:v>
                </c:pt>
                <c:pt idx="7100">
                  <c:v>41.267246</c:v>
                </c:pt>
                <c:pt idx="7101">
                  <c:v>41.267246</c:v>
                </c:pt>
                <c:pt idx="7102">
                  <c:v>41.432991000000001</c:v>
                </c:pt>
                <c:pt idx="7103">
                  <c:v>41.101500999999999</c:v>
                </c:pt>
                <c:pt idx="7104">
                  <c:v>41.267246</c:v>
                </c:pt>
                <c:pt idx="7105">
                  <c:v>41.267246</c:v>
                </c:pt>
                <c:pt idx="7106">
                  <c:v>41.267246</c:v>
                </c:pt>
                <c:pt idx="7107">
                  <c:v>41.267246</c:v>
                </c:pt>
                <c:pt idx="7108">
                  <c:v>41.267246</c:v>
                </c:pt>
                <c:pt idx="7109">
                  <c:v>41.267246</c:v>
                </c:pt>
                <c:pt idx="7110">
                  <c:v>41.267246</c:v>
                </c:pt>
                <c:pt idx="7111">
                  <c:v>41.267246</c:v>
                </c:pt>
                <c:pt idx="7112">
                  <c:v>41.267246</c:v>
                </c:pt>
                <c:pt idx="7113">
                  <c:v>41.267246</c:v>
                </c:pt>
                <c:pt idx="7114">
                  <c:v>41.267246</c:v>
                </c:pt>
                <c:pt idx="7115">
                  <c:v>41.267246</c:v>
                </c:pt>
                <c:pt idx="7116">
                  <c:v>41.101500999999999</c:v>
                </c:pt>
                <c:pt idx="7117">
                  <c:v>41.267246</c:v>
                </c:pt>
                <c:pt idx="7118">
                  <c:v>41.267246</c:v>
                </c:pt>
                <c:pt idx="7119">
                  <c:v>41.267246</c:v>
                </c:pt>
                <c:pt idx="7120">
                  <c:v>41.267246</c:v>
                </c:pt>
                <c:pt idx="7121">
                  <c:v>41.267246</c:v>
                </c:pt>
                <c:pt idx="7122">
                  <c:v>41.267246</c:v>
                </c:pt>
                <c:pt idx="7123">
                  <c:v>41.267246</c:v>
                </c:pt>
                <c:pt idx="7124">
                  <c:v>41.267246</c:v>
                </c:pt>
                <c:pt idx="7125">
                  <c:v>41.267246</c:v>
                </c:pt>
                <c:pt idx="7126">
                  <c:v>41.267246</c:v>
                </c:pt>
                <c:pt idx="7127">
                  <c:v>41.267246</c:v>
                </c:pt>
                <c:pt idx="7128">
                  <c:v>41.267246</c:v>
                </c:pt>
                <c:pt idx="7129">
                  <c:v>41.267246</c:v>
                </c:pt>
                <c:pt idx="7130">
                  <c:v>41.267246</c:v>
                </c:pt>
                <c:pt idx="7131">
                  <c:v>41.267246</c:v>
                </c:pt>
                <c:pt idx="7132">
                  <c:v>41.267246</c:v>
                </c:pt>
                <c:pt idx="7133">
                  <c:v>41.267246</c:v>
                </c:pt>
                <c:pt idx="7134">
                  <c:v>41.267246</c:v>
                </c:pt>
                <c:pt idx="7135">
                  <c:v>41.101500999999999</c:v>
                </c:pt>
                <c:pt idx="7136">
                  <c:v>41.267246</c:v>
                </c:pt>
                <c:pt idx="7137">
                  <c:v>41.267246</c:v>
                </c:pt>
                <c:pt idx="7138">
                  <c:v>41.267246</c:v>
                </c:pt>
                <c:pt idx="7139">
                  <c:v>41.267246</c:v>
                </c:pt>
                <c:pt idx="7140">
                  <c:v>41.267246</c:v>
                </c:pt>
                <c:pt idx="7141">
                  <c:v>41.267246</c:v>
                </c:pt>
                <c:pt idx="7142">
                  <c:v>41.267246</c:v>
                </c:pt>
                <c:pt idx="7143">
                  <c:v>41.267246</c:v>
                </c:pt>
                <c:pt idx="7144">
                  <c:v>41.267246</c:v>
                </c:pt>
                <c:pt idx="7145">
                  <c:v>41.267246</c:v>
                </c:pt>
                <c:pt idx="7146">
                  <c:v>41.267246</c:v>
                </c:pt>
                <c:pt idx="7147">
                  <c:v>41.267246</c:v>
                </c:pt>
                <c:pt idx="7148">
                  <c:v>41.267246</c:v>
                </c:pt>
                <c:pt idx="7149">
                  <c:v>41.267246</c:v>
                </c:pt>
                <c:pt idx="7150">
                  <c:v>41.267246</c:v>
                </c:pt>
                <c:pt idx="7151">
                  <c:v>41.267246</c:v>
                </c:pt>
                <c:pt idx="7152">
                  <c:v>41.267246</c:v>
                </c:pt>
                <c:pt idx="7153">
                  <c:v>41.101500999999999</c:v>
                </c:pt>
                <c:pt idx="7154">
                  <c:v>41.267246</c:v>
                </c:pt>
                <c:pt idx="7155">
                  <c:v>41.267246</c:v>
                </c:pt>
                <c:pt idx="7156">
                  <c:v>41.267246</c:v>
                </c:pt>
                <c:pt idx="7157">
                  <c:v>41.267246</c:v>
                </c:pt>
                <c:pt idx="7158">
                  <c:v>41.267246</c:v>
                </c:pt>
                <c:pt idx="7159">
                  <c:v>41.101500999999999</c:v>
                </c:pt>
                <c:pt idx="7160">
                  <c:v>41.267246</c:v>
                </c:pt>
                <c:pt idx="7161">
                  <c:v>41.267246</c:v>
                </c:pt>
                <c:pt idx="7162">
                  <c:v>41.267246</c:v>
                </c:pt>
                <c:pt idx="7163">
                  <c:v>41.267246</c:v>
                </c:pt>
                <c:pt idx="7164">
                  <c:v>41.432991000000001</c:v>
                </c:pt>
                <c:pt idx="7165">
                  <c:v>41.267246</c:v>
                </c:pt>
                <c:pt idx="7166">
                  <c:v>41.267246</c:v>
                </c:pt>
                <c:pt idx="7167">
                  <c:v>41.267246</c:v>
                </c:pt>
                <c:pt idx="7168">
                  <c:v>41.267246</c:v>
                </c:pt>
                <c:pt idx="7169">
                  <c:v>41.267246</c:v>
                </c:pt>
                <c:pt idx="7170">
                  <c:v>41.267246</c:v>
                </c:pt>
                <c:pt idx="7171">
                  <c:v>41.267246</c:v>
                </c:pt>
                <c:pt idx="7172">
                  <c:v>41.267246</c:v>
                </c:pt>
                <c:pt idx="7173">
                  <c:v>41.267246</c:v>
                </c:pt>
                <c:pt idx="7174">
                  <c:v>41.267246</c:v>
                </c:pt>
                <c:pt idx="7175">
                  <c:v>41.267246</c:v>
                </c:pt>
                <c:pt idx="7176">
                  <c:v>41.267246</c:v>
                </c:pt>
                <c:pt idx="7177">
                  <c:v>41.101500999999999</c:v>
                </c:pt>
                <c:pt idx="7178">
                  <c:v>41.267246</c:v>
                </c:pt>
                <c:pt idx="7179">
                  <c:v>41.267246</c:v>
                </c:pt>
                <c:pt idx="7180">
                  <c:v>41.267246</c:v>
                </c:pt>
                <c:pt idx="7181">
                  <c:v>41.267246</c:v>
                </c:pt>
                <c:pt idx="7182">
                  <c:v>41.267246</c:v>
                </c:pt>
                <c:pt idx="7183">
                  <c:v>41.267246</c:v>
                </c:pt>
                <c:pt idx="7184">
                  <c:v>41.267246</c:v>
                </c:pt>
                <c:pt idx="7185">
                  <c:v>41.267246</c:v>
                </c:pt>
                <c:pt idx="7186">
                  <c:v>41.267246</c:v>
                </c:pt>
                <c:pt idx="7187">
                  <c:v>41.267246</c:v>
                </c:pt>
                <c:pt idx="7188">
                  <c:v>41.267246</c:v>
                </c:pt>
                <c:pt idx="7189">
                  <c:v>41.267246</c:v>
                </c:pt>
                <c:pt idx="7190">
                  <c:v>41.267246</c:v>
                </c:pt>
                <c:pt idx="7191">
                  <c:v>41.267246</c:v>
                </c:pt>
                <c:pt idx="7192">
                  <c:v>41.267246</c:v>
                </c:pt>
                <c:pt idx="7193">
                  <c:v>41.101500999999999</c:v>
                </c:pt>
                <c:pt idx="7194">
                  <c:v>41.267246</c:v>
                </c:pt>
                <c:pt idx="7195">
                  <c:v>41.267246</c:v>
                </c:pt>
                <c:pt idx="7196">
                  <c:v>41.267246</c:v>
                </c:pt>
                <c:pt idx="7197">
                  <c:v>41.267246</c:v>
                </c:pt>
                <c:pt idx="7198">
                  <c:v>41.267246</c:v>
                </c:pt>
                <c:pt idx="7199">
                  <c:v>41.267246</c:v>
                </c:pt>
                <c:pt idx="7200">
                  <c:v>41.267246</c:v>
                </c:pt>
                <c:pt idx="7201">
                  <c:v>41.267246</c:v>
                </c:pt>
                <c:pt idx="7202">
                  <c:v>41.101500999999999</c:v>
                </c:pt>
                <c:pt idx="7203">
                  <c:v>41.101500999999999</c:v>
                </c:pt>
                <c:pt idx="7204">
                  <c:v>41.267246</c:v>
                </c:pt>
                <c:pt idx="7205">
                  <c:v>41.267246</c:v>
                </c:pt>
                <c:pt idx="7206">
                  <c:v>41.267246</c:v>
                </c:pt>
                <c:pt idx="7207">
                  <c:v>41.267246</c:v>
                </c:pt>
                <c:pt idx="7208">
                  <c:v>41.267246</c:v>
                </c:pt>
                <c:pt idx="7209">
                  <c:v>41.267246</c:v>
                </c:pt>
                <c:pt idx="7210">
                  <c:v>41.267246</c:v>
                </c:pt>
                <c:pt idx="7211">
                  <c:v>41.267246</c:v>
                </c:pt>
                <c:pt idx="7212">
                  <c:v>41.267246</c:v>
                </c:pt>
                <c:pt idx="7213">
                  <c:v>41.267246</c:v>
                </c:pt>
                <c:pt idx="7214">
                  <c:v>41.267246</c:v>
                </c:pt>
                <c:pt idx="7215">
                  <c:v>41.267246</c:v>
                </c:pt>
                <c:pt idx="7216">
                  <c:v>41.101500999999999</c:v>
                </c:pt>
                <c:pt idx="7217">
                  <c:v>41.267246</c:v>
                </c:pt>
                <c:pt idx="7218">
                  <c:v>41.267246</c:v>
                </c:pt>
                <c:pt idx="7219">
                  <c:v>41.267246</c:v>
                </c:pt>
                <c:pt idx="7220">
                  <c:v>41.267246</c:v>
                </c:pt>
                <c:pt idx="7221">
                  <c:v>41.267246</c:v>
                </c:pt>
                <c:pt idx="7222">
                  <c:v>41.101500999999999</c:v>
                </c:pt>
                <c:pt idx="7223">
                  <c:v>41.267246</c:v>
                </c:pt>
                <c:pt idx="7224">
                  <c:v>41.267246</c:v>
                </c:pt>
                <c:pt idx="7225">
                  <c:v>41.267246</c:v>
                </c:pt>
                <c:pt idx="7226">
                  <c:v>41.267246</c:v>
                </c:pt>
                <c:pt idx="7227">
                  <c:v>41.267246</c:v>
                </c:pt>
                <c:pt idx="7228">
                  <c:v>41.267246</c:v>
                </c:pt>
                <c:pt idx="7229">
                  <c:v>41.267246</c:v>
                </c:pt>
                <c:pt idx="7230">
                  <c:v>41.267246</c:v>
                </c:pt>
                <c:pt idx="7231">
                  <c:v>41.267246</c:v>
                </c:pt>
                <c:pt idx="7232">
                  <c:v>41.267246</c:v>
                </c:pt>
                <c:pt idx="7233">
                  <c:v>41.267246</c:v>
                </c:pt>
                <c:pt idx="7234">
                  <c:v>41.267246</c:v>
                </c:pt>
                <c:pt idx="7235">
                  <c:v>41.267246</c:v>
                </c:pt>
                <c:pt idx="7236">
                  <c:v>41.267246</c:v>
                </c:pt>
                <c:pt idx="7237">
                  <c:v>41.267246</c:v>
                </c:pt>
                <c:pt idx="7238">
                  <c:v>41.101500999999999</c:v>
                </c:pt>
                <c:pt idx="7239">
                  <c:v>41.267246</c:v>
                </c:pt>
                <c:pt idx="7240">
                  <c:v>41.101500999999999</c:v>
                </c:pt>
                <c:pt idx="7241">
                  <c:v>41.267246</c:v>
                </c:pt>
                <c:pt idx="7242">
                  <c:v>41.267246</c:v>
                </c:pt>
                <c:pt idx="7243">
                  <c:v>41.267246</c:v>
                </c:pt>
                <c:pt idx="7244">
                  <c:v>41.267246</c:v>
                </c:pt>
                <c:pt idx="7245">
                  <c:v>41.267246</c:v>
                </c:pt>
                <c:pt idx="7246">
                  <c:v>41.267246</c:v>
                </c:pt>
                <c:pt idx="7247">
                  <c:v>41.267246</c:v>
                </c:pt>
                <c:pt idx="7248">
                  <c:v>41.267246</c:v>
                </c:pt>
                <c:pt idx="7249">
                  <c:v>41.267246</c:v>
                </c:pt>
                <c:pt idx="7250">
                  <c:v>41.267246</c:v>
                </c:pt>
                <c:pt idx="7251">
                  <c:v>41.267246</c:v>
                </c:pt>
                <c:pt idx="7252">
                  <c:v>41.267246</c:v>
                </c:pt>
                <c:pt idx="7253">
                  <c:v>41.267246</c:v>
                </c:pt>
                <c:pt idx="7254">
                  <c:v>41.267246</c:v>
                </c:pt>
                <c:pt idx="7255">
                  <c:v>41.267246</c:v>
                </c:pt>
                <c:pt idx="7256">
                  <c:v>41.267246</c:v>
                </c:pt>
                <c:pt idx="7257">
                  <c:v>41.267246</c:v>
                </c:pt>
                <c:pt idx="7258">
                  <c:v>41.267246</c:v>
                </c:pt>
                <c:pt idx="7259">
                  <c:v>41.267246</c:v>
                </c:pt>
                <c:pt idx="7260">
                  <c:v>41.267246</c:v>
                </c:pt>
                <c:pt idx="7261">
                  <c:v>41.267246</c:v>
                </c:pt>
                <c:pt idx="7262">
                  <c:v>41.267246</c:v>
                </c:pt>
                <c:pt idx="7263">
                  <c:v>41.267246</c:v>
                </c:pt>
                <c:pt idx="7264">
                  <c:v>41.267246</c:v>
                </c:pt>
                <c:pt idx="7265">
                  <c:v>41.267246</c:v>
                </c:pt>
                <c:pt idx="7266">
                  <c:v>41.267246</c:v>
                </c:pt>
                <c:pt idx="7267">
                  <c:v>41.267246</c:v>
                </c:pt>
                <c:pt idx="7268">
                  <c:v>41.267246</c:v>
                </c:pt>
                <c:pt idx="7269">
                  <c:v>41.267246</c:v>
                </c:pt>
                <c:pt idx="7270">
                  <c:v>41.267246</c:v>
                </c:pt>
                <c:pt idx="7271">
                  <c:v>41.267246</c:v>
                </c:pt>
                <c:pt idx="7272">
                  <c:v>41.267246</c:v>
                </c:pt>
                <c:pt idx="7273">
                  <c:v>41.267246</c:v>
                </c:pt>
                <c:pt idx="7274">
                  <c:v>41.267246</c:v>
                </c:pt>
                <c:pt idx="7275">
                  <c:v>41.267246</c:v>
                </c:pt>
                <c:pt idx="7276">
                  <c:v>41.267246</c:v>
                </c:pt>
                <c:pt idx="7277">
                  <c:v>41.267246</c:v>
                </c:pt>
                <c:pt idx="7278">
                  <c:v>41.267246</c:v>
                </c:pt>
                <c:pt idx="7279">
                  <c:v>41.267246</c:v>
                </c:pt>
                <c:pt idx="7280">
                  <c:v>41.267246</c:v>
                </c:pt>
                <c:pt idx="7281">
                  <c:v>41.267246</c:v>
                </c:pt>
                <c:pt idx="7282">
                  <c:v>41.101500999999999</c:v>
                </c:pt>
                <c:pt idx="7283">
                  <c:v>41.267246</c:v>
                </c:pt>
                <c:pt idx="7284">
                  <c:v>41.267246</c:v>
                </c:pt>
                <c:pt idx="7285">
                  <c:v>41.267246</c:v>
                </c:pt>
                <c:pt idx="7286">
                  <c:v>41.267246</c:v>
                </c:pt>
                <c:pt idx="7287">
                  <c:v>41.267246</c:v>
                </c:pt>
                <c:pt idx="7288">
                  <c:v>41.267246</c:v>
                </c:pt>
                <c:pt idx="7289">
                  <c:v>41.267246</c:v>
                </c:pt>
                <c:pt idx="7290">
                  <c:v>41.267246</c:v>
                </c:pt>
                <c:pt idx="7291">
                  <c:v>41.267246</c:v>
                </c:pt>
                <c:pt idx="7292">
                  <c:v>41.267246</c:v>
                </c:pt>
                <c:pt idx="7293">
                  <c:v>41.101500999999999</c:v>
                </c:pt>
                <c:pt idx="7294">
                  <c:v>41.267246</c:v>
                </c:pt>
                <c:pt idx="7295">
                  <c:v>41.267246</c:v>
                </c:pt>
                <c:pt idx="7296">
                  <c:v>41.267246</c:v>
                </c:pt>
                <c:pt idx="7297">
                  <c:v>41.267246</c:v>
                </c:pt>
                <c:pt idx="7298">
                  <c:v>41.267246</c:v>
                </c:pt>
                <c:pt idx="7299">
                  <c:v>41.267246</c:v>
                </c:pt>
                <c:pt idx="7300">
                  <c:v>41.267246</c:v>
                </c:pt>
                <c:pt idx="7301">
                  <c:v>41.267246</c:v>
                </c:pt>
                <c:pt idx="7302">
                  <c:v>41.267246</c:v>
                </c:pt>
                <c:pt idx="7303">
                  <c:v>41.267246</c:v>
                </c:pt>
                <c:pt idx="7304">
                  <c:v>41.267246</c:v>
                </c:pt>
                <c:pt idx="7305">
                  <c:v>41.267246</c:v>
                </c:pt>
                <c:pt idx="7306">
                  <c:v>41.267246</c:v>
                </c:pt>
                <c:pt idx="7307">
                  <c:v>41.432991000000001</c:v>
                </c:pt>
                <c:pt idx="7308">
                  <c:v>41.267246</c:v>
                </c:pt>
                <c:pt idx="7309">
                  <c:v>41.267246</c:v>
                </c:pt>
                <c:pt idx="7310">
                  <c:v>41.267246</c:v>
                </c:pt>
                <c:pt idx="7311">
                  <c:v>41.267246</c:v>
                </c:pt>
                <c:pt idx="7312">
                  <c:v>41.267246</c:v>
                </c:pt>
                <c:pt idx="7313">
                  <c:v>41.267246</c:v>
                </c:pt>
                <c:pt idx="7314">
                  <c:v>41.267246</c:v>
                </c:pt>
                <c:pt idx="7315">
                  <c:v>41.267246</c:v>
                </c:pt>
                <c:pt idx="7316">
                  <c:v>41.267246</c:v>
                </c:pt>
                <c:pt idx="7317">
                  <c:v>41.267246</c:v>
                </c:pt>
                <c:pt idx="7318">
                  <c:v>41.267246</c:v>
                </c:pt>
                <c:pt idx="7319">
                  <c:v>41.432991000000001</c:v>
                </c:pt>
                <c:pt idx="7320">
                  <c:v>41.267246</c:v>
                </c:pt>
                <c:pt idx="7321">
                  <c:v>41.267246</c:v>
                </c:pt>
                <c:pt idx="7322">
                  <c:v>41.267246</c:v>
                </c:pt>
                <c:pt idx="7323">
                  <c:v>41.267246</c:v>
                </c:pt>
                <c:pt idx="7324">
                  <c:v>41.267246</c:v>
                </c:pt>
                <c:pt idx="7325">
                  <c:v>41.101500999999999</c:v>
                </c:pt>
                <c:pt idx="7326">
                  <c:v>41.267246</c:v>
                </c:pt>
                <c:pt idx="7327">
                  <c:v>41.267246</c:v>
                </c:pt>
                <c:pt idx="7328">
                  <c:v>41.267246</c:v>
                </c:pt>
                <c:pt idx="7329">
                  <c:v>41.101500999999999</c:v>
                </c:pt>
                <c:pt idx="7330">
                  <c:v>41.267246</c:v>
                </c:pt>
                <c:pt idx="7331">
                  <c:v>41.267246</c:v>
                </c:pt>
                <c:pt idx="7332">
                  <c:v>41.267246</c:v>
                </c:pt>
                <c:pt idx="7333">
                  <c:v>41.267246</c:v>
                </c:pt>
                <c:pt idx="7334">
                  <c:v>41.267246</c:v>
                </c:pt>
                <c:pt idx="7335">
                  <c:v>41.267246</c:v>
                </c:pt>
                <c:pt idx="7336">
                  <c:v>41.267246</c:v>
                </c:pt>
                <c:pt idx="7337">
                  <c:v>41.267246</c:v>
                </c:pt>
                <c:pt idx="7338">
                  <c:v>41.267246</c:v>
                </c:pt>
                <c:pt idx="7339">
                  <c:v>41.267246</c:v>
                </c:pt>
                <c:pt idx="7340">
                  <c:v>41.267246</c:v>
                </c:pt>
                <c:pt idx="7341">
                  <c:v>41.267246</c:v>
                </c:pt>
                <c:pt idx="7342">
                  <c:v>41.267246</c:v>
                </c:pt>
                <c:pt idx="7343">
                  <c:v>41.101500999999999</c:v>
                </c:pt>
                <c:pt idx="7344">
                  <c:v>41.267246</c:v>
                </c:pt>
                <c:pt idx="7345">
                  <c:v>41.267246</c:v>
                </c:pt>
                <c:pt idx="7346">
                  <c:v>41.101500999999999</c:v>
                </c:pt>
                <c:pt idx="7347">
                  <c:v>41.267246</c:v>
                </c:pt>
                <c:pt idx="7348">
                  <c:v>41.267246</c:v>
                </c:pt>
                <c:pt idx="7349">
                  <c:v>41.267246</c:v>
                </c:pt>
                <c:pt idx="7350">
                  <c:v>41.267246</c:v>
                </c:pt>
                <c:pt idx="7351">
                  <c:v>41.267246</c:v>
                </c:pt>
                <c:pt idx="7352">
                  <c:v>41.267246</c:v>
                </c:pt>
                <c:pt idx="7353">
                  <c:v>41.101500999999999</c:v>
                </c:pt>
                <c:pt idx="7354">
                  <c:v>41.267246</c:v>
                </c:pt>
                <c:pt idx="7355">
                  <c:v>41.267246</c:v>
                </c:pt>
                <c:pt idx="7356">
                  <c:v>41.267246</c:v>
                </c:pt>
                <c:pt idx="7357">
                  <c:v>41.267246</c:v>
                </c:pt>
                <c:pt idx="7358">
                  <c:v>41.267246</c:v>
                </c:pt>
                <c:pt idx="7359">
                  <c:v>41.267246</c:v>
                </c:pt>
                <c:pt idx="7360">
                  <c:v>41.267246</c:v>
                </c:pt>
                <c:pt idx="7361">
                  <c:v>41.267246</c:v>
                </c:pt>
                <c:pt idx="7362">
                  <c:v>41.267246</c:v>
                </c:pt>
                <c:pt idx="7363">
                  <c:v>41.267246</c:v>
                </c:pt>
                <c:pt idx="7364">
                  <c:v>41.267246</c:v>
                </c:pt>
                <c:pt idx="7365">
                  <c:v>41.267246</c:v>
                </c:pt>
                <c:pt idx="7366">
                  <c:v>41.267246</c:v>
                </c:pt>
                <c:pt idx="7367">
                  <c:v>41.267246</c:v>
                </c:pt>
                <c:pt idx="7368">
                  <c:v>41.101500999999999</c:v>
                </c:pt>
                <c:pt idx="7369">
                  <c:v>41.267246</c:v>
                </c:pt>
                <c:pt idx="7370">
                  <c:v>41.267246</c:v>
                </c:pt>
                <c:pt idx="7371">
                  <c:v>41.267246</c:v>
                </c:pt>
                <c:pt idx="7372">
                  <c:v>41.267246</c:v>
                </c:pt>
                <c:pt idx="7373">
                  <c:v>41.101500999999999</c:v>
                </c:pt>
                <c:pt idx="7374">
                  <c:v>41.267246</c:v>
                </c:pt>
                <c:pt idx="7375">
                  <c:v>41.267246</c:v>
                </c:pt>
                <c:pt idx="7376">
                  <c:v>41.267246</c:v>
                </c:pt>
                <c:pt idx="7377">
                  <c:v>41.267246</c:v>
                </c:pt>
                <c:pt idx="7378">
                  <c:v>41.267246</c:v>
                </c:pt>
                <c:pt idx="7379">
                  <c:v>41.267246</c:v>
                </c:pt>
                <c:pt idx="7380">
                  <c:v>41.267246</c:v>
                </c:pt>
                <c:pt idx="7381">
                  <c:v>41.267246</c:v>
                </c:pt>
                <c:pt idx="7382">
                  <c:v>41.267246</c:v>
                </c:pt>
                <c:pt idx="7383">
                  <c:v>41.267246</c:v>
                </c:pt>
                <c:pt idx="7384">
                  <c:v>41.267246</c:v>
                </c:pt>
                <c:pt idx="7385">
                  <c:v>41.267246</c:v>
                </c:pt>
                <c:pt idx="7386">
                  <c:v>41.101500999999999</c:v>
                </c:pt>
                <c:pt idx="7387">
                  <c:v>41.267246</c:v>
                </c:pt>
                <c:pt idx="7388">
                  <c:v>41.267246</c:v>
                </c:pt>
                <c:pt idx="7389">
                  <c:v>41.267246</c:v>
                </c:pt>
                <c:pt idx="7390">
                  <c:v>41.432991000000001</c:v>
                </c:pt>
                <c:pt idx="7391">
                  <c:v>41.267246</c:v>
                </c:pt>
                <c:pt idx="7392">
                  <c:v>41.267246</c:v>
                </c:pt>
                <c:pt idx="7393">
                  <c:v>41.267246</c:v>
                </c:pt>
                <c:pt idx="7394">
                  <c:v>41.267246</c:v>
                </c:pt>
                <c:pt idx="7395">
                  <c:v>41.267246</c:v>
                </c:pt>
                <c:pt idx="7396">
                  <c:v>41.267246</c:v>
                </c:pt>
                <c:pt idx="7397">
                  <c:v>41.267246</c:v>
                </c:pt>
                <c:pt idx="7398">
                  <c:v>41.267246</c:v>
                </c:pt>
                <c:pt idx="7399">
                  <c:v>41.432991000000001</c:v>
                </c:pt>
                <c:pt idx="7400">
                  <c:v>41.267246</c:v>
                </c:pt>
                <c:pt idx="7401">
                  <c:v>41.267246</c:v>
                </c:pt>
                <c:pt idx="7402">
                  <c:v>41.267246</c:v>
                </c:pt>
                <c:pt idx="7403">
                  <c:v>41.267246</c:v>
                </c:pt>
                <c:pt idx="7404">
                  <c:v>41.267246</c:v>
                </c:pt>
                <c:pt idx="7405">
                  <c:v>41.267246</c:v>
                </c:pt>
                <c:pt idx="7406">
                  <c:v>41.267246</c:v>
                </c:pt>
                <c:pt idx="7407">
                  <c:v>41.267246</c:v>
                </c:pt>
                <c:pt idx="7408">
                  <c:v>41.267246</c:v>
                </c:pt>
                <c:pt idx="7409">
                  <c:v>41.267246</c:v>
                </c:pt>
                <c:pt idx="7410">
                  <c:v>41.267246</c:v>
                </c:pt>
                <c:pt idx="7411">
                  <c:v>41.267246</c:v>
                </c:pt>
                <c:pt idx="7412">
                  <c:v>41.267246</c:v>
                </c:pt>
                <c:pt idx="7413">
                  <c:v>41.267246</c:v>
                </c:pt>
                <c:pt idx="7414">
                  <c:v>41.267246</c:v>
                </c:pt>
                <c:pt idx="7415">
                  <c:v>41.267246</c:v>
                </c:pt>
                <c:pt idx="7416">
                  <c:v>41.267246</c:v>
                </c:pt>
                <c:pt idx="7417">
                  <c:v>41.267246</c:v>
                </c:pt>
                <c:pt idx="7418">
                  <c:v>41.267246</c:v>
                </c:pt>
                <c:pt idx="7419">
                  <c:v>41.101500999999999</c:v>
                </c:pt>
                <c:pt idx="7420">
                  <c:v>41.267246</c:v>
                </c:pt>
                <c:pt idx="7421">
                  <c:v>41.267246</c:v>
                </c:pt>
                <c:pt idx="7422">
                  <c:v>41.267246</c:v>
                </c:pt>
                <c:pt idx="7423">
                  <c:v>41.101500999999999</c:v>
                </c:pt>
                <c:pt idx="7424">
                  <c:v>41.267246</c:v>
                </c:pt>
                <c:pt idx="7425">
                  <c:v>41.267246</c:v>
                </c:pt>
                <c:pt idx="7426">
                  <c:v>41.267246</c:v>
                </c:pt>
                <c:pt idx="7427">
                  <c:v>41.267246</c:v>
                </c:pt>
                <c:pt idx="7428">
                  <c:v>41.101500999999999</c:v>
                </c:pt>
                <c:pt idx="7429">
                  <c:v>41.267246</c:v>
                </c:pt>
                <c:pt idx="7430">
                  <c:v>41.267246</c:v>
                </c:pt>
                <c:pt idx="7431">
                  <c:v>41.267246</c:v>
                </c:pt>
                <c:pt idx="7432">
                  <c:v>41.267246</c:v>
                </c:pt>
                <c:pt idx="7433">
                  <c:v>41.267246</c:v>
                </c:pt>
                <c:pt idx="7434">
                  <c:v>41.101500999999999</c:v>
                </c:pt>
                <c:pt idx="7435">
                  <c:v>41.267246</c:v>
                </c:pt>
                <c:pt idx="7436">
                  <c:v>41.267246</c:v>
                </c:pt>
                <c:pt idx="7437">
                  <c:v>41.101500999999999</c:v>
                </c:pt>
                <c:pt idx="7438">
                  <c:v>41.267246</c:v>
                </c:pt>
                <c:pt idx="7439">
                  <c:v>41.267246</c:v>
                </c:pt>
                <c:pt idx="7440">
                  <c:v>41.267246</c:v>
                </c:pt>
                <c:pt idx="7441">
                  <c:v>41.267246</c:v>
                </c:pt>
                <c:pt idx="7442">
                  <c:v>41.267246</c:v>
                </c:pt>
                <c:pt idx="7443">
                  <c:v>41.101500999999999</c:v>
                </c:pt>
                <c:pt idx="7444">
                  <c:v>41.267246</c:v>
                </c:pt>
                <c:pt idx="7445">
                  <c:v>41.267246</c:v>
                </c:pt>
                <c:pt idx="7446">
                  <c:v>41.267246</c:v>
                </c:pt>
                <c:pt idx="7447">
                  <c:v>41.267246</c:v>
                </c:pt>
                <c:pt idx="7448">
                  <c:v>41.267246</c:v>
                </c:pt>
                <c:pt idx="7449">
                  <c:v>41.267246</c:v>
                </c:pt>
                <c:pt idx="7450">
                  <c:v>41.267246</c:v>
                </c:pt>
                <c:pt idx="7451">
                  <c:v>41.267246</c:v>
                </c:pt>
                <c:pt idx="7452">
                  <c:v>41.267246</c:v>
                </c:pt>
                <c:pt idx="7453">
                  <c:v>41.267246</c:v>
                </c:pt>
                <c:pt idx="7454">
                  <c:v>41.267246</c:v>
                </c:pt>
                <c:pt idx="7455">
                  <c:v>41.267246</c:v>
                </c:pt>
                <c:pt idx="7456">
                  <c:v>41.267246</c:v>
                </c:pt>
                <c:pt idx="7457">
                  <c:v>41.267246</c:v>
                </c:pt>
                <c:pt idx="7458">
                  <c:v>41.267246</c:v>
                </c:pt>
                <c:pt idx="7459">
                  <c:v>41.267246</c:v>
                </c:pt>
                <c:pt idx="7460">
                  <c:v>41.267246</c:v>
                </c:pt>
                <c:pt idx="7461">
                  <c:v>41.267246</c:v>
                </c:pt>
                <c:pt idx="7462">
                  <c:v>41.267246</c:v>
                </c:pt>
                <c:pt idx="7463">
                  <c:v>41.267246</c:v>
                </c:pt>
                <c:pt idx="7464">
                  <c:v>41.267246</c:v>
                </c:pt>
                <c:pt idx="7465">
                  <c:v>41.101500999999999</c:v>
                </c:pt>
                <c:pt idx="7466">
                  <c:v>41.101500999999999</c:v>
                </c:pt>
                <c:pt idx="7467">
                  <c:v>41.267246</c:v>
                </c:pt>
                <c:pt idx="7468">
                  <c:v>41.267246</c:v>
                </c:pt>
                <c:pt idx="7469">
                  <c:v>41.267246</c:v>
                </c:pt>
                <c:pt idx="7470">
                  <c:v>41.267246</c:v>
                </c:pt>
                <c:pt idx="7471">
                  <c:v>41.267246</c:v>
                </c:pt>
                <c:pt idx="7472">
                  <c:v>41.267246</c:v>
                </c:pt>
                <c:pt idx="7473">
                  <c:v>41.267246</c:v>
                </c:pt>
                <c:pt idx="7474">
                  <c:v>41.267246</c:v>
                </c:pt>
                <c:pt idx="7475">
                  <c:v>41.267246</c:v>
                </c:pt>
                <c:pt idx="7476">
                  <c:v>41.267246</c:v>
                </c:pt>
                <c:pt idx="7477">
                  <c:v>41.267246</c:v>
                </c:pt>
                <c:pt idx="7478">
                  <c:v>41.267246</c:v>
                </c:pt>
                <c:pt idx="7479">
                  <c:v>41.267246</c:v>
                </c:pt>
                <c:pt idx="7480">
                  <c:v>41.267246</c:v>
                </c:pt>
                <c:pt idx="7481">
                  <c:v>41.267246</c:v>
                </c:pt>
                <c:pt idx="7482">
                  <c:v>41.267246</c:v>
                </c:pt>
                <c:pt idx="7483">
                  <c:v>41.267246</c:v>
                </c:pt>
                <c:pt idx="7484">
                  <c:v>41.267246</c:v>
                </c:pt>
                <c:pt idx="7485">
                  <c:v>41.267246</c:v>
                </c:pt>
                <c:pt idx="7486">
                  <c:v>41.267246</c:v>
                </c:pt>
                <c:pt idx="7487">
                  <c:v>41.101500999999999</c:v>
                </c:pt>
                <c:pt idx="7488">
                  <c:v>41.267246</c:v>
                </c:pt>
                <c:pt idx="7489">
                  <c:v>41.267246</c:v>
                </c:pt>
                <c:pt idx="7490">
                  <c:v>41.267246</c:v>
                </c:pt>
                <c:pt idx="7491">
                  <c:v>41.267246</c:v>
                </c:pt>
                <c:pt idx="7492">
                  <c:v>41.267246</c:v>
                </c:pt>
                <c:pt idx="7493">
                  <c:v>41.267246</c:v>
                </c:pt>
                <c:pt idx="7494">
                  <c:v>41.267246</c:v>
                </c:pt>
                <c:pt idx="7495">
                  <c:v>41.267246</c:v>
                </c:pt>
                <c:pt idx="7496">
                  <c:v>41.267246</c:v>
                </c:pt>
                <c:pt idx="7497">
                  <c:v>41.267246</c:v>
                </c:pt>
                <c:pt idx="7498">
                  <c:v>41.267246</c:v>
                </c:pt>
                <c:pt idx="7499">
                  <c:v>41.267246</c:v>
                </c:pt>
                <c:pt idx="7500">
                  <c:v>41.267246</c:v>
                </c:pt>
                <c:pt idx="7501">
                  <c:v>41.267246</c:v>
                </c:pt>
                <c:pt idx="7502">
                  <c:v>41.267246</c:v>
                </c:pt>
                <c:pt idx="7503">
                  <c:v>41.267246</c:v>
                </c:pt>
                <c:pt idx="7504">
                  <c:v>41.267246</c:v>
                </c:pt>
                <c:pt idx="7505">
                  <c:v>41.267246</c:v>
                </c:pt>
                <c:pt idx="7506">
                  <c:v>41.267246</c:v>
                </c:pt>
                <c:pt idx="7507">
                  <c:v>41.267246</c:v>
                </c:pt>
                <c:pt idx="7508">
                  <c:v>41.267246</c:v>
                </c:pt>
                <c:pt idx="7509">
                  <c:v>41.101500999999999</c:v>
                </c:pt>
                <c:pt idx="7510">
                  <c:v>41.267246</c:v>
                </c:pt>
                <c:pt idx="7511">
                  <c:v>41.267246</c:v>
                </c:pt>
                <c:pt idx="7512">
                  <c:v>41.267246</c:v>
                </c:pt>
                <c:pt idx="7513">
                  <c:v>41.267246</c:v>
                </c:pt>
                <c:pt idx="7514">
                  <c:v>41.267246</c:v>
                </c:pt>
                <c:pt idx="7515">
                  <c:v>41.267246</c:v>
                </c:pt>
                <c:pt idx="7516">
                  <c:v>41.267246</c:v>
                </c:pt>
                <c:pt idx="7517">
                  <c:v>41.267246</c:v>
                </c:pt>
                <c:pt idx="7518">
                  <c:v>41.267246</c:v>
                </c:pt>
                <c:pt idx="7519">
                  <c:v>41.267246</c:v>
                </c:pt>
                <c:pt idx="7520">
                  <c:v>41.432991000000001</c:v>
                </c:pt>
                <c:pt idx="7521">
                  <c:v>41.267246</c:v>
                </c:pt>
                <c:pt idx="7522">
                  <c:v>41.267246</c:v>
                </c:pt>
                <c:pt idx="7523">
                  <c:v>41.267246</c:v>
                </c:pt>
                <c:pt idx="7524">
                  <c:v>41.267246</c:v>
                </c:pt>
                <c:pt idx="7525">
                  <c:v>41.267246</c:v>
                </c:pt>
                <c:pt idx="7526">
                  <c:v>41.101500999999999</c:v>
                </c:pt>
                <c:pt idx="7527">
                  <c:v>41.267246</c:v>
                </c:pt>
                <c:pt idx="7528">
                  <c:v>41.267246</c:v>
                </c:pt>
                <c:pt idx="7529">
                  <c:v>41.267246</c:v>
                </c:pt>
                <c:pt idx="7530">
                  <c:v>41.267246</c:v>
                </c:pt>
                <c:pt idx="7531">
                  <c:v>41.267246</c:v>
                </c:pt>
                <c:pt idx="7532">
                  <c:v>41.267246</c:v>
                </c:pt>
                <c:pt idx="7533">
                  <c:v>41.267246</c:v>
                </c:pt>
                <c:pt idx="7534">
                  <c:v>41.267246</c:v>
                </c:pt>
                <c:pt idx="7535">
                  <c:v>41.267246</c:v>
                </c:pt>
                <c:pt idx="7536">
                  <c:v>41.267246</c:v>
                </c:pt>
                <c:pt idx="7537">
                  <c:v>41.267246</c:v>
                </c:pt>
                <c:pt idx="7538">
                  <c:v>41.267246</c:v>
                </c:pt>
                <c:pt idx="7539">
                  <c:v>41.267246</c:v>
                </c:pt>
                <c:pt idx="7540">
                  <c:v>41.267246</c:v>
                </c:pt>
                <c:pt idx="7541">
                  <c:v>41.267246</c:v>
                </c:pt>
                <c:pt idx="7542">
                  <c:v>41.267246</c:v>
                </c:pt>
                <c:pt idx="7543">
                  <c:v>41.267246</c:v>
                </c:pt>
                <c:pt idx="7544">
                  <c:v>41.267246</c:v>
                </c:pt>
                <c:pt idx="7545">
                  <c:v>41.267246</c:v>
                </c:pt>
                <c:pt idx="7546">
                  <c:v>41.267246</c:v>
                </c:pt>
                <c:pt idx="7547">
                  <c:v>41.267246</c:v>
                </c:pt>
                <c:pt idx="7548">
                  <c:v>41.267246</c:v>
                </c:pt>
                <c:pt idx="7549">
                  <c:v>41.267246</c:v>
                </c:pt>
                <c:pt idx="7550">
                  <c:v>41.267246</c:v>
                </c:pt>
                <c:pt idx="7551">
                  <c:v>41.267246</c:v>
                </c:pt>
                <c:pt idx="7552">
                  <c:v>41.267246</c:v>
                </c:pt>
                <c:pt idx="7553">
                  <c:v>41.267246</c:v>
                </c:pt>
                <c:pt idx="7554">
                  <c:v>41.267246</c:v>
                </c:pt>
                <c:pt idx="7555">
                  <c:v>41.267246</c:v>
                </c:pt>
                <c:pt idx="7556">
                  <c:v>41.267246</c:v>
                </c:pt>
                <c:pt idx="7557">
                  <c:v>41.267246</c:v>
                </c:pt>
                <c:pt idx="7558">
                  <c:v>41.432991000000001</c:v>
                </c:pt>
                <c:pt idx="7559">
                  <c:v>41.267246</c:v>
                </c:pt>
                <c:pt idx="7560">
                  <c:v>41.267246</c:v>
                </c:pt>
                <c:pt idx="7561">
                  <c:v>41.267246</c:v>
                </c:pt>
                <c:pt idx="7562">
                  <c:v>41.267246</c:v>
                </c:pt>
                <c:pt idx="7563">
                  <c:v>41.267246</c:v>
                </c:pt>
                <c:pt idx="7564">
                  <c:v>41.432991000000001</c:v>
                </c:pt>
                <c:pt idx="7565">
                  <c:v>41.267246</c:v>
                </c:pt>
                <c:pt idx="7566">
                  <c:v>41.267246</c:v>
                </c:pt>
                <c:pt idx="7567">
                  <c:v>41.267246</c:v>
                </c:pt>
                <c:pt idx="7568">
                  <c:v>41.267246</c:v>
                </c:pt>
                <c:pt idx="7569">
                  <c:v>41.267246</c:v>
                </c:pt>
                <c:pt idx="7570">
                  <c:v>41.267246</c:v>
                </c:pt>
                <c:pt idx="7571">
                  <c:v>41.267246</c:v>
                </c:pt>
                <c:pt idx="7572">
                  <c:v>41.267246</c:v>
                </c:pt>
                <c:pt idx="7573">
                  <c:v>41.267246</c:v>
                </c:pt>
                <c:pt idx="7574">
                  <c:v>41.267246</c:v>
                </c:pt>
                <c:pt idx="7575">
                  <c:v>41.267246</c:v>
                </c:pt>
                <c:pt idx="7576">
                  <c:v>41.267246</c:v>
                </c:pt>
                <c:pt idx="7577">
                  <c:v>41.267246</c:v>
                </c:pt>
                <c:pt idx="7578">
                  <c:v>41.267246</c:v>
                </c:pt>
                <c:pt idx="7579">
                  <c:v>41.267246</c:v>
                </c:pt>
                <c:pt idx="7580">
                  <c:v>41.267246</c:v>
                </c:pt>
                <c:pt idx="7581">
                  <c:v>41.267246</c:v>
                </c:pt>
                <c:pt idx="7582">
                  <c:v>41.267246</c:v>
                </c:pt>
                <c:pt idx="7583">
                  <c:v>41.267246</c:v>
                </c:pt>
                <c:pt idx="7584">
                  <c:v>41.432991000000001</c:v>
                </c:pt>
                <c:pt idx="7585">
                  <c:v>41.267246</c:v>
                </c:pt>
                <c:pt idx="7586">
                  <c:v>41.267246</c:v>
                </c:pt>
                <c:pt idx="7587">
                  <c:v>41.267246</c:v>
                </c:pt>
                <c:pt idx="7588">
                  <c:v>41.267246</c:v>
                </c:pt>
                <c:pt idx="7589">
                  <c:v>41.267246</c:v>
                </c:pt>
                <c:pt idx="7590">
                  <c:v>41.267246</c:v>
                </c:pt>
                <c:pt idx="7591">
                  <c:v>41.267246</c:v>
                </c:pt>
                <c:pt idx="7592">
                  <c:v>41.267246</c:v>
                </c:pt>
                <c:pt idx="7593">
                  <c:v>41.267246</c:v>
                </c:pt>
                <c:pt idx="7594">
                  <c:v>41.267246</c:v>
                </c:pt>
                <c:pt idx="7595">
                  <c:v>41.267246</c:v>
                </c:pt>
                <c:pt idx="7596">
                  <c:v>41.267246</c:v>
                </c:pt>
                <c:pt idx="7597">
                  <c:v>41.267246</c:v>
                </c:pt>
                <c:pt idx="7598">
                  <c:v>41.267246</c:v>
                </c:pt>
                <c:pt idx="7599">
                  <c:v>41.267246</c:v>
                </c:pt>
                <c:pt idx="7600">
                  <c:v>41.267246</c:v>
                </c:pt>
                <c:pt idx="7601">
                  <c:v>41.267246</c:v>
                </c:pt>
                <c:pt idx="7602">
                  <c:v>41.267246</c:v>
                </c:pt>
                <c:pt idx="7603">
                  <c:v>41.267246</c:v>
                </c:pt>
                <c:pt idx="7604">
                  <c:v>41.267246</c:v>
                </c:pt>
                <c:pt idx="7605">
                  <c:v>41.267246</c:v>
                </c:pt>
                <c:pt idx="7606">
                  <c:v>41.267246</c:v>
                </c:pt>
                <c:pt idx="7607">
                  <c:v>41.267246</c:v>
                </c:pt>
                <c:pt idx="7608">
                  <c:v>41.267246</c:v>
                </c:pt>
                <c:pt idx="7609">
                  <c:v>41.267246</c:v>
                </c:pt>
                <c:pt idx="7610">
                  <c:v>41.432991000000001</c:v>
                </c:pt>
                <c:pt idx="7611">
                  <c:v>41.267246</c:v>
                </c:pt>
                <c:pt idx="7612">
                  <c:v>41.267246</c:v>
                </c:pt>
                <c:pt idx="7613">
                  <c:v>41.267246</c:v>
                </c:pt>
                <c:pt idx="7614">
                  <c:v>41.267246</c:v>
                </c:pt>
                <c:pt idx="7615">
                  <c:v>41.267246</c:v>
                </c:pt>
                <c:pt idx="7616">
                  <c:v>41.267246</c:v>
                </c:pt>
                <c:pt idx="7617">
                  <c:v>41.267246</c:v>
                </c:pt>
                <c:pt idx="7618">
                  <c:v>41.267246</c:v>
                </c:pt>
                <c:pt idx="7619">
                  <c:v>41.267246</c:v>
                </c:pt>
                <c:pt idx="7620">
                  <c:v>41.267246</c:v>
                </c:pt>
                <c:pt idx="7621">
                  <c:v>41.267246</c:v>
                </c:pt>
                <c:pt idx="7622">
                  <c:v>41.267246</c:v>
                </c:pt>
                <c:pt idx="7623">
                  <c:v>41.267246</c:v>
                </c:pt>
                <c:pt idx="7624">
                  <c:v>41.267246</c:v>
                </c:pt>
                <c:pt idx="7625">
                  <c:v>41.267246</c:v>
                </c:pt>
                <c:pt idx="7626">
                  <c:v>41.267246</c:v>
                </c:pt>
                <c:pt idx="7627">
                  <c:v>41.267246</c:v>
                </c:pt>
                <c:pt idx="7628">
                  <c:v>41.267246</c:v>
                </c:pt>
                <c:pt idx="7629">
                  <c:v>41.267246</c:v>
                </c:pt>
                <c:pt idx="7630">
                  <c:v>41.267246</c:v>
                </c:pt>
                <c:pt idx="7631">
                  <c:v>41.267246</c:v>
                </c:pt>
                <c:pt idx="7632">
                  <c:v>41.267246</c:v>
                </c:pt>
                <c:pt idx="7633">
                  <c:v>41.267246</c:v>
                </c:pt>
                <c:pt idx="7634">
                  <c:v>41.267246</c:v>
                </c:pt>
                <c:pt idx="7635">
                  <c:v>41.267246</c:v>
                </c:pt>
                <c:pt idx="7636">
                  <c:v>41.267246</c:v>
                </c:pt>
                <c:pt idx="7637">
                  <c:v>41.267246</c:v>
                </c:pt>
                <c:pt idx="7638">
                  <c:v>41.267246</c:v>
                </c:pt>
                <c:pt idx="7639">
                  <c:v>41.267246</c:v>
                </c:pt>
                <c:pt idx="7640">
                  <c:v>41.267246</c:v>
                </c:pt>
                <c:pt idx="7641">
                  <c:v>41.101500999999999</c:v>
                </c:pt>
                <c:pt idx="7642">
                  <c:v>41.267246</c:v>
                </c:pt>
                <c:pt idx="7643">
                  <c:v>41.267246</c:v>
                </c:pt>
                <c:pt idx="7644">
                  <c:v>41.267246</c:v>
                </c:pt>
                <c:pt idx="7645">
                  <c:v>41.267246</c:v>
                </c:pt>
                <c:pt idx="7646">
                  <c:v>41.267246</c:v>
                </c:pt>
                <c:pt idx="7647">
                  <c:v>41.267246</c:v>
                </c:pt>
                <c:pt idx="7648">
                  <c:v>41.267246</c:v>
                </c:pt>
                <c:pt idx="7649">
                  <c:v>41.267246</c:v>
                </c:pt>
                <c:pt idx="7650">
                  <c:v>41.267246</c:v>
                </c:pt>
                <c:pt idx="7651">
                  <c:v>41.267246</c:v>
                </c:pt>
                <c:pt idx="7652">
                  <c:v>41.101500999999999</c:v>
                </c:pt>
                <c:pt idx="7653">
                  <c:v>41.267246</c:v>
                </c:pt>
                <c:pt idx="7654">
                  <c:v>41.267246</c:v>
                </c:pt>
                <c:pt idx="7655">
                  <c:v>41.101500999999999</c:v>
                </c:pt>
                <c:pt idx="7656">
                  <c:v>41.101500999999999</c:v>
                </c:pt>
                <c:pt idx="7657">
                  <c:v>41.267246</c:v>
                </c:pt>
                <c:pt idx="7658">
                  <c:v>41.267246</c:v>
                </c:pt>
                <c:pt idx="7659">
                  <c:v>41.267246</c:v>
                </c:pt>
                <c:pt idx="7660">
                  <c:v>41.267246</c:v>
                </c:pt>
                <c:pt idx="7661">
                  <c:v>41.267246</c:v>
                </c:pt>
                <c:pt idx="7662">
                  <c:v>41.267246</c:v>
                </c:pt>
                <c:pt idx="7663">
                  <c:v>41.267246</c:v>
                </c:pt>
                <c:pt idx="7664">
                  <c:v>41.267246</c:v>
                </c:pt>
                <c:pt idx="7665">
                  <c:v>41.432991000000001</c:v>
                </c:pt>
                <c:pt idx="7666">
                  <c:v>41.267246</c:v>
                </c:pt>
                <c:pt idx="7667">
                  <c:v>41.432991000000001</c:v>
                </c:pt>
                <c:pt idx="7668">
                  <c:v>41.267246</c:v>
                </c:pt>
                <c:pt idx="7669">
                  <c:v>41.267246</c:v>
                </c:pt>
                <c:pt idx="7670">
                  <c:v>41.267246</c:v>
                </c:pt>
                <c:pt idx="7671">
                  <c:v>41.432991000000001</c:v>
                </c:pt>
                <c:pt idx="7672">
                  <c:v>41.267246</c:v>
                </c:pt>
                <c:pt idx="7673">
                  <c:v>41.267246</c:v>
                </c:pt>
                <c:pt idx="7674">
                  <c:v>41.267246</c:v>
                </c:pt>
                <c:pt idx="7675">
                  <c:v>41.267246</c:v>
                </c:pt>
                <c:pt idx="7676">
                  <c:v>41.267246</c:v>
                </c:pt>
                <c:pt idx="7677">
                  <c:v>41.267246</c:v>
                </c:pt>
                <c:pt idx="7678">
                  <c:v>41.267246</c:v>
                </c:pt>
                <c:pt idx="7679">
                  <c:v>41.267246</c:v>
                </c:pt>
                <c:pt idx="7680">
                  <c:v>41.267246</c:v>
                </c:pt>
                <c:pt idx="7681">
                  <c:v>41.267246</c:v>
                </c:pt>
                <c:pt idx="7682">
                  <c:v>41.267246</c:v>
                </c:pt>
                <c:pt idx="7683">
                  <c:v>41.267246</c:v>
                </c:pt>
                <c:pt idx="7684">
                  <c:v>41.267246</c:v>
                </c:pt>
                <c:pt idx="7685">
                  <c:v>41.267246</c:v>
                </c:pt>
                <c:pt idx="7686">
                  <c:v>41.267246</c:v>
                </c:pt>
                <c:pt idx="7687">
                  <c:v>41.267246</c:v>
                </c:pt>
                <c:pt idx="7688">
                  <c:v>41.267246</c:v>
                </c:pt>
                <c:pt idx="7689">
                  <c:v>41.267246</c:v>
                </c:pt>
                <c:pt idx="7690">
                  <c:v>41.267246</c:v>
                </c:pt>
                <c:pt idx="7691">
                  <c:v>41.267246</c:v>
                </c:pt>
                <c:pt idx="7692">
                  <c:v>41.267246</c:v>
                </c:pt>
                <c:pt idx="7693">
                  <c:v>41.267246</c:v>
                </c:pt>
                <c:pt idx="7694">
                  <c:v>41.267246</c:v>
                </c:pt>
                <c:pt idx="7695">
                  <c:v>41.267246</c:v>
                </c:pt>
                <c:pt idx="7696">
                  <c:v>41.267246</c:v>
                </c:pt>
                <c:pt idx="7697">
                  <c:v>41.267246</c:v>
                </c:pt>
                <c:pt idx="7698">
                  <c:v>41.267246</c:v>
                </c:pt>
                <c:pt idx="7699">
                  <c:v>41.267246</c:v>
                </c:pt>
                <c:pt idx="7700">
                  <c:v>41.267246</c:v>
                </c:pt>
                <c:pt idx="7701">
                  <c:v>41.267246</c:v>
                </c:pt>
                <c:pt idx="7702">
                  <c:v>41.267246</c:v>
                </c:pt>
                <c:pt idx="7703">
                  <c:v>41.267246</c:v>
                </c:pt>
                <c:pt idx="7704">
                  <c:v>41.267246</c:v>
                </c:pt>
                <c:pt idx="7705">
                  <c:v>41.267246</c:v>
                </c:pt>
                <c:pt idx="7706">
                  <c:v>41.101500999999999</c:v>
                </c:pt>
                <c:pt idx="7707">
                  <c:v>41.101500999999999</c:v>
                </c:pt>
                <c:pt idx="7708">
                  <c:v>41.267246</c:v>
                </c:pt>
                <c:pt idx="7709">
                  <c:v>41.101500999999999</c:v>
                </c:pt>
                <c:pt idx="7710">
                  <c:v>41.267246</c:v>
                </c:pt>
                <c:pt idx="7711">
                  <c:v>41.267246</c:v>
                </c:pt>
                <c:pt idx="7712">
                  <c:v>41.267246</c:v>
                </c:pt>
                <c:pt idx="7713">
                  <c:v>41.101500999999999</c:v>
                </c:pt>
                <c:pt idx="7714">
                  <c:v>41.267246</c:v>
                </c:pt>
                <c:pt idx="7715">
                  <c:v>41.101500999999999</c:v>
                </c:pt>
                <c:pt idx="7716">
                  <c:v>41.101500999999999</c:v>
                </c:pt>
                <c:pt idx="7717">
                  <c:v>41.101500999999999</c:v>
                </c:pt>
                <c:pt idx="7718">
                  <c:v>41.101500999999999</c:v>
                </c:pt>
                <c:pt idx="7719">
                  <c:v>41.101500999999999</c:v>
                </c:pt>
                <c:pt idx="7720">
                  <c:v>41.101500999999999</c:v>
                </c:pt>
                <c:pt idx="7721">
                  <c:v>41.101500999999999</c:v>
                </c:pt>
                <c:pt idx="7722">
                  <c:v>41.101500999999999</c:v>
                </c:pt>
                <c:pt idx="7723">
                  <c:v>41.101500999999999</c:v>
                </c:pt>
                <c:pt idx="7724">
                  <c:v>41.267246</c:v>
                </c:pt>
                <c:pt idx="7725">
                  <c:v>41.101500999999999</c:v>
                </c:pt>
                <c:pt idx="7726">
                  <c:v>41.101500999999999</c:v>
                </c:pt>
                <c:pt idx="7727">
                  <c:v>41.101500999999999</c:v>
                </c:pt>
                <c:pt idx="7728">
                  <c:v>41.101500999999999</c:v>
                </c:pt>
                <c:pt idx="7729">
                  <c:v>41.101500999999999</c:v>
                </c:pt>
                <c:pt idx="7730">
                  <c:v>41.101500999999999</c:v>
                </c:pt>
                <c:pt idx="7731">
                  <c:v>41.101500999999999</c:v>
                </c:pt>
                <c:pt idx="7732">
                  <c:v>41.101500999999999</c:v>
                </c:pt>
                <c:pt idx="7733">
                  <c:v>41.101500999999999</c:v>
                </c:pt>
                <c:pt idx="7734">
                  <c:v>41.101500999999999</c:v>
                </c:pt>
                <c:pt idx="7735">
                  <c:v>41.101500999999999</c:v>
                </c:pt>
                <c:pt idx="7736">
                  <c:v>41.267246</c:v>
                </c:pt>
                <c:pt idx="7737">
                  <c:v>41.101500999999999</c:v>
                </c:pt>
                <c:pt idx="7738">
                  <c:v>41.101500999999999</c:v>
                </c:pt>
                <c:pt idx="7739">
                  <c:v>41.267246</c:v>
                </c:pt>
                <c:pt idx="7740">
                  <c:v>41.267246</c:v>
                </c:pt>
                <c:pt idx="7741">
                  <c:v>41.101500999999999</c:v>
                </c:pt>
                <c:pt idx="7742">
                  <c:v>41.101500999999999</c:v>
                </c:pt>
                <c:pt idx="7743">
                  <c:v>41.267246</c:v>
                </c:pt>
                <c:pt idx="7744">
                  <c:v>41.101500999999999</c:v>
                </c:pt>
                <c:pt idx="7745">
                  <c:v>41.101500999999999</c:v>
                </c:pt>
                <c:pt idx="7746">
                  <c:v>41.101500999999999</c:v>
                </c:pt>
                <c:pt idx="7747">
                  <c:v>41.267246</c:v>
                </c:pt>
                <c:pt idx="7748">
                  <c:v>41.101500999999999</c:v>
                </c:pt>
                <c:pt idx="7749">
                  <c:v>41.267246</c:v>
                </c:pt>
                <c:pt idx="7750">
                  <c:v>41.101500999999999</c:v>
                </c:pt>
                <c:pt idx="7751">
                  <c:v>41.101500999999999</c:v>
                </c:pt>
                <c:pt idx="7752">
                  <c:v>41.101500999999999</c:v>
                </c:pt>
                <c:pt idx="7753">
                  <c:v>41.267246</c:v>
                </c:pt>
                <c:pt idx="7754">
                  <c:v>41.101500999999999</c:v>
                </c:pt>
                <c:pt idx="7755">
                  <c:v>41.101500999999999</c:v>
                </c:pt>
                <c:pt idx="7756">
                  <c:v>41.101500999999999</c:v>
                </c:pt>
                <c:pt idx="7757">
                  <c:v>41.101500999999999</c:v>
                </c:pt>
                <c:pt idx="7758">
                  <c:v>41.101500999999999</c:v>
                </c:pt>
                <c:pt idx="7759">
                  <c:v>41.101500999999999</c:v>
                </c:pt>
                <c:pt idx="7760">
                  <c:v>41.101500999999999</c:v>
                </c:pt>
                <c:pt idx="7761">
                  <c:v>41.101500999999999</c:v>
                </c:pt>
                <c:pt idx="7762">
                  <c:v>41.101500999999999</c:v>
                </c:pt>
                <c:pt idx="7763">
                  <c:v>41.101500999999999</c:v>
                </c:pt>
                <c:pt idx="7764">
                  <c:v>41.101500999999999</c:v>
                </c:pt>
                <c:pt idx="7765">
                  <c:v>41.101500999999999</c:v>
                </c:pt>
                <c:pt idx="7766">
                  <c:v>41.101500999999999</c:v>
                </c:pt>
                <c:pt idx="7767">
                  <c:v>41.101500999999999</c:v>
                </c:pt>
                <c:pt idx="7768">
                  <c:v>41.267246</c:v>
                </c:pt>
                <c:pt idx="7769">
                  <c:v>41.101500999999999</c:v>
                </c:pt>
                <c:pt idx="7770">
                  <c:v>41.101500999999999</c:v>
                </c:pt>
                <c:pt idx="7771">
                  <c:v>41.101500999999999</c:v>
                </c:pt>
                <c:pt idx="7772">
                  <c:v>41.101500999999999</c:v>
                </c:pt>
                <c:pt idx="7773">
                  <c:v>41.101500999999999</c:v>
                </c:pt>
                <c:pt idx="7774">
                  <c:v>41.101500999999999</c:v>
                </c:pt>
                <c:pt idx="7775">
                  <c:v>41.101500999999999</c:v>
                </c:pt>
                <c:pt idx="7776">
                  <c:v>41.267246</c:v>
                </c:pt>
                <c:pt idx="7777">
                  <c:v>41.101500999999999</c:v>
                </c:pt>
                <c:pt idx="7778">
                  <c:v>41.101500999999999</c:v>
                </c:pt>
                <c:pt idx="7779">
                  <c:v>41.101500999999999</c:v>
                </c:pt>
                <c:pt idx="7780">
                  <c:v>41.267246</c:v>
                </c:pt>
                <c:pt idx="7781">
                  <c:v>41.101500999999999</c:v>
                </c:pt>
                <c:pt idx="7782">
                  <c:v>41.101500999999999</c:v>
                </c:pt>
                <c:pt idx="7783">
                  <c:v>41.101500999999999</c:v>
                </c:pt>
                <c:pt idx="7784">
                  <c:v>41.267246</c:v>
                </c:pt>
                <c:pt idx="7785">
                  <c:v>41.101500999999999</c:v>
                </c:pt>
                <c:pt idx="7786">
                  <c:v>41.101500999999999</c:v>
                </c:pt>
                <c:pt idx="7787">
                  <c:v>41.267246</c:v>
                </c:pt>
                <c:pt idx="7788">
                  <c:v>41.267246</c:v>
                </c:pt>
                <c:pt idx="7789">
                  <c:v>41.267246</c:v>
                </c:pt>
                <c:pt idx="7790">
                  <c:v>41.267246</c:v>
                </c:pt>
                <c:pt idx="7791">
                  <c:v>41.267246</c:v>
                </c:pt>
                <c:pt idx="7792">
                  <c:v>41.267246</c:v>
                </c:pt>
                <c:pt idx="7793">
                  <c:v>41.101500999999999</c:v>
                </c:pt>
                <c:pt idx="7794">
                  <c:v>41.267246</c:v>
                </c:pt>
                <c:pt idx="7795">
                  <c:v>41.267246</c:v>
                </c:pt>
                <c:pt idx="7796">
                  <c:v>41.267246</c:v>
                </c:pt>
                <c:pt idx="7797">
                  <c:v>41.267246</c:v>
                </c:pt>
                <c:pt idx="7798">
                  <c:v>41.267246</c:v>
                </c:pt>
                <c:pt idx="7799">
                  <c:v>41.101500999999999</c:v>
                </c:pt>
                <c:pt idx="7800">
                  <c:v>41.101500999999999</c:v>
                </c:pt>
                <c:pt idx="7801">
                  <c:v>41.267246</c:v>
                </c:pt>
                <c:pt idx="7802">
                  <c:v>41.267246</c:v>
                </c:pt>
                <c:pt idx="7803">
                  <c:v>41.267246</c:v>
                </c:pt>
                <c:pt idx="7804">
                  <c:v>41.101500999999999</c:v>
                </c:pt>
                <c:pt idx="7805">
                  <c:v>41.101500999999999</c:v>
                </c:pt>
                <c:pt idx="7806">
                  <c:v>41.267246</c:v>
                </c:pt>
                <c:pt idx="7807">
                  <c:v>41.101500999999999</c:v>
                </c:pt>
                <c:pt idx="7808">
                  <c:v>41.101500999999999</c:v>
                </c:pt>
                <c:pt idx="7809">
                  <c:v>41.101500999999999</c:v>
                </c:pt>
                <c:pt idx="7810">
                  <c:v>41.101500999999999</c:v>
                </c:pt>
                <c:pt idx="7811">
                  <c:v>41.101500999999999</c:v>
                </c:pt>
                <c:pt idx="7812">
                  <c:v>41.267246</c:v>
                </c:pt>
                <c:pt idx="7813">
                  <c:v>41.101500999999999</c:v>
                </c:pt>
                <c:pt idx="7814">
                  <c:v>41.101500999999999</c:v>
                </c:pt>
                <c:pt idx="7815">
                  <c:v>41.267246</c:v>
                </c:pt>
                <c:pt idx="7816">
                  <c:v>41.101500999999999</c:v>
                </c:pt>
                <c:pt idx="7817">
                  <c:v>41.101500999999999</c:v>
                </c:pt>
                <c:pt idx="7818">
                  <c:v>41.101500999999999</c:v>
                </c:pt>
                <c:pt idx="7819">
                  <c:v>41.101500999999999</c:v>
                </c:pt>
                <c:pt idx="7820">
                  <c:v>41.267246</c:v>
                </c:pt>
                <c:pt idx="7821">
                  <c:v>41.101500999999999</c:v>
                </c:pt>
                <c:pt idx="7822">
                  <c:v>41.101500999999999</c:v>
                </c:pt>
                <c:pt idx="7823">
                  <c:v>41.267246</c:v>
                </c:pt>
                <c:pt idx="7824">
                  <c:v>41.101500999999999</c:v>
                </c:pt>
                <c:pt idx="7825">
                  <c:v>41.101500999999999</c:v>
                </c:pt>
                <c:pt idx="7826">
                  <c:v>41.267246</c:v>
                </c:pt>
                <c:pt idx="7827">
                  <c:v>41.267246</c:v>
                </c:pt>
                <c:pt idx="7828">
                  <c:v>41.267246</c:v>
                </c:pt>
                <c:pt idx="7829">
                  <c:v>41.101500999999999</c:v>
                </c:pt>
                <c:pt idx="7830">
                  <c:v>41.267246</c:v>
                </c:pt>
                <c:pt idx="7831">
                  <c:v>41.267246</c:v>
                </c:pt>
                <c:pt idx="7832">
                  <c:v>41.267246</c:v>
                </c:pt>
                <c:pt idx="7833">
                  <c:v>41.267246</c:v>
                </c:pt>
                <c:pt idx="7834">
                  <c:v>41.267246</c:v>
                </c:pt>
                <c:pt idx="7835">
                  <c:v>41.267246</c:v>
                </c:pt>
                <c:pt idx="7836">
                  <c:v>41.267246</c:v>
                </c:pt>
                <c:pt idx="7837">
                  <c:v>41.267246</c:v>
                </c:pt>
                <c:pt idx="7838">
                  <c:v>41.267246</c:v>
                </c:pt>
                <c:pt idx="7839">
                  <c:v>41.267246</c:v>
                </c:pt>
                <c:pt idx="7840">
                  <c:v>41.267246</c:v>
                </c:pt>
                <c:pt idx="7841">
                  <c:v>41.267246</c:v>
                </c:pt>
                <c:pt idx="7842">
                  <c:v>41.267246</c:v>
                </c:pt>
                <c:pt idx="7843">
                  <c:v>41.267246</c:v>
                </c:pt>
                <c:pt idx="7844">
                  <c:v>41.267246</c:v>
                </c:pt>
                <c:pt idx="7845">
                  <c:v>41.267246</c:v>
                </c:pt>
                <c:pt idx="7846">
                  <c:v>41.267246</c:v>
                </c:pt>
                <c:pt idx="7847">
                  <c:v>41.267246</c:v>
                </c:pt>
                <c:pt idx="7848">
                  <c:v>41.432991000000001</c:v>
                </c:pt>
                <c:pt idx="7849">
                  <c:v>41.267246</c:v>
                </c:pt>
                <c:pt idx="7850">
                  <c:v>41.267246</c:v>
                </c:pt>
                <c:pt idx="7851">
                  <c:v>41.267246</c:v>
                </c:pt>
                <c:pt idx="7852">
                  <c:v>41.267246</c:v>
                </c:pt>
                <c:pt idx="7853">
                  <c:v>41.267246</c:v>
                </c:pt>
                <c:pt idx="7854">
                  <c:v>41.267246</c:v>
                </c:pt>
                <c:pt idx="7855">
                  <c:v>41.267246</c:v>
                </c:pt>
                <c:pt idx="7856">
                  <c:v>41.267246</c:v>
                </c:pt>
                <c:pt idx="7857">
                  <c:v>41.267246</c:v>
                </c:pt>
                <c:pt idx="7858">
                  <c:v>41.432991000000001</c:v>
                </c:pt>
                <c:pt idx="7859">
                  <c:v>41.267246</c:v>
                </c:pt>
                <c:pt idx="7860">
                  <c:v>41.267246</c:v>
                </c:pt>
                <c:pt idx="7861">
                  <c:v>41.267246</c:v>
                </c:pt>
                <c:pt idx="7862">
                  <c:v>41.267246</c:v>
                </c:pt>
                <c:pt idx="7863">
                  <c:v>41.267246</c:v>
                </c:pt>
                <c:pt idx="7864">
                  <c:v>41.267246</c:v>
                </c:pt>
                <c:pt idx="7865">
                  <c:v>41.267246</c:v>
                </c:pt>
                <c:pt idx="7866">
                  <c:v>41.267246</c:v>
                </c:pt>
                <c:pt idx="7867">
                  <c:v>41.267246</c:v>
                </c:pt>
                <c:pt idx="7868">
                  <c:v>41.267246</c:v>
                </c:pt>
                <c:pt idx="7869">
                  <c:v>41.267246</c:v>
                </c:pt>
                <c:pt idx="7870">
                  <c:v>41.267246</c:v>
                </c:pt>
                <c:pt idx="7871">
                  <c:v>41.267246</c:v>
                </c:pt>
                <c:pt idx="7872">
                  <c:v>41.267246</c:v>
                </c:pt>
                <c:pt idx="7873">
                  <c:v>41.267246</c:v>
                </c:pt>
                <c:pt idx="7874">
                  <c:v>41.267246</c:v>
                </c:pt>
                <c:pt idx="7875">
                  <c:v>41.267246</c:v>
                </c:pt>
                <c:pt idx="7876">
                  <c:v>41.101500999999999</c:v>
                </c:pt>
                <c:pt idx="7877">
                  <c:v>41.267246</c:v>
                </c:pt>
                <c:pt idx="7878">
                  <c:v>41.267246</c:v>
                </c:pt>
                <c:pt idx="7879">
                  <c:v>41.267246</c:v>
                </c:pt>
                <c:pt idx="7880">
                  <c:v>41.267246</c:v>
                </c:pt>
                <c:pt idx="7881">
                  <c:v>41.267246</c:v>
                </c:pt>
                <c:pt idx="7882">
                  <c:v>41.101500999999999</c:v>
                </c:pt>
                <c:pt idx="7883">
                  <c:v>41.267246</c:v>
                </c:pt>
                <c:pt idx="7884">
                  <c:v>41.267246</c:v>
                </c:pt>
                <c:pt idx="7885">
                  <c:v>41.267246</c:v>
                </c:pt>
                <c:pt idx="7886">
                  <c:v>41.267246</c:v>
                </c:pt>
                <c:pt idx="7887">
                  <c:v>41.101500999999999</c:v>
                </c:pt>
                <c:pt idx="7888">
                  <c:v>41.267246</c:v>
                </c:pt>
                <c:pt idx="7889">
                  <c:v>41.267246</c:v>
                </c:pt>
                <c:pt idx="7890">
                  <c:v>41.267246</c:v>
                </c:pt>
                <c:pt idx="7891">
                  <c:v>41.267246</c:v>
                </c:pt>
                <c:pt idx="7892">
                  <c:v>41.267246</c:v>
                </c:pt>
                <c:pt idx="7893">
                  <c:v>41.267246</c:v>
                </c:pt>
                <c:pt idx="7894">
                  <c:v>41.267246</c:v>
                </c:pt>
                <c:pt idx="7895">
                  <c:v>41.267246</c:v>
                </c:pt>
                <c:pt idx="7896">
                  <c:v>41.267246</c:v>
                </c:pt>
                <c:pt idx="7897">
                  <c:v>41.267246</c:v>
                </c:pt>
                <c:pt idx="7898">
                  <c:v>41.267246</c:v>
                </c:pt>
                <c:pt idx="7899">
                  <c:v>41.267246</c:v>
                </c:pt>
                <c:pt idx="7900">
                  <c:v>41.267246</c:v>
                </c:pt>
                <c:pt idx="7901">
                  <c:v>41.267246</c:v>
                </c:pt>
                <c:pt idx="7902">
                  <c:v>41.267246</c:v>
                </c:pt>
                <c:pt idx="7903">
                  <c:v>41.267246</c:v>
                </c:pt>
                <c:pt idx="7904">
                  <c:v>41.267246</c:v>
                </c:pt>
                <c:pt idx="7905">
                  <c:v>41.267246</c:v>
                </c:pt>
                <c:pt idx="7906">
                  <c:v>41.267246</c:v>
                </c:pt>
                <c:pt idx="7907">
                  <c:v>41.267246</c:v>
                </c:pt>
                <c:pt idx="7908">
                  <c:v>41.267246</c:v>
                </c:pt>
                <c:pt idx="7909">
                  <c:v>41.267246</c:v>
                </c:pt>
                <c:pt idx="7910">
                  <c:v>41.267246</c:v>
                </c:pt>
                <c:pt idx="7911">
                  <c:v>41.267246</c:v>
                </c:pt>
                <c:pt idx="7912">
                  <c:v>41.267246</c:v>
                </c:pt>
                <c:pt idx="7913">
                  <c:v>41.267246</c:v>
                </c:pt>
                <c:pt idx="7914">
                  <c:v>41.267246</c:v>
                </c:pt>
                <c:pt idx="7915">
                  <c:v>41.267246</c:v>
                </c:pt>
                <c:pt idx="7916">
                  <c:v>41.267246</c:v>
                </c:pt>
                <c:pt idx="7917">
                  <c:v>41.101500999999999</c:v>
                </c:pt>
                <c:pt idx="7918">
                  <c:v>41.267246</c:v>
                </c:pt>
                <c:pt idx="7919">
                  <c:v>41.267246</c:v>
                </c:pt>
                <c:pt idx="7920">
                  <c:v>41.267246</c:v>
                </c:pt>
                <c:pt idx="7921">
                  <c:v>41.267246</c:v>
                </c:pt>
                <c:pt idx="7922">
                  <c:v>41.267246</c:v>
                </c:pt>
                <c:pt idx="7923">
                  <c:v>41.267246</c:v>
                </c:pt>
                <c:pt idx="7924">
                  <c:v>41.267246</c:v>
                </c:pt>
                <c:pt idx="7925">
                  <c:v>41.267246</c:v>
                </c:pt>
                <c:pt idx="7926">
                  <c:v>41.267246</c:v>
                </c:pt>
                <c:pt idx="7927">
                  <c:v>41.267246</c:v>
                </c:pt>
                <c:pt idx="7928">
                  <c:v>41.267246</c:v>
                </c:pt>
                <c:pt idx="7929">
                  <c:v>41.267246</c:v>
                </c:pt>
                <c:pt idx="7930">
                  <c:v>41.267246</c:v>
                </c:pt>
                <c:pt idx="7931">
                  <c:v>41.267246</c:v>
                </c:pt>
                <c:pt idx="7932">
                  <c:v>41.267246</c:v>
                </c:pt>
                <c:pt idx="7933">
                  <c:v>41.267246</c:v>
                </c:pt>
                <c:pt idx="7934">
                  <c:v>41.267246</c:v>
                </c:pt>
                <c:pt idx="7935">
                  <c:v>41.267246</c:v>
                </c:pt>
                <c:pt idx="7936">
                  <c:v>41.267246</c:v>
                </c:pt>
                <c:pt idx="7937">
                  <c:v>41.267246</c:v>
                </c:pt>
                <c:pt idx="7938">
                  <c:v>41.267246</c:v>
                </c:pt>
                <c:pt idx="7939">
                  <c:v>41.267246</c:v>
                </c:pt>
                <c:pt idx="7940">
                  <c:v>41.267246</c:v>
                </c:pt>
                <c:pt idx="7941">
                  <c:v>41.267246</c:v>
                </c:pt>
                <c:pt idx="7942">
                  <c:v>41.267246</c:v>
                </c:pt>
                <c:pt idx="7943">
                  <c:v>41.101500999999999</c:v>
                </c:pt>
                <c:pt idx="7944">
                  <c:v>41.267246</c:v>
                </c:pt>
                <c:pt idx="7945">
                  <c:v>41.267246</c:v>
                </c:pt>
                <c:pt idx="7946">
                  <c:v>41.267246</c:v>
                </c:pt>
                <c:pt idx="7947">
                  <c:v>41.267246</c:v>
                </c:pt>
                <c:pt idx="7948">
                  <c:v>41.101500999999999</c:v>
                </c:pt>
                <c:pt idx="7949">
                  <c:v>41.267246</c:v>
                </c:pt>
                <c:pt idx="7950">
                  <c:v>41.267246</c:v>
                </c:pt>
                <c:pt idx="7951">
                  <c:v>41.267246</c:v>
                </c:pt>
                <c:pt idx="7952">
                  <c:v>41.267246</c:v>
                </c:pt>
                <c:pt idx="7953">
                  <c:v>41.267246</c:v>
                </c:pt>
                <c:pt idx="7954">
                  <c:v>41.267246</c:v>
                </c:pt>
                <c:pt idx="7955">
                  <c:v>41.267246</c:v>
                </c:pt>
                <c:pt idx="7956">
                  <c:v>41.267246</c:v>
                </c:pt>
                <c:pt idx="7957">
                  <c:v>41.267246</c:v>
                </c:pt>
                <c:pt idx="7958">
                  <c:v>41.267246</c:v>
                </c:pt>
                <c:pt idx="7959">
                  <c:v>41.267246</c:v>
                </c:pt>
                <c:pt idx="7960">
                  <c:v>41.101500999999999</c:v>
                </c:pt>
                <c:pt idx="7961">
                  <c:v>41.267246</c:v>
                </c:pt>
                <c:pt idx="7962">
                  <c:v>41.101500999999999</c:v>
                </c:pt>
                <c:pt idx="7963">
                  <c:v>41.101500999999999</c:v>
                </c:pt>
                <c:pt idx="7964">
                  <c:v>41.267246</c:v>
                </c:pt>
                <c:pt idx="7965">
                  <c:v>41.101500999999999</c:v>
                </c:pt>
                <c:pt idx="7966">
                  <c:v>41.101500999999999</c:v>
                </c:pt>
                <c:pt idx="7967">
                  <c:v>41.101500999999999</c:v>
                </c:pt>
                <c:pt idx="7968">
                  <c:v>41.101500999999999</c:v>
                </c:pt>
                <c:pt idx="7969">
                  <c:v>41.101500999999999</c:v>
                </c:pt>
                <c:pt idx="7970">
                  <c:v>41.101500999999999</c:v>
                </c:pt>
                <c:pt idx="7971">
                  <c:v>41.101500999999999</c:v>
                </c:pt>
                <c:pt idx="7972">
                  <c:v>41.101500999999999</c:v>
                </c:pt>
                <c:pt idx="7973">
                  <c:v>41.101500999999999</c:v>
                </c:pt>
                <c:pt idx="7974">
                  <c:v>41.101500999999999</c:v>
                </c:pt>
                <c:pt idx="7975">
                  <c:v>41.101500999999999</c:v>
                </c:pt>
                <c:pt idx="7976">
                  <c:v>41.101500999999999</c:v>
                </c:pt>
                <c:pt idx="7977">
                  <c:v>41.101500999999999</c:v>
                </c:pt>
                <c:pt idx="7978">
                  <c:v>41.101500999999999</c:v>
                </c:pt>
                <c:pt idx="7979">
                  <c:v>41.101500999999999</c:v>
                </c:pt>
                <c:pt idx="7980">
                  <c:v>41.101500999999999</c:v>
                </c:pt>
                <c:pt idx="7981">
                  <c:v>41.101500999999999</c:v>
                </c:pt>
                <c:pt idx="7982">
                  <c:v>41.101500999999999</c:v>
                </c:pt>
                <c:pt idx="7983">
                  <c:v>41.101500999999999</c:v>
                </c:pt>
                <c:pt idx="7984">
                  <c:v>41.101500999999999</c:v>
                </c:pt>
                <c:pt idx="7985">
                  <c:v>41.101500999999999</c:v>
                </c:pt>
                <c:pt idx="7986">
                  <c:v>41.267246</c:v>
                </c:pt>
                <c:pt idx="7987">
                  <c:v>41.101500999999999</c:v>
                </c:pt>
                <c:pt idx="7988">
                  <c:v>41.101500999999999</c:v>
                </c:pt>
                <c:pt idx="7989">
                  <c:v>41.101500999999999</c:v>
                </c:pt>
                <c:pt idx="7990">
                  <c:v>41.101500999999999</c:v>
                </c:pt>
                <c:pt idx="7991">
                  <c:v>41.101500999999999</c:v>
                </c:pt>
                <c:pt idx="7992">
                  <c:v>41.101500999999999</c:v>
                </c:pt>
                <c:pt idx="7993">
                  <c:v>41.267246</c:v>
                </c:pt>
                <c:pt idx="7994">
                  <c:v>41.101500999999999</c:v>
                </c:pt>
                <c:pt idx="7995">
                  <c:v>41.101500999999999</c:v>
                </c:pt>
                <c:pt idx="7996">
                  <c:v>41.101500999999999</c:v>
                </c:pt>
                <c:pt idx="7997">
                  <c:v>41.101500999999999</c:v>
                </c:pt>
                <c:pt idx="7998">
                  <c:v>41.101500999999999</c:v>
                </c:pt>
                <c:pt idx="7999">
                  <c:v>41.101500999999999</c:v>
                </c:pt>
                <c:pt idx="8000">
                  <c:v>41.101500999999999</c:v>
                </c:pt>
                <c:pt idx="8001">
                  <c:v>41.101500999999999</c:v>
                </c:pt>
                <c:pt idx="8002">
                  <c:v>41.101500999999999</c:v>
                </c:pt>
                <c:pt idx="8003">
                  <c:v>41.101500999999999</c:v>
                </c:pt>
                <c:pt idx="8004">
                  <c:v>41.101500999999999</c:v>
                </c:pt>
                <c:pt idx="8005">
                  <c:v>41.101500999999999</c:v>
                </c:pt>
                <c:pt idx="8006">
                  <c:v>41.101500999999999</c:v>
                </c:pt>
                <c:pt idx="8007">
                  <c:v>41.101500999999999</c:v>
                </c:pt>
                <c:pt idx="8008">
                  <c:v>41.101500999999999</c:v>
                </c:pt>
                <c:pt idx="8009">
                  <c:v>41.101500999999999</c:v>
                </c:pt>
                <c:pt idx="8010">
                  <c:v>41.267246</c:v>
                </c:pt>
                <c:pt idx="8011">
                  <c:v>41.267246</c:v>
                </c:pt>
                <c:pt idx="8012">
                  <c:v>41.267246</c:v>
                </c:pt>
                <c:pt idx="8013">
                  <c:v>41.101500999999999</c:v>
                </c:pt>
                <c:pt idx="8014">
                  <c:v>41.101500999999999</c:v>
                </c:pt>
                <c:pt idx="8015">
                  <c:v>41.101500999999999</c:v>
                </c:pt>
                <c:pt idx="8016">
                  <c:v>41.101500999999999</c:v>
                </c:pt>
                <c:pt idx="8017">
                  <c:v>41.101500999999999</c:v>
                </c:pt>
                <c:pt idx="8018">
                  <c:v>41.101500999999999</c:v>
                </c:pt>
                <c:pt idx="8019">
                  <c:v>41.101500999999999</c:v>
                </c:pt>
                <c:pt idx="8020">
                  <c:v>41.267246</c:v>
                </c:pt>
                <c:pt idx="8021">
                  <c:v>41.101500999999999</c:v>
                </c:pt>
                <c:pt idx="8022">
                  <c:v>41.101500999999999</c:v>
                </c:pt>
                <c:pt idx="8023">
                  <c:v>41.101500999999999</c:v>
                </c:pt>
                <c:pt idx="8024">
                  <c:v>41.101500999999999</c:v>
                </c:pt>
                <c:pt idx="8025">
                  <c:v>41.101500999999999</c:v>
                </c:pt>
                <c:pt idx="8026">
                  <c:v>41.101500999999999</c:v>
                </c:pt>
                <c:pt idx="8027">
                  <c:v>41.101500999999999</c:v>
                </c:pt>
                <c:pt idx="8028">
                  <c:v>41.101500999999999</c:v>
                </c:pt>
                <c:pt idx="8029">
                  <c:v>41.101500999999999</c:v>
                </c:pt>
                <c:pt idx="8030">
                  <c:v>41.101500999999999</c:v>
                </c:pt>
                <c:pt idx="8031">
                  <c:v>41.101500999999999</c:v>
                </c:pt>
                <c:pt idx="8032">
                  <c:v>41.101500999999999</c:v>
                </c:pt>
                <c:pt idx="8033">
                  <c:v>40.935757000000002</c:v>
                </c:pt>
                <c:pt idx="8034">
                  <c:v>41.101500999999999</c:v>
                </c:pt>
                <c:pt idx="8035">
                  <c:v>41.101500999999999</c:v>
                </c:pt>
                <c:pt idx="8036">
                  <c:v>41.101500999999999</c:v>
                </c:pt>
                <c:pt idx="8037">
                  <c:v>41.267246</c:v>
                </c:pt>
                <c:pt idx="8038">
                  <c:v>41.101500999999999</c:v>
                </c:pt>
                <c:pt idx="8039">
                  <c:v>41.101500999999999</c:v>
                </c:pt>
                <c:pt idx="8040">
                  <c:v>41.101500999999999</c:v>
                </c:pt>
                <c:pt idx="8041">
                  <c:v>41.101500999999999</c:v>
                </c:pt>
                <c:pt idx="8042">
                  <c:v>41.101500999999999</c:v>
                </c:pt>
                <c:pt idx="8043">
                  <c:v>41.101500999999999</c:v>
                </c:pt>
                <c:pt idx="8044">
                  <c:v>41.267246</c:v>
                </c:pt>
                <c:pt idx="8045">
                  <c:v>41.267246</c:v>
                </c:pt>
                <c:pt idx="8046">
                  <c:v>41.267246</c:v>
                </c:pt>
                <c:pt idx="8047">
                  <c:v>41.101500999999999</c:v>
                </c:pt>
                <c:pt idx="8048">
                  <c:v>41.267246</c:v>
                </c:pt>
                <c:pt idx="8049">
                  <c:v>41.267246</c:v>
                </c:pt>
                <c:pt idx="8050">
                  <c:v>41.267246</c:v>
                </c:pt>
                <c:pt idx="8051">
                  <c:v>41.267246</c:v>
                </c:pt>
                <c:pt idx="8052">
                  <c:v>41.267246</c:v>
                </c:pt>
                <c:pt idx="8053">
                  <c:v>41.101500999999999</c:v>
                </c:pt>
                <c:pt idx="8054">
                  <c:v>41.267246</c:v>
                </c:pt>
                <c:pt idx="8055">
                  <c:v>41.101500999999999</c:v>
                </c:pt>
                <c:pt idx="8056">
                  <c:v>41.267246</c:v>
                </c:pt>
                <c:pt idx="8057">
                  <c:v>41.101500999999999</c:v>
                </c:pt>
                <c:pt idx="8058">
                  <c:v>41.101500999999999</c:v>
                </c:pt>
                <c:pt idx="8059">
                  <c:v>41.267246</c:v>
                </c:pt>
                <c:pt idx="8060">
                  <c:v>41.267246</c:v>
                </c:pt>
                <c:pt idx="8061">
                  <c:v>41.267246</c:v>
                </c:pt>
                <c:pt idx="8062">
                  <c:v>41.101500999999999</c:v>
                </c:pt>
                <c:pt idx="8063">
                  <c:v>41.267246</c:v>
                </c:pt>
                <c:pt idx="8064">
                  <c:v>41.101500999999999</c:v>
                </c:pt>
                <c:pt idx="8065">
                  <c:v>41.101500999999999</c:v>
                </c:pt>
                <c:pt idx="8066">
                  <c:v>41.101500999999999</c:v>
                </c:pt>
                <c:pt idx="8067">
                  <c:v>41.267246</c:v>
                </c:pt>
                <c:pt idx="8068">
                  <c:v>41.267246</c:v>
                </c:pt>
                <c:pt idx="8069">
                  <c:v>41.267246</c:v>
                </c:pt>
                <c:pt idx="8070">
                  <c:v>41.267246</c:v>
                </c:pt>
                <c:pt idx="8071">
                  <c:v>41.267246</c:v>
                </c:pt>
                <c:pt idx="8072">
                  <c:v>41.267246</c:v>
                </c:pt>
                <c:pt idx="8073">
                  <c:v>41.267246</c:v>
                </c:pt>
                <c:pt idx="8074">
                  <c:v>41.267246</c:v>
                </c:pt>
                <c:pt idx="8075">
                  <c:v>41.267246</c:v>
                </c:pt>
                <c:pt idx="8076">
                  <c:v>41.267246</c:v>
                </c:pt>
                <c:pt idx="8077">
                  <c:v>41.267246</c:v>
                </c:pt>
                <c:pt idx="8078">
                  <c:v>41.267246</c:v>
                </c:pt>
                <c:pt idx="8079">
                  <c:v>41.267246</c:v>
                </c:pt>
                <c:pt idx="8080">
                  <c:v>41.267246</c:v>
                </c:pt>
                <c:pt idx="8081">
                  <c:v>41.267246</c:v>
                </c:pt>
                <c:pt idx="8082">
                  <c:v>41.267246</c:v>
                </c:pt>
                <c:pt idx="8083">
                  <c:v>41.267246</c:v>
                </c:pt>
                <c:pt idx="8084">
                  <c:v>41.101500999999999</c:v>
                </c:pt>
                <c:pt idx="8085">
                  <c:v>41.267246</c:v>
                </c:pt>
                <c:pt idx="8086">
                  <c:v>41.267246</c:v>
                </c:pt>
                <c:pt idx="8087">
                  <c:v>41.101500999999999</c:v>
                </c:pt>
                <c:pt idx="8088">
                  <c:v>41.267246</c:v>
                </c:pt>
                <c:pt idx="8089">
                  <c:v>41.267246</c:v>
                </c:pt>
                <c:pt idx="8090">
                  <c:v>41.267246</c:v>
                </c:pt>
                <c:pt idx="8091">
                  <c:v>41.267246</c:v>
                </c:pt>
                <c:pt idx="8092">
                  <c:v>41.267246</c:v>
                </c:pt>
                <c:pt idx="8093">
                  <c:v>41.267246</c:v>
                </c:pt>
                <c:pt idx="8094">
                  <c:v>41.267246</c:v>
                </c:pt>
                <c:pt idx="8095">
                  <c:v>41.267246</c:v>
                </c:pt>
                <c:pt idx="8096">
                  <c:v>41.267246</c:v>
                </c:pt>
                <c:pt idx="8097">
                  <c:v>41.267246</c:v>
                </c:pt>
                <c:pt idx="8098">
                  <c:v>41.267246</c:v>
                </c:pt>
                <c:pt idx="8099">
                  <c:v>41.267246</c:v>
                </c:pt>
                <c:pt idx="8100">
                  <c:v>41.267246</c:v>
                </c:pt>
                <c:pt idx="8101">
                  <c:v>41.267246</c:v>
                </c:pt>
                <c:pt idx="8102">
                  <c:v>41.101500999999999</c:v>
                </c:pt>
                <c:pt idx="8103">
                  <c:v>41.267246</c:v>
                </c:pt>
                <c:pt idx="8104">
                  <c:v>41.267246</c:v>
                </c:pt>
                <c:pt idx="8105">
                  <c:v>41.267246</c:v>
                </c:pt>
                <c:pt idx="8106">
                  <c:v>41.101500999999999</c:v>
                </c:pt>
                <c:pt idx="8107">
                  <c:v>41.267246</c:v>
                </c:pt>
                <c:pt idx="8108">
                  <c:v>41.267246</c:v>
                </c:pt>
                <c:pt idx="8109">
                  <c:v>41.267246</c:v>
                </c:pt>
                <c:pt idx="8110">
                  <c:v>41.267246</c:v>
                </c:pt>
                <c:pt idx="8111">
                  <c:v>41.267246</c:v>
                </c:pt>
                <c:pt idx="8112">
                  <c:v>41.267246</c:v>
                </c:pt>
                <c:pt idx="8113">
                  <c:v>41.267246</c:v>
                </c:pt>
                <c:pt idx="8114">
                  <c:v>41.267246</c:v>
                </c:pt>
                <c:pt idx="8115">
                  <c:v>41.267246</c:v>
                </c:pt>
                <c:pt idx="8116">
                  <c:v>41.101500999999999</c:v>
                </c:pt>
                <c:pt idx="8117">
                  <c:v>41.267246</c:v>
                </c:pt>
                <c:pt idx="8118">
                  <c:v>41.267246</c:v>
                </c:pt>
                <c:pt idx="8119">
                  <c:v>41.267246</c:v>
                </c:pt>
                <c:pt idx="8120">
                  <c:v>41.267246</c:v>
                </c:pt>
                <c:pt idx="8121">
                  <c:v>41.267246</c:v>
                </c:pt>
                <c:pt idx="8122">
                  <c:v>41.267246</c:v>
                </c:pt>
                <c:pt idx="8123">
                  <c:v>41.267246</c:v>
                </c:pt>
                <c:pt idx="8124">
                  <c:v>41.267246</c:v>
                </c:pt>
                <c:pt idx="8125">
                  <c:v>41.267246</c:v>
                </c:pt>
                <c:pt idx="8126">
                  <c:v>41.267246</c:v>
                </c:pt>
                <c:pt idx="8127">
                  <c:v>41.267246</c:v>
                </c:pt>
                <c:pt idx="8128">
                  <c:v>41.267246</c:v>
                </c:pt>
                <c:pt idx="8129">
                  <c:v>41.267246</c:v>
                </c:pt>
                <c:pt idx="8130">
                  <c:v>41.267246</c:v>
                </c:pt>
                <c:pt idx="8131">
                  <c:v>41.267246</c:v>
                </c:pt>
                <c:pt idx="8132">
                  <c:v>41.267246</c:v>
                </c:pt>
                <c:pt idx="8133">
                  <c:v>41.267246</c:v>
                </c:pt>
                <c:pt idx="8134">
                  <c:v>41.267246</c:v>
                </c:pt>
                <c:pt idx="8135">
                  <c:v>41.267246</c:v>
                </c:pt>
                <c:pt idx="8136">
                  <c:v>41.267246</c:v>
                </c:pt>
                <c:pt idx="8137">
                  <c:v>41.101500999999999</c:v>
                </c:pt>
                <c:pt idx="8138">
                  <c:v>41.267246</c:v>
                </c:pt>
                <c:pt idx="8139">
                  <c:v>41.267246</c:v>
                </c:pt>
                <c:pt idx="8140">
                  <c:v>41.267246</c:v>
                </c:pt>
                <c:pt idx="8141">
                  <c:v>41.267246</c:v>
                </c:pt>
                <c:pt idx="8142">
                  <c:v>41.267246</c:v>
                </c:pt>
                <c:pt idx="8143">
                  <c:v>41.267246</c:v>
                </c:pt>
                <c:pt idx="8144">
                  <c:v>41.101500999999999</c:v>
                </c:pt>
                <c:pt idx="8145">
                  <c:v>41.101500999999999</c:v>
                </c:pt>
                <c:pt idx="8146">
                  <c:v>41.101500999999999</c:v>
                </c:pt>
                <c:pt idx="8147">
                  <c:v>41.267246</c:v>
                </c:pt>
                <c:pt idx="8148">
                  <c:v>41.267246</c:v>
                </c:pt>
                <c:pt idx="8149">
                  <c:v>41.267246</c:v>
                </c:pt>
                <c:pt idx="8150">
                  <c:v>41.267246</c:v>
                </c:pt>
                <c:pt idx="8151">
                  <c:v>41.267246</c:v>
                </c:pt>
                <c:pt idx="8152">
                  <c:v>41.267246</c:v>
                </c:pt>
                <c:pt idx="8153">
                  <c:v>41.267246</c:v>
                </c:pt>
                <c:pt idx="8154">
                  <c:v>41.267246</c:v>
                </c:pt>
                <c:pt idx="8155">
                  <c:v>41.267246</c:v>
                </c:pt>
                <c:pt idx="8156">
                  <c:v>41.267246</c:v>
                </c:pt>
                <c:pt idx="8157">
                  <c:v>41.267246</c:v>
                </c:pt>
                <c:pt idx="8158">
                  <c:v>41.267246</c:v>
                </c:pt>
                <c:pt idx="8159">
                  <c:v>41.267246</c:v>
                </c:pt>
                <c:pt idx="8160">
                  <c:v>41.267246</c:v>
                </c:pt>
                <c:pt idx="8161">
                  <c:v>41.101500999999999</c:v>
                </c:pt>
                <c:pt idx="8162">
                  <c:v>41.267246</c:v>
                </c:pt>
                <c:pt idx="8163">
                  <c:v>41.267246</c:v>
                </c:pt>
                <c:pt idx="8164">
                  <c:v>41.267246</c:v>
                </c:pt>
                <c:pt idx="8165">
                  <c:v>41.267246</c:v>
                </c:pt>
                <c:pt idx="8166">
                  <c:v>41.101500999999999</c:v>
                </c:pt>
                <c:pt idx="8167">
                  <c:v>41.267246</c:v>
                </c:pt>
                <c:pt idx="8168">
                  <c:v>41.267246</c:v>
                </c:pt>
                <c:pt idx="8169">
                  <c:v>41.101500999999999</c:v>
                </c:pt>
                <c:pt idx="8170">
                  <c:v>41.267246</c:v>
                </c:pt>
                <c:pt idx="8171">
                  <c:v>41.267246</c:v>
                </c:pt>
                <c:pt idx="8172">
                  <c:v>41.101500999999999</c:v>
                </c:pt>
                <c:pt idx="8173">
                  <c:v>41.101500999999999</c:v>
                </c:pt>
                <c:pt idx="8174">
                  <c:v>41.267246</c:v>
                </c:pt>
                <c:pt idx="8175">
                  <c:v>41.101500999999999</c:v>
                </c:pt>
                <c:pt idx="8176">
                  <c:v>41.267246</c:v>
                </c:pt>
                <c:pt idx="8177">
                  <c:v>41.267246</c:v>
                </c:pt>
                <c:pt idx="8178">
                  <c:v>41.101500999999999</c:v>
                </c:pt>
                <c:pt idx="8179">
                  <c:v>41.267246</c:v>
                </c:pt>
                <c:pt idx="8180">
                  <c:v>41.267246</c:v>
                </c:pt>
                <c:pt idx="8181">
                  <c:v>41.101500999999999</c:v>
                </c:pt>
                <c:pt idx="8182">
                  <c:v>41.267246</c:v>
                </c:pt>
                <c:pt idx="8183">
                  <c:v>41.101500999999999</c:v>
                </c:pt>
                <c:pt idx="8184">
                  <c:v>41.267246</c:v>
                </c:pt>
                <c:pt idx="8185">
                  <c:v>41.267246</c:v>
                </c:pt>
                <c:pt idx="8186">
                  <c:v>41.267246</c:v>
                </c:pt>
                <c:pt idx="8187">
                  <c:v>41.267246</c:v>
                </c:pt>
                <c:pt idx="8188">
                  <c:v>41.267246</c:v>
                </c:pt>
                <c:pt idx="8189">
                  <c:v>41.267246</c:v>
                </c:pt>
                <c:pt idx="8190">
                  <c:v>41.101500999999999</c:v>
                </c:pt>
                <c:pt idx="8191">
                  <c:v>41.267246</c:v>
                </c:pt>
                <c:pt idx="8192">
                  <c:v>41.267246</c:v>
                </c:pt>
                <c:pt idx="8193">
                  <c:v>41.267246</c:v>
                </c:pt>
                <c:pt idx="8194">
                  <c:v>41.267246</c:v>
                </c:pt>
                <c:pt idx="8195">
                  <c:v>41.267246</c:v>
                </c:pt>
                <c:pt idx="8196">
                  <c:v>41.267246</c:v>
                </c:pt>
                <c:pt idx="8197">
                  <c:v>41.101500999999999</c:v>
                </c:pt>
                <c:pt idx="8198">
                  <c:v>41.101500999999999</c:v>
                </c:pt>
                <c:pt idx="8199">
                  <c:v>41.267246</c:v>
                </c:pt>
                <c:pt idx="8200">
                  <c:v>41.101500999999999</c:v>
                </c:pt>
                <c:pt idx="8201">
                  <c:v>41.267246</c:v>
                </c:pt>
                <c:pt idx="8202">
                  <c:v>41.267246</c:v>
                </c:pt>
                <c:pt idx="8203">
                  <c:v>41.267246</c:v>
                </c:pt>
                <c:pt idx="8204">
                  <c:v>41.267246</c:v>
                </c:pt>
                <c:pt idx="8205">
                  <c:v>41.267246</c:v>
                </c:pt>
                <c:pt idx="8206">
                  <c:v>41.267246</c:v>
                </c:pt>
                <c:pt idx="8207">
                  <c:v>41.101500999999999</c:v>
                </c:pt>
                <c:pt idx="8208">
                  <c:v>41.101500999999999</c:v>
                </c:pt>
                <c:pt idx="8209">
                  <c:v>41.267246</c:v>
                </c:pt>
                <c:pt idx="8210">
                  <c:v>41.267246</c:v>
                </c:pt>
                <c:pt idx="8211">
                  <c:v>41.267246</c:v>
                </c:pt>
                <c:pt idx="8212">
                  <c:v>41.101500999999999</c:v>
                </c:pt>
                <c:pt idx="8213">
                  <c:v>41.267246</c:v>
                </c:pt>
                <c:pt idx="8214">
                  <c:v>41.267246</c:v>
                </c:pt>
                <c:pt idx="8215">
                  <c:v>41.267246</c:v>
                </c:pt>
                <c:pt idx="8216">
                  <c:v>41.267246</c:v>
                </c:pt>
                <c:pt idx="8217">
                  <c:v>41.101500999999999</c:v>
                </c:pt>
                <c:pt idx="8218">
                  <c:v>41.267246</c:v>
                </c:pt>
                <c:pt idx="8219">
                  <c:v>41.101500999999999</c:v>
                </c:pt>
                <c:pt idx="8220">
                  <c:v>41.267246</c:v>
                </c:pt>
                <c:pt idx="8221">
                  <c:v>41.267246</c:v>
                </c:pt>
                <c:pt idx="8222">
                  <c:v>41.267246</c:v>
                </c:pt>
                <c:pt idx="8223">
                  <c:v>41.267246</c:v>
                </c:pt>
                <c:pt idx="8224">
                  <c:v>41.267246</c:v>
                </c:pt>
                <c:pt idx="8225">
                  <c:v>41.267246</c:v>
                </c:pt>
                <c:pt idx="8226">
                  <c:v>41.267246</c:v>
                </c:pt>
                <c:pt idx="8227">
                  <c:v>41.267246</c:v>
                </c:pt>
                <c:pt idx="8228">
                  <c:v>41.470122000000003</c:v>
                </c:pt>
                <c:pt idx="8229">
                  <c:v>41.138252999999999</c:v>
                </c:pt>
                <c:pt idx="8230">
                  <c:v>41.470122000000003</c:v>
                </c:pt>
                <c:pt idx="8231">
                  <c:v>41.470122000000003</c:v>
                </c:pt>
                <c:pt idx="8232">
                  <c:v>41.470122000000003</c:v>
                </c:pt>
                <c:pt idx="8233">
                  <c:v>41.470122000000003</c:v>
                </c:pt>
                <c:pt idx="8234">
                  <c:v>41.138252999999999</c:v>
                </c:pt>
                <c:pt idx="8235">
                  <c:v>41.470122000000003</c:v>
                </c:pt>
                <c:pt idx="8236">
                  <c:v>41.138252999999999</c:v>
                </c:pt>
                <c:pt idx="8237">
                  <c:v>41.138252999999999</c:v>
                </c:pt>
                <c:pt idx="8238">
                  <c:v>41.470122000000003</c:v>
                </c:pt>
                <c:pt idx="8239">
                  <c:v>41.470122000000003</c:v>
                </c:pt>
                <c:pt idx="8240">
                  <c:v>41.138252999999999</c:v>
                </c:pt>
                <c:pt idx="8241">
                  <c:v>41.470122000000003</c:v>
                </c:pt>
                <c:pt idx="8242">
                  <c:v>41.470122000000003</c:v>
                </c:pt>
                <c:pt idx="8243">
                  <c:v>41.470122000000003</c:v>
                </c:pt>
                <c:pt idx="8244">
                  <c:v>41.138252999999999</c:v>
                </c:pt>
                <c:pt idx="8245">
                  <c:v>41.470122000000003</c:v>
                </c:pt>
                <c:pt idx="8246">
                  <c:v>41.138252999999999</c:v>
                </c:pt>
                <c:pt idx="8247">
                  <c:v>41.470122000000003</c:v>
                </c:pt>
                <c:pt idx="8248">
                  <c:v>41.470122000000003</c:v>
                </c:pt>
                <c:pt idx="8249">
                  <c:v>41.470122000000003</c:v>
                </c:pt>
                <c:pt idx="8250">
                  <c:v>41.470122000000003</c:v>
                </c:pt>
                <c:pt idx="8251">
                  <c:v>41.138252999999999</c:v>
                </c:pt>
                <c:pt idx="8252">
                  <c:v>41.470122000000003</c:v>
                </c:pt>
                <c:pt idx="8253">
                  <c:v>41.470122000000003</c:v>
                </c:pt>
                <c:pt idx="8254">
                  <c:v>41.470122000000003</c:v>
                </c:pt>
                <c:pt idx="8255">
                  <c:v>41.470122000000003</c:v>
                </c:pt>
                <c:pt idx="8256">
                  <c:v>41.470122000000003</c:v>
                </c:pt>
                <c:pt idx="8257">
                  <c:v>41.470122000000003</c:v>
                </c:pt>
                <c:pt idx="8258">
                  <c:v>41.470122000000003</c:v>
                </c:pt>
                <c:pt idx="8259">
                  <c:v>41.470122000000003</c:v>
                </c:pt>
                <c:pt idx="8260">
                  <c:v>41.470122000000003</c:v>
                </c:pt>
                <c:pt idx="8261">
                  <c:v>41.470122000000003</c:v>
                </c:pt>
                <c:pt idx="8262">
                  <c:v>41.138252999999999</c:v>
                </c:pt>
                <c:pt idx="8263">
                  <c:v>41.470122000000003</c:v>
                </c:pt>
                <c:pt idx="8264">
                  <c:v>41.470122000000003</c:v>
                </c:pt>
                <c:pt idx="8265">
                  <c:v>41.470122000000003</c:v>
                </c:pt>
                <c:pt idx="8266">
                  <c:v>41.138252999999999</c:v>
                </c:pt>
                <c:pt idx="8267">
                  <c:v>41.470122000000003</c:v>
                </c:pt>
                <c:pt idx="8268">
                  <c:v>41.138252999999999</c:v>
                </c:pt>
                <c:pt idx="8269">
                  <c:v>41.138252999999999</c:v>
                </c:pt>
                <c:pt idx="8270">
                  <c:v>41.470122000000003</c:v>
                </c:pt>
                <c:pt idx="8271">
                  <c:v>41.470122000000003</c:v>
                </c:pt>
                <c:pt idx="8272">
                  <c:v>41.470122000000003</c:v>
                </c:pt>
                <c:pt idx="8273">
                  <c:v>41.138252999999999</c:v>
                </c:pt>
                <c:pt idx="8274">
                  <c:v>41.470122000000003</c:v>
                </c:pt>
                <c:pt idx="8275">
                  <c:v>41.470122000000003</c:v>
                </c:pt>
                <c:pt idx="8276">
                  <c:v>41.138252999999999</c:v>
                </c:pt>
                <c:pt idx="8277">
                  <c:v>41.470122000000003</c:v>
                </c:pt>
                <c:pt idx="8278">
                  <c:v>41.470122000000003</c:v>
                </c:pt>
                <c:pt idx="8279">
                  <c:v>41.138252999999999</c:v>
                </c:pt>
                <c:pt idx="8280">
                  <c:v>41.470122000000003</c:v>
                </c:pt>
                <c:pt idx="8281">
                  <c:v>41.470122000000003</c:v>
                </c:pt>
                <c:pt idx="8282">
                  <c:v>41.138252999999999</c:v>
                </c:pt>
                <c:pt idx="8283">
                  <c:v>41.470122000000003</c:v>
                </c:pt>
                <c:pt idx="8284">
                  <c:v>41.470122000000003</c:v>
                </c:pt>
                <c:pt idx="8285">
                  <c:v>41.470122000000003</c:v>
                </c:pt>
                <c:pt idx="8286">
                  <c:v>41.138252999999999</c:v>
                </c:pt>
                <c:pt idx="8287">
                  <c:v>41.470122000000003</c:v>
                </c:pt>
                <c:pt idx="8288">
                  <c:v>41.470122000000003</c:v>
                </c:pt>
                <c:pt idx="8289">
                  <c:v>41.470122000000003</c:v>
                </c:pt>
                <c:pt idx="8290">
                  <c:v>41.470122000000003</c:v>
                </c:pt>
                <c:pt idx="8291">
                  <c:v>41.470122000000003</c:v>
                </c:pt>
                <c:pt idx="8292">
                  <c:v>41.138252999999999</c:v>
                </c:pt>
                <c:pt idx="8293">
                  <c:v>41.138252999999999</c:v>
                </c:pt>
                <c:pt idx="8294">
                  <c:v>41.470122000000003</c:v>
                </c:pt>
                <c:pt idx="8295">
                  <c:v>41.138252999999999</c:v>
                </c:pt>
                <c:pt idx="8296">
                  <c:v>41.470122000000003</c:v>
                </c:pt>
                <c:pt idx="8297">
                  <c:v>41.470122000000003</c:v>
                </c:pt>
                <c:pt idx="8298">
                  <c:v>41.470122000000003</c:v>
                </c:pt>
                <c:pt idx="8299">
                  <c:v>41.470122000000003</c:v>
                </c:pt>
                <c:pt idx="8300">
                  <c:v>41.138252999999999</c:v>
                </c:pt>
                <c:pt idx="8301">
                  <c:v>41.470122000000003</c:v>
                </c:pt>
                <c:pt idx="8302">
                  <c:v>41.138252999999999</c:v>
                </c:pt>
                <c:pt idx="8303">
                  <c:v>41.470122000000003</c:v>
                </c:pt>
                <c:pt idx="8304">
                  <c:v>41.470122000000003</c:v>
                </c:pt>
                <c:pt idx="8305">
                  <c:v>41.470122000000003</c:v>
                </c:pt>
                <c:pt idx="8306">
                  <c:v>41.470122000000003</c:v>
                </c:pt>
                <c:pt idx="8307">
                  <c:v>41.470122000000003</c:v>
                </c:pt>
                <c:pt idx="8308">
                  <c:v>41.470122000000003</c:v>
                </c:pt>
                <c:pt idx="8309">
                  <c:v>41.470122000000003</c:v>
                </c:pt>
                <c:pt idx="8310">
                  <c:v>41.470122000000003</c:v>
                </c:pt>
                <c:pt idx="8311">
                  <c:v>41.470122000000003</c:v>
                </c:pt>
                <c:pt idx="8312">
                  <c:v>41.138252999999999</c:v>
                </c:pt>
                <c:pt idx="8313">
                  <c:v>41.470122000000003</c:v>
                </c:pt>
                <c:pt idx="8314">
                  <c:v>41.470122000000003</c:v>
                </c:pt>
                <c:pt idx="8315">
                  <c:v>41.470122000000003</c:v>
                </c:pt>
                <c:pt idx="8316">
                  <c:v>41.470122000000003</c:v>
                </c:pt>
                <c:pt idx="8317">
                  <c:v>41.470122000000003</c:v>
                </c:pt>
                <c:pt idx="8318">
                  <c:v>41.470122000000003</c:v>
                </c:pt>
                <c:pt idx="8319">
                  <c:v>41.470122000000003</c:v>
                </c:pt>
                <c:pt idx="8320">
                  <c:v>41.470122000000003</c:v>
                </c:pt>
                <c:pt idx="8321">
                  <c:v>41.470122000000003</c:v>
                </c:pt>
                <c:pt idx="8322">
                  <c:v>41.470122000000003</c:v>
                </c:pt>
                <c:pt idx="8323">
                  <c:v>41.470122000000003</c:v>
                </c:pt>
                <c:pt idx="8324">
                  <c:v>41.470122000000003</c:v>
                </c:pt>
                <c:pt idx="8325">
                  <c:v>41.470122000000003</c:v>
                </c:pt>
                <c:pt idx="8326">
                  <c:v>41.138252999999999</c:v>
                </c:pt>
                <c:pt idx="8327">
                  <c:v>41.470122000000003</c:v>
                </c:pt>
                <c:pt idx="8328">
                  <c:v>41.470122000000003</c:v>
                </c:pt>
                <c:pt idx="8329">
                  <c:v>41.470122000000003</c:v>
                </c:pt>
                <c:pt idx="8330">
                  <c:v>41.470122000000003</c:v>
                </c:pt>
                <c:pt idx="8331">
                  <c:v>41.470122000000003</c:v>
                </c:pt>
                <c:pt idx="8332">
                  <c:v>41.470122000000003</c:v>
                </c:pt>
                <c:pt idx="8333">
                  <c:v>41.470122000000003</c:v>
                </c:pt>
                <c:pt idx="8334">
                  <c:v>41.470122000000003</c:v>
                </c:pt>
                <c:pt idx="8335">
                  <c:v>41.470122000000003</c:v>
                </c:pt>
                <c:pt idx="8336">
                  <c:v>41.470122000000003</c:v>
                </c:pt>
                <c:pt idx="8337">
                  <c:v>41.470122000000003</c:v>
                </c:pt>
                <c:pt idx="8338">
                  <c:v>41.470122000000003</c:v>
                </c:pt>
                <c:pt idx="8339">
                  <c:v>41.470122000000003</c:v>
                </c:pt>
                <c:pt idx="8340">
                  <c:v>41.470122000000003</c:v>
                </c:pt>
                <c:pt idx="8341">
                  <c:v>41.470122000000003</c:v>
                </c:pt>
                <c:pt idx="8342">
                  <c:v>41.470122000000003</c:v>
                </c:pt>
                <c:pt idx="8343">
                  <c:v>41.470122000000003</c:v>
                </c:pt>
                <c:pt idx="8344">
                  <c:v>41.470122000000003</c:v>
                </c:pt>
                <c:pt idx="8345">
                  <c:v>41.470122000000003</c:v>
                </c:pt>
                <c:pt idx="8346">
                  <c:v>41.470122000000003</c:v>
                </c:pt>
                <c:pt idx="8347">
                  <c:v>41.470122000000003</c:v>
                </c:pt>
                <c:pt idx="8348">
                  <c:v>41.470122000000003</c:v>
                </c:pt>
                <c:pt idx="8349">
                  <c:v>41.470122000000003</c:v>
                </c:pt>
                <c:pt idx="8350">
                  <c:v>41.470122000000003</c:v>
                </c:pt>
                <c:pt idx="8351">
                  <c:v>41.470122000000003</c:v>
                </c:pt>
                <c:pt idx="8352">
                  <c:v>41.470122000000003</c:v>
                </c:pt>
                <c:pt idx="8353">
                  <c:v>41.470122000000003</c:v>
                </c:pt>
                <c:pt idx="8354">
                  <c:v>41.470122000000003</c:v>
                </c:pt>
                <c:pt idx="8355">
                  <c:v>41.470122000000003</c:v>
                </c:pt>
                <c:pt idx="8356">
                  <c:v>41.470122000000003</c:v>
                </c:pt>
                <c:pt idx="8357">
                  <c:v>41.470122000000003</c:v>
                </c:pt>
                <c:pt idx="8358">
                  <c:v>41.470122000000003</c:v>
                </c:pt>
                <c:pt idx="8359">
                  <c:v>41.470122000000003</c:v>
                </c:pt>
                <c:pt idx="8360">
                  <c:v>41.470122000000003</c:v>
                </c:pt>
                <c:pt idx="8361">
                  <c:v>41.470122000000003</c:v>
                </c:pt>
                <c:pt idx="8362">
                  <c:v>41.470122000000003</c:v>
                </c:pt>
                <c:pt idx="8363">
                  <c:v>41.470122000000003</c:v>
                </c:pt>
                <c:pt idx="8364">
                  <c:v>41.470122000000003</c:v>
                </c:pt>
                <c:pt idx="8365">
                  <c:v>41.470122000000003</c:v>
                </c:pt>
                <c:pt idx="8366">
                  <c:v>41.470122000000003</c:v>
                </c:pt>
                <c:pt idx="8367">
                  <c:v>41.470122000000003</c:v>
                </c:pt>
                <c:pt idx="8368">
                  <c:v>41.470122000000003</c:v>
                </c:pt>
                <c:pt idx="8369">
                  <c:v>41.470122000000003</c:v>
                </c:pt>
                <c:pt idx="8370">
                  <c:v>41.470122000000003</c:v>
                </c:pt>
                <c:pt idx="8371">
                  <c:v>41.470122000000003</c:v>
                </c:pt>
                <c:pt idx="8372">
                  <c:v>41.138252999999999</c:v>
                </c:pt>
                <c:pt idx="8373">
                  <c:v>41.470122000000003</c:v>
                </c:pt>
                <c:pt idx="8374">
                  <c:v>41.470122000000003</c:v>
                </c:pt>
                <c:pt idx="8375">
                  <c:v>41.470122000000003</c:v>
                </c:pt>
                <c:pt idx="8376">
                  <c:v>41.470122000000003</c:v>
                </c:pt>
                <c:pt idx="8377">
                  <c:v>41.470122000000003</c:v>
                </c:pt>
                <c:pt idx="8378">
                  <c:v>41.470122000000003</c:v>
                </c:pt>
                <c:pt idx="8379">
                  <c:v>41.138252999999999</c:v>
                </c:pt>
                <c:pt idx="8380">
                  <c:v>41.470122000000003</c:v>
                </c:pt>
                <c:pt idx="8381">
                  <c:v>41.138252999999999</c:v>
                </c:pt>
                <c:pt idx="8382">
                  <c:v>41.470122000000003</c:v>
                </c:pt>
                <c:pt idx="8383">
                  <c:v>41.470122000000003</c:v>
                </c:pt>
                <c:pt idx="8384">
                  <c:v>41.470122000000003</c:v>
                </c:pt>
                <c:pt idx="8385">
                  <c:v>41.470122000000003</c:v>
                </c:pt>
                <c:pt idx="8386">
                  <c:v>41.470122000000003</c:v>
                </c:pt>
                <c:pt idx="8387">
                  <c:v>41.470122000000003</c:v>
                </c:pt>
                <c:pt idx="8388">
                  <c:v>41.470122000000003</c:v>
                </c:pt>
                <c:pt idx="8389">
                  <c:v>41.470122000000003</c:v>
                </c:pt>
                <c:pt idx="8390">
                  <c:v>41.470122000000003</c:v>
                </c:pt>
                <c:pt idx="8391">
                  <c:v>41.470122000000003</c:v>
                </c:pt>
                <c:pt idx="8392">
                  <c:v>41.470122000000003</c:v>
                </c:pt>
                <c:pt idx="8393">
                  <c:v>41.138252999999999</c:v>
                </c:pt>
                <c:pt idx="8394">
                  <c:v>41.470122000000003</c:v>
                </c:pt>
                <c:pt idx="8395">
                  <c:v>41.470122000000003</c:v>
                </c:pt>
                <c:pt idx="8396">
                  <c:v>41.470122000000003</c:v>
                </c:pt>
                <c:pt idx="8397">
                  <c:v>41.470122000000003</c:v>
                </c:pt>
                <c:pt idx="8398">
                  <c:v>41.470122000000003</c:v>
                </c:pt>
                <c:pt idx="8399">
                  <c:v>41.470122000000003</c:v>
                </c:pt>
                <c:pt idx="8400">
                  <c:v>41.470122000000003</c:v>
                </c:pt>
                <c:pt idx="8401">
                  <c:v>41.470122000000003</c:v>
                </c:pt>
                <c:pt idx="8402">
                  <c:v>41.470122000000003</c:v>
                </c:pt>
                <c:pt idx="8403">
                  <c:v>41.470122000000003</c:v>
                </c:pt>
                <c:pt idx="8404">
                  <c:v>41.470122000000003</c:v>
                </c:pt>
                <c:pt idx="8405">
                  <c:v>41.470122000000003</c:v>
                </c:pt>
                <c:pt idx="8406">
                  <c:v>41.470122000000003</c:v>
                </c:pt>
                <c:pt idx="8407">
                  <c:v>41.470122000000003</c:v>
                </c:pt>
                <c:pt idx="8408">
                  <c:v>41.470122000000003</c:v>
                </c:pt>
                <c:pt idx="8409">
                  <c:v>41.470122000000003</c:v>
                </c:pt>
                <c:pt idx="8410">
                  <c:v>41.470122000000003</c:v>
                </c:pt>
                <c:pt idx="8411">
                  <c:v>41.470122000000003</c:v>
                </c:pt>
                <c:pt idx="8412">
                  <c:v>41.470122000000003</c:v>
                </c:pt>
                <c:pt idx="8413">
                  <c:v>41.470122000000003</c:v>
                </c:pt>
                <c:pt idx="8414">
                  <c:v>41.470122000000003</c:v>
                </c:pt>
                <c:pt idx="8415">
                  <c:v>41.470122000000003</c:v>
                </c:pt>
                <c:pt idx="8416">
                  <c:v>41.470122000000003</c:v>
                </c:pt>
                <c:pt idx="8417">
                  <c:v>41.470122000000003</c:v>
                </c:pt>
                <c:pt idx="8418">
                  <c:v>41.470122000000003</c:v>
                </c:pt>
                <c:pt idx="8419">
                  <c:v>41.470122000000003</c:v>
                </c:pt>
                <c:pt idx="8420">
                  <c:v>41.470122000000003</c:v>
                </c:pt>
                <c:pt idx="8421">
                  <c:v>41.470122000000003</c:v>
                </c:pt>
                <c:pt idx="8422">
                  <c:v>41.138252999999999</c:v>
                </c:pt>
                <c:pt idx="8423">
                  <c:v>41.138252999999999</c:v>
                </c:pt>
                <c:pt idx="8424">
                  <c:v>41.138252999999999</c:v>
                </c:pt>
                <c:pt idx="8425">
                  <c:v>41.138252999999999</c:v>
                </c:pt>
                <c:pt idx="8426">
                  <c:v>40.806384000000001</c:v>
                </c:pt>
                <c:pt idx="8427">
                  <c:v>40.806384000000001</c:v>
                </c:pt>
                <c:pt idx="8428">
                  <c:v>40.806384000000001</c:v>
                </c:pt>
                <c:pt idx="8429">
                  <c:v>40.806384000000001</c:v>
                </c:pt>
                <c:pt idx="8430">
                  <c:v>40.806384000000001</c:v>
                </c:pt>
                <c:pt idx="8431">
                  <c:v>40.806384000000001</c:v>
                </c:pt>
                <c:pt idx="8432">
                  <c:v>40.806384000000001</c:v>
                </c:pt>
                <c:pt idx="8433">
                  <c:v>40.806384000000001</c:v>
                </c:pt>
                <c:pt idx="8434">
                  <c:v>40.474514999999997</c:v>
                </c:pt>
                <c:pt idx="8435">
                  <c:v>40.806384000000001</c:v>
                </c:pt>
                <c:pt idx="8436">
                  <c:v>40.806384000000001</c:v>
                </c:pt>
                <c:pt idx="8437">
                  <c:v>40.474514999999997</c:v>
                </c:pt>
                <c:pt idx="8438">
                  <c:v>40.474514999999997</c:v>
                </c:pt>
                <c:pt idx="8439">
                  <c:v>40.474514999999997</c:v>
                </c:pt>
                <c:pt idx="8440">
                  <c:v>40.474514999999997</c:v>
                </c:pt>
                <c:pt idx="8441">
                  <c:v>40.474514999999997</c:v>
                </c:pt>
                <c:pt idx="8442">
                  <c:v>40.474514999999997</c:v>
                </c:pt>
                <c:pt idx="8443">
                  <c:v>40.474514999999997</c:v>
                </c:pt>
                <c:pt idx="8444">
                  <c:v>40.474514999999997</c:v>
                </c:pt>
                <c:pt idx="8445">
                  <c:v>40.474514999999997</c:v>
                </c:pt>
                <c:pt idx="8446">
                  <c:v>40.474514999999997</c:v>
                </c:pt>
                <c:pt idx="8447">
                  <c:v>40.474514999999997</c:v>
                </c:pt>
                <c:pt idx="8448">
                  <c:v>40.474514999999997</c:v>
                </c:pt>
                <c:pt idx="8449">
                  <c:v>40.474514999999997</c:v>
                </c:pt>
                <c:pt idx="8450">
                  <c:v>40.474514999999997</c:v>
                </c:pt>
                <c:pt idx="8451">
                  <c:v>40.474514999999997</c:v>
                </c:pt>
                <c:pt idx="8452">
                  <c:v>40.474514999999997</c:v>
                </c:pt>
                <c:pt idx="8453">
                  <c:v>40.474514999999997</c:v>
                </c:pt>
                <c:pt idx="8454">
                  <c:v>40.474514999999997</c:v>
                </c:pt>
                <c:pt idx="8455">
                  <c:v>40.474514999999997</c:v>
                </c:pt>
                <c:pt idx="8456">
                  <c:v>40.474514999999997</c:v>
                </c:pt>
                <c:pt idx="8457">
                  <c:v>40.474514999999997</c:v>
                </c:pt>
                <c:pt idx="8458">
                  <c:v>40.474514999999997</c:v>
                </c:pt>
                <c:pt idx="8459">
                  <c:v>40.474514999999997</c:v>
                </c:pt>
                <c:pt idx="8460">
                  <c:v>40.474514999999997</c:v>
                </c:pt>
                <c:pt idx="8461">
                  <c:v>40.474514999999997</c:v>
                </c:pt>
                <c:pt idx="8462">
                  <c:v>40.474514999999997</c:v>
                </c:pt>
                <c:pt idx="8463">
                  <c:v>40.474514999999997</c:v>
                </c:pt>
                <c:pt idx="8464">
                  <c:v>40.474514999999997</c:v>
                </c:pt>
                <c:pt idx="8465">
                  <c:v>40.474514999999997</c:v>
                </c:pt>
                <c:pt idx="8466">
                  <c:v>40.474514999999997</c:v>
                </c:pt>
                <c:pt idx="8467">
                  <c:v>40.474514999999997</c:v>
                </c:pt>
                <c:pt idx="8468">
                  <c:v>40.474514999999997</c:v>
                </c:pt>
                <c:pt idx="8469">
                  <c:v>40.474514999999997</c:v>
                </c:pt>
                <c:pt idx="8470">
                  <c:v>40.474514999999997</c:v>
                </c:pt>
                <c:pt idx="8471">
                  <c:v>40.474514999999997</c:v>
                </c:pt>
                <c:pt idx="8472">
                  <c:v>40.474514999999997</c:v>
                </c:pt>
                <c:pt idx="8473">
                  <c:v>40.474514999999997</c:v>
                </c:pt>
                <c:pt idx="8474">
                  <c:v>40.474514999999997</c:v>
                </c:pt>
                <c:pt idx="8475">
                  <c:v>40.474514999999997</c:v>
                </c:pt>
                <c:pt idx="8476">
                  <c:v>40.474514999999997</c:v>
                </c:pt>
                <c:pt idx="8477">
                  <c:v>40.474514999999997</c:v>
                </c:pt>
                <c:pt idx="8478">
                  <c:v>40.474514999999997</c:v>
                </c:pt>
                <c:pt idx="8479">
                  <c:v>40.474514999999997</c:v>
                </c:pt>
                <c:pt idx="8480">
                  <c:v>40.474514999999997</c:v>
                </c:pt>
                <c:pt idx="8481">
                  <c:v>40.474514999999997</c:v>
                </c:pt>
                <c:pt idx="8482">
                  <c:v>40.474514999999997</c:v>
                </c:pt>
                <c:pt idx="8483">
                  <c:v>40.474514999999997</c:v>
                </c:pt>
                <c:pt idx="8484">
                  <c:v>40.474514999999997</c:v>
                </c:pt>
                <c:pt idx="8485">
                  <c:v>40.474514999999997</c:v>
                </c:pt>
                <c:pt idx="8486">
                  <c:v>40.474514999999997</c:v>
                </c:pt>
                <c:pt idx="8487">
                  <c:v>40.474514999999997</c:v>
                </c:pt>
                <c:pt idx="8488">
                  <c:v>40.474514999999997</c:v>
                </c:pt>
                <c:pt idx="8489">
                  <c:v>40.474514999999997</c:v>
                </c:pt>
                <c:pt idx="8490">
                  <c:v>40.474514999999997</c:v>
                </c:pt>
                <c:pt idx="8491">
                  <c:v>40.474514999999997</c:v>
                </c:pt>
                <c:pt idx="8492">
                  <c:v>40.474514999999997</c:v>
                </c:pt>
                <c:pt idx="8493">
                  <c:v>40.474514999999997</c:v>
                </c:pt>
                <c:pt idx="8494">
                  <c:v>40.474514999999997</c:v>
                </c:pt>
                <c:pt idx="8495">
                  <c:v>40.474514999999997</c:v>
                </c:pt>
                <c:pt idx="8496">
                  <c:v>40.474514999999997</c:v>
                </c:pt>
                <c:pt idx="8497">
                  <c:v>40.142645999999999</c:v>
                </c:pt>
                <c:pt idx="8498">
                  <c:v>40.474514999999997</c:v>
                </c:pt>
                <c:pt idx="8501">
                  <c:v>40.474514999999997</c:v>
                </c:pt>
                <c:pt idx="8502">
                  <c:v>40.474514999999997</c:v>
                </c:pt>
                <c:pt idx="8503">
                  <c:v>40.474514999999997</c:v>
                </c:pt>
                <c:pt idx="8504">
                  <c:v>40.474514999999997</c:v>
                </c:pt>
                <c:pt idx="8505">
                  <c:v>40.474514999999997</c:v>
                </c:pt>
                <c:pt idx="8506">
                  <c:v>40.474514999999997</c:v>
                </c:pt>
                <c:pt idx="8507">
                  <c:v>40.474514999999997</c:v>
                </c:pt>
                <c:pt idx="8508">
                  <c:v>40.474514999999997</c:v>
                </c:pt>
                <c:pt idx="8509">
                  <c:v>40.474514999999997</c:v>
                </c:pt>
                <c:pt idx="8510">
                  <c:v>40.474514999999997</c:v>
                </c:pt>
                <c:pt idx="8511">
                  <c:v>40.474514999999997</c:v>
                </c:pt>
                <c:pt idx="8512">
                  <c:v>40.474514999999997</c:v>
                </c:pt>
                <c:pt idx="8513">
                  <c:v>40.474514999999997</c:v>
                </c:pt>
                <c:pt idx="8514">
                  <c:v>40.474514999999997</c:v>
                </c:pt>
                <c:pt idx="8515">
                  <c:v>40.142645999999999</c:v>
                </c:pt>
                <c:pt idx="8516">
                  <c:v>40.474514999999997</c:v>
                </c:pt>
                <c:pt idx="8517">
                  <c:v>40.474514999999997</c:v>
                </c:pt>
                <c:pt idx="8518">
                  <c:v>40.474514999999997</c:v>
                </c:pt>
                <c:pt idx="8519">
                  <c:v>40.474514999999997</c:v>
                </c:pt>
                <c:pt idx="8520">
                  <c:v>40.474514999999997</c:v>
                </c:pt>
                <c:pt idx="8521">
                  <c:v>40.474514999999997</c:v>
                </c:pt>
                <c:pt idx="8522">
                  <c:v>40.474514999999997</c:v>
                </c:pt>
                <c:pt idx="8523">
                  <c:v>40.474514999999997</c:v>
                </c:pt>
                <c:pt idx="8524">
                  <c:v>40.806384000000001</c:v>
                </c:pt>
                <c:pt idx="8525">
                  <c:v>40.806384000000001</c:v>
                </c:pt>
                <c:pt idx="8526">
                  <c:v>40.806384000000001</c:v>
                </c:pt>
                <c:pt idx="8527">
                  <c:v>40.806384000000001</c:v>
                </c:pt>
                <c:pt idx="8528">
                  <c:v>40.806384000000001</c:v>
                </c:pt>
                <c:pt idx="8529">
                  <c:v>40.806384000000001</c:v>
                </c:pt>
                <c:pt idx="8530">
                  <c:v>40.806384000000001</c:v>
                </c:pt>
                <c:pt idx="8531">
                  <c:v>40.806384000000001</c:v>
                </c:pt>
                <c:pt idx="8532">
                  <c:v>40.806384000000001</c:v>
                </c:pt>
                <c:pt idx="8533">
                  <c:v>40.806384000000001</c:v>
                </c:pt>
                <c:pt idx="8534">
                  <c:v>41.138252999999999</c:v>
                </c:pt>
                <c:pt idx="8535">
                  <c:v>41.138252999999999</c:v>
                </c:pt>
                <c:pt idx="8536">
                  <c:v>41.138252999999999</c:v>
                </c:pt>
                <c:pt idx="8537">
                  <c:v>41.138252999999999</c:v>
                </c:pt>
                <c:pt idx="8538">
                  <c:v>41.138252999999999</c:v>
                </c:pt>
                <c:pt idx="8539">
                  <c:v>41.138252999999999</c:v>
                </c:pt>
                <c:pt idx="8540">
                  <c:v>41.138252999999999</c:v>
                </c:pt>
                <c:pt idx="8541">
                  <c:v>41.138252999999999</c:v>
                </c:pt>
                <c:pt idx="8542">
                  <c:v>41.138252999999999</c:v>
                </c:pt>
                <c:pt idx="8543">
                  <c:v>41.138252999999999</c:v>
                </c:pt>
                <c:pt idx="8544">
                  <c:v>41.138252999999999</c:v>
                </c:pt>
                <c:pt idx="8545">
                  <c:v>41.138252999999999</c:v>
                </c:pt>
                <c:pt idx="8546">
                  <c:v>41.138252999999999</c:v>
                </c:pt>
                <c:pt idx="8547">
                  <c:v>41.138252999999999</c:v>
                </c:pt>
                <c:pt idx="8548">
                  <c:v>41.138252999999999</c:v>
                </c:pt>
                <c:pt idx="8549">
                  <c:v>41.138252999999999</c:v>
                </c:pt>
                <c:pt idx="8550">
                  <c:v>41.138252999999999</c:v>
                </c:pt>
                <c:pt idx="8551">
                  <c:v>41.138252999999999</c:v>
                </c:pt>
                <c:pt idx="8552">
                  <c:v>41.138252999999999</c:v>
                </c:pt>
                <c:pt idx="8553">
                  <c:v>41.138252999999999</c:v>
                </c:pt>
                <c:pt idx="8554">
                  <c:v>41.138252999999999</c:v>
                </c:pt>
                <c:pt idx="8555">
                  <c:v>41.138252999999999</c:v>
                </c:pt>
                <c:pt idx="8556">
                  <c:v>41.138252999999999</c:v>
                </c:pt>
                <c:pt idx="8557">
                  <c:v>41.138252999999999</c:v>
                </c:pt>
                <c:pt idx="8558">
                  <c:v>41.138252999999999</c:v>
                </c:pt>
                <c:pt idx="8559">
                  <c:v>41.138252999999999</c:v>
                </c:pt>
                <c:pt idx="8560">
                  <c:v>41.138252999999999</c:v>
                </c:pt>
                <c:pt idx="8561">
                  <c:v>41.138252999999999</c:v>
                </c:pt>
                <c:pt idx="8562">
                  <c:v>41.138252999999999</c:v>
                </c:pt>
                <c:pt idx="8563">
                  <c:v>41.138252999999999</c:v>
                </c:pt>
                <c:pt idx="8564">
                  <c:v>41.138252999999999</c:v>
                </c:pt>
                <c:pt idx="8565">
                  <c:v>41.138252999999999</c:v>
                </c:pt>
                <c:pt idx="8566">
                  <c:v>41.138252999999999</c:v>
                </c:pt>
                <c:pt idx="8567">
                  <c:v>41.138252999999999</c:v>
                </c:pt>
                <c:pt idx="8568">
                  <c:v>41.138252999999999</c:v>
                </c:pt>
                <c:pt idx="8569">
                  <c:v>41.470122000000003</c:v>
                </c:pt>
                <c:pt idx="8570">
                  <c:v>41.138252999999999</c:v>
                </c:pt>
                <c:pt idx="8571">
                  <c:v>41.138252999999999</c:v>
                </c:pt>
                <c:pt idx="8572">
                  <c:v>41.470122000000003</c:v>
                </c:pt>
                <c:pt idx="8573">
                  <c:v>41.138252999999999</c:v>
                </c:pt>
                <c:pt idx="8574">
                  <c:v>41.138252999999999</c:v>
                </c:pt>
                <c:pt idx="8575">
                  <c:v>41.138252999999999</c:v>
                </c:pt>
                <c:pt idx="8576">
                  <c:v>41.138252999999999</c:v>
                </c:pt>
                <c:pt idx="8577">
                  <c:v>41.138252999999999</c:v>
                </c:pt>
                <c:pt idx="8578">
                  <c:v>41.138252999999999</c:v>
                </c:pt>
                <c:pt idx="8579">
                  <c:v>41.138252999999999</c:v>
                </c:pt>
                <c:pt idx="8580">
                  <c:v>41.138252999999999</c:v>
                </c:pt>
                <c:pt idx="8581">
                  <c:v>41.138252999999999</c:v>
                </c:pt>
                <c:pt idx="8582">
                  <c:v>41.138252999999999</c:v>
                </c:pt>
                <c:pt idx="8583">
                  <c:v>41.138252999999999</c:v>
                </c:pt>
                <c:pt idx="8584">
                  <c:v>41.470122000000003</c:v>
                </c:pt>
                <c:pt idx="8585">
                  <c:v>41.138252999999999</c:v>
                </c:pt>
                <c:pt idx="8586">
                  <c:v>41.138252999999999</c:v>
                </c:pt>
                <c:pt idx="8587">
                  <c:v>41.470122000000003</c:v>
                </c:pt>
                <c:pt idx="8588">
                  <c:v>41.138252999999999</c:v>
                </c:pt>
                <c:pt idx="8589">
                  <c:v>41.138252999999999</c:v>
                </c:pt>
                <c:pt idx="8590">
                  <c:v>41.470122000000003</c:v>
                </c:pt>
                <c:pt idx="8591">
                  <c:v>41.138252999999999</c:v>
                </c:pt>
                <c:pt idx="8592">
                  <c:v>41.470122000000003</c:v>
                </c:pt>
                <c:pt idx="8593">
                  <c:v>41.138252999999999</c:v>
                </c:pt>
                <c:pt idx="8594">
                  <c:v>41.138252999999999</c:v>
                </c:pt>
                <c:pt idx="8595">
                  <c:v>41.470122000000003</c:v>
                </c:pt>
                <c:pt idx="8596">
                  <c:v>41.138252999999999</c:v>
                </c:pt>
                <c:pt idx="8597">
                  <c:v>41.138252999999999</c:v>
                </c:pt>
                <c:pt idx="8598">
                  <c:v>41.138252999999999</c:v>
                </c:pt>
                <c:pt idx="8599">
                  <c:v>41.138252999999999</c:v>
                </c:pt>
                <c:pt idx="8600">
                  <c:v>41.138252999999999</c:v>
                </c:pt>
                <c:pt idx="8601">
                  <c:v>41.138252999999999</c:v>
                </c:pt>
                <c:pt idx="8602">
                  <c:v>41.138252999999999</c:v>
                </c:pt>
                <c:pt idx="8603">
                  <c:v>41.138252999999999</c:v>
                </c:pt>
                <c:pt idx="8604">
                  <c:v>41.138252999999999</c:v>
                </c:pt>
                <c:pt idx="8605">
                  <c:v>41.470122000000003</c:v>
                </c:pt>
                <c:pt idx="8606">
                  <c:v>41.138252999999999</c:v>
                </c:pt>
                <c:pt idx="8607">
                  <c:v>41.138252999999999</c:v>
                </c:pt>
                <c:pt idx="8608">
                  <c:v>41.138252999999999</c:v>
                </c:pt>
                <c:pt idx="8609">
                  <c:v>41.138252999999999</c:v>
                </c:pt>
                <c:pt idx="8610">
                  <c:v>41.470122000000003</c:v>
                </c:pt>
                <c:pt idx="8611">
                  <c:v>41.138252999999999</c:v>
                </c:pt>
                <c:pt idx="8612">
                  <c:v>41.138252999999999</c:v>
                </c:pt>
                <c:pt idx="8613">
                  <c:v>41.138252999999999</c:v>
                </c:pt>
                <c:pt idx="8614">
                  <c:v>41.138252999999999</c:v>
                </c:pt>
                <c:pt idx="8615">
                  <c:v>41.470122000000003</c:v>
                </c:pt>
                <c:pt idx="8616">
                  <c:v>41.138252999999999</c:v>
                </c:pt>
                <c:pt idx="8617">
                  <c:v>41.138252999999999</c:v>
                </c:pt>
                <c:pt idx="8618">
                  <c:v>41.138252999999999</c:v>
                </c:pt>
                <c:pt idx="8619">
                  <c:v>41.138252999999999</c:v>
                </c:pt>
                <c:pt idx="8620">
                  <c:v>41.138252999999999</c:v>
                </c:pt>
                <c:pt idx="8621">
                  <c:v>41.138252999999999</c:v>
                </c:pt>
                <c:pt idx="8622">
                  <c:v>41.470122000000003</c:v>
                </c:pt>
                <c:pt idx="8623">
                  <c:v>41.138252999999999</c:v>
                </c:pt>
                <c:pt idx="8624">
                  <c:v>41.138252999999999</c:v>
                </c:pt>
                <c:pt idx="8625">
                  <c:v>41.138252999999999</c:v>
                </c:pt>
                <c:pt idx="8626">
                  <c:v>41.138252999999999</c:v>
                </c:pt>
                <c:pt idx="8627">
                  <c:v>41.138252999999999</c:v>
                </c:pt>
                <c:pt idx="8628">
                  <c:v>41.138252999999999</c:v>
                </c:pt>
                <c:pt idx="8629">
                  <c:v>41.138252999999999</c:v>
                </c:pt>
                <c:pt idx="8630">
                  <c:v>41.138252999999999</c:v>
                </c:pt>
                <c:pt idx="8631">
                  <c:v>41.138252999999999</c:v>
                </c:pt>
                <c:pt idx="8632">
                  <c:v>41.138252999999999</c:v>
                </c:pt>
                <c:pt idx="8633">
                  <c:v>41.138252999999999</c:v>
                </c:pt>
                <c:pt idx="8634">
                  <c:v>41.138252999999999</c:v>
                </c:pt>
                <c:pt idx="8635">
                  <c:v>41.138252999999999</c:v>
                </c:pt>
                <c:pt idx="8636">
                  <c:v>41.138252999999999</c:v>
                </c:pt>
                <c:pt idx="8637">
                  <c:v>41.138252999999999</c:v>
                </c:pt>
                <c:pt idx="8638">
                  <c:v>41.138252999999999</c:v>
                </c:pt>
                <c:pt idx="8639">
                  <c:v>41.138252999999999</c:v>
                </c:pt>
                <c:pt idx="8640">
                  <c:v>41.138252999999999</c:v>
                </c:pt>
                <c:pt idx="8641">
                  <c:v>41.138252999999999</c:v>
                </c:pt>
                <c:pt idx="8642">
                  <c:v>41.138252999999999</c:v>
                </c:pt>
                <c:pt idx="8643">
                  <c:v>41.138252999999999</c:v>
                </c:pt>
                <c:pt idx="8644">
                  <c:v>41.138252999999999</c:v>
                </c:pt>
                <c:pt idx="8645">
                  <c:v>41.138252999999999</c:v>
                </c:pt>
                <c:pt idx="8646">
                  <c:v>41.138252999999999</c:v>
                </c:pt>
                <c:pt idx="8647">
                  <c:v>41.138252999999999</c:v>
                </c:pt>
                <c:pt idx="8648">
                  <c:v>41.138252999999999</c:v>
                </c:pt>
                <c:pt idx="8649">
                  <c:v>41.138252999999999</c:v>
                </c:pt>
                <c:pt idx="8650">
                  <c:v>41.138252999999999</c:v>
                </c:pt>
                <c:pt idx="8651">
                  <c:v>41.470122000000003</c:v>
                </c:pt>
                <c:pt idx="8652">
                  <c:v>41.138252999999999</c:v>
                </c:pt>
                <c:pt idx="8653">
                  <c:v>41.138252999999999</c:v>
                </c:pt>
                <c:pt idx="8654">
                  <c:v>41.138252999999999</c:v>
                </c:pt>
                <c:pt idx="8655">
                  <c:v>41.138252999999999</c:v>
                </c:pt>
                <c:pt idx="8656">
                  <c:v>41.138252999999999</c:v>
                </c:pt>
                <c:pt idx="8657">
                  <c:v>41.138252999999999</c:v>
                </c:pt>
                <c:pt idx="8658">
                  <c:v>41.138252999999999</c:v>
                </c:pt>
                <c:pt idx="8659">
                  <c:v>41.138252999999999</c:v>
                </c:pt>
                <c:pt idx="8660">
                  <c:v>41.138252999999999</c:v>
                </c:pt>
                <c:pt idx="8661">
                  <c:v>41.138252999999999</c:v>
                </c:pt>
                <c:pt idx="8662">
                  <c:v>41.138252999999999</c:v>
                </c:pt>
                <c:pt idx="8663">
                  <c:v>41.138252999999999</c:v>
                </c:pt>
                <c:pt idx="8664">
                  <c:v>41.138252999999999</c:v>
                </c:pt>
                <c:pt idx="8665">
                  <c:v>41.138252999999999</c:v>
                </c:pt>
                <c:pt idx="8666">
                  <c:v>41.138252999999999</c:v>
                </c:pt>
                <c:pt idx="8667">
                  <c:v>41.138252999999999</c:v>
                </c:pt>
                <c:pt idx="8668">
                  <c:v>41.138252999999999</c:v>
                </c:pt>
                <c:pt idx="8669">
                  <c:v>41.470122000000003</c:v>
                </c:pt>
                <c:pt idx="8670">
                  <c:v>41.138252999999999</c:v>
                </c:pt>
                <c:pt idx="8671">
                  <c:v>41.138252999999999</c:v>
                </c:pt>
                <c:pt idx="8672">
                  <c:v>41.138252999999999</c:v>
                </c:pt>
                <c:pt idx="8673">
                  <c:v>41.138252999999999</c:v>
                </c:pt>
                <c:pt idx="8674">
                  <c:v>41.470122000000003</c:v>
                </c:pt>
                <c:pt idx="8675">
                  <c:v>41.138252999999999</c:v>
                </c:pt>
                <c:pt idx="8676">
                  <c:v>41.138252999999999</c:v>
                </c:pt>
                <c:pt idx="8677">
                  <c:v>41.138252999999999</c:v>
                </c:pt>
                <c:pt idx="8678">
                  <c:v>41.138252999999999</c:v>
                </c:pt>
                <c:pt idx="8679">
                  <c:v>41.138252999999999</c:v>
                </c:pt>
                <c:pt idx="8680">
                  <c:v>41.138252999999999</c:v>
                </c:pt>
                <c:pt idx="8681">
                  <c:v>41.138252999999999</c:v>
                </c:pt>
                <c:pt idx="8682">
                  <c:v>41.138252999999999</c:v>
                </c:pt>
                <c:pt idx="8683">
                  <c:v>41.138252999999999</c:v>
                </c:pt>
                <c:pt idx="8684">
                  <c:v>41.138252999999999</c:v>
                </c:pt>
                <c:pt idx="8685">
                  <c:v>41.138252999999999</c:v>
                </c:pt>
                <c:pt idx="8686">
                  <c:v>41.138252999999999</c:v>
                </c:pt>
                <c:pt idx="8687">
                  <c:v>41.138252999999999</c:v>
                </c:pt>
                <c:pt idx="8688">
                  <c:v>41.138252999999999</c:v>
                </c:pt>
                <c:pt idx="8689">
                  <c:v>41.138252999999999</c:v>
                </c:pt>
                <c:pt idx="8690">
                  <c:v>41.138252999999999</c:v>
                </c:pt>
                <c:pt idx="8691">
                  <c:v>41.138252999999999</c:v>
                </c:pt>
                <c:pt idx="8692">
                  <c:v>41.138252999999999</c:v>
                </c:pt>
                <c:pt idx="8693">
                  <c:v>41.138252999999999</c:v>
                </c:pt>
                <c:pt idx="8694">
                  <c:v>41.138252999999999</c:v>
                </c:pt>
                <c:pt idx="8695">
                  <c:v>41.138252999999999</c:v>
                </c:pt>
                <c:pt idx="8696">
                  <c:v>41.138252999999999</c:v>
                </c:pt>
                <c:pt idx="8697">
                  <c:v>41.470122000000003</c:v>
                </c:pt>
                <c:pt idx="8698">
                  <c:v>41.470122000000003</c:v>
                </c:pt>
                <c:pt idx="8699">
                  <c:v>41.470122000000003</c:v>
                </c:pt>
                <c:pt idx="8700">
                  <c:v>41.470122000000003</c:v>
                </c:pt>
                <c:pt idx="8701">
                  <c:v>41.138252999999999</c:v>
                </c:pt>
                <c:pt idx="8702">
                  <c:v>41.138252999999999</c:v>
                </c:pt>
                <c:pt idx="8703">
                  <c:v>41.138252999999999</c:v>
                </c:pt>
                <c:pt idx="8704">
                  <c:v>41.138252999999999</c:v>
                </c:pt>
                <c:pt idx="8705">
                  <c:v>41.138252999999999</c:v>
                </c:pt>
                <c:pt idx="8706">
                  <c:v>41.138252999999999</c:v>
                </c:pt>
                <c:pt idx="8707">
                  <c:v>41.138252999999999</c:v>
                </c:pt>
                <c:pt idx="8708">
                  <c:v>41.138252999999999</c:v>
                </c:pt>
                <c:pt idx="8709">
                  <c:v>41.138252999999999</c:v>
                </c:pt>
                <c:pt idx="8710">
                  <c:v>41.138252999999999</c:v>
                </c:pt>
                <c:pt idx="8711">
                  <c:v>41.138252999999999</c:v>
                </c:pt>
                <c:pt idx="8712">
                  <c:v>41.138252999999999</c:v>
                </c:pt>
                <c:pt idx="8713">
                  <c:v>41.138252999999999</c:v>
                </c:pt>
                <c:pt idx="8714">
                  <c:v>41.138252999999999</c:v>
                </c:pt>
                <c:pt idx="8715">
                  <c:v>41.138252999999999</c:v>
                </c:pt>
                <c:pt idx="8716">
                  <c:v>41.138252999999999</c:v>
                </c:pt>
                <c:pt idx="8717">
                  <c:v>41.138252999999999</c:v>
                </c:pt>
                <c:pt idx="8718">
                  <c:v>41.138252999999999</c:v>
                </c:pt>
                <c:pt idx="8719">
                  <c:v>41.138252999999999</c:v>
                </c:pt>
                <c:pt idx="8720">
                  <c:v>41.138252999999999</c:v>
                </c:pt>
                <c:pt idx="8721">
                  <c:v>41.138252999999999</c:v>
                </c:pt>
                <c:pt idx="8722">
                  <c:v>41.138252999999999</c:v>
                </c:pt>
                <c:pt idx="8723">
                  <c:v>41.138252999999999</c:v>
                </c:pt>
                <c:pt idx="8724">
                  <c:v>41.138252999999999</c:v>
                </c:pt>
                <c:pt idx="8725">
                  <c:v>41.138252999999999</c:v>
                </c:pt>
                <c:pt idx="8726">
                  <c:v>41.138252999999999</c:v>
                </c:pt>
                <c:pt idx="8727">
                  <c:v>41.138252999999999</c:v>
                </c:pt>
                <c:pt idx="8728">
                  <c:v>41.138252999999999</c:v>
                </c:pt>
                <c:pt idx="8729">
                  <c:v>41.138252999999999</c:v>
                </c:pt>
                <c:pt idx="8730">
                  <c:v>41.138252999999999</c:v>
                </c:pt>
                <c:pt idx="8731">
                  <c:v>41.138252999999999</c:v>
                </c:pt>
                <c:pt idx="8732">
                  <c:v>41.138252999999999</c:v>
                </c:pt>
                <c:pt idx="8733">
                  <c:v>41.138252999999999</c:v>
                </c:pt>
                <c:pt idx="8734">
                  <c:v>41.138252999999999</c:v>
                </c:pt>
                <c:pt idx="8735">
                  <c:v>41.138252999999999</c:v>
                </c:pt>
                <c:pt idx="8736">
                  <c:v>41.138252999999999</c:v>
                </c:pt>
                <c:pt idx="8737">
                  <c:v>41.138252999999999</c:v>
                </c:pt>
                <c:pt idx="8738">
                  <c:v>41.138252999999999</c:v>
                </c:pt>
                <c:pt idx="8739">
                  <c:v>41.138252999999999</c:v>
                </c:pt>
                <c:pt idx="8740">
                  <c:v>41.138252999999999</c:v>
                </c:pt>
                <c:pt idx="8741">
                  <c:v>41.470122000000003</c:v>
                </c:pt>
                <c:pt idx="8742">
                  <c:v>41.138252999999999</c:v>
                </c:pt>
                <c:pt idx="8743">
                  <c:v>41.138252999999999</c:v>
                </c:pt>
                <c:pt idx="8744">
                  <c:v>41.138252999999999</c:v>
                </c:pt>
                <c:pt idx="8745">
                  <c:v>41.138252999999999</c:v>
                </c:pt>
                <c:pt idx="8746">
                  <c:v>41.138252999999999</c:v>
                </c:pt>
                <c:pt idx="8747">
                  <c:v>41.138252999999999</c:v>
                </c:pt>
                <c:pt idx="8748">
                  <c:v>41.138252999999999</c:v>
                </c:pt>
                <c:pt idx="8749">
                  <c:v>41.138252999999999</c:v>
                </c:pt>
                <c:pt idx="8750">
                  <c:v>41.138252999999999</c:v>
                </c:pt>
                <c:pt idx="8751">
                  <c:v>41.138252999999999</c:v>
                </c:pt>
                <c:pt idx="8752">
                  <c:v>41.470122000000003</c:v>
                </c:pt>
                <c:pt idx="8753">
                  <c:v>41.138252999999999</c:v>
                </c:pt>
                <c:pt idx="8754">
                  <c:v>41.138252999999999</c:v>
                </c:pt>
                <c:pt idx="8755">
                  <c:v>41.138252999999999</c:v>
                </c:pt>
                <c:pt idx="8756">
                  <c:v>41.138252999999999</c:v>
                </c:pt>
                <c:pt idx="8757">
                  <c:v>41.138252999999999</c:v>
                </c:pt>
                <c:pt idx="8758">
                  <c:v>41.138252999999999</c:v>
                </c:pt>
                <c:pt idx="8759">
                  <c:v>41.138252999999999</c:v>
                </c:pt>
                <c:pt idx="8760">
                  <c:v>41.138252999999999</c:v>
                </c:pt>
                <c:pt idx="8761">
                  <c:v>41.138252999999999</c:v>
                </c:pt>
                <c:pt idx="8762">
                  <c:v>41.138252999999999</c:v>
                </c:pt>
                <c:pt idx="8763">
                  <c:v>41.138252999999999</c:v>
                </c:pt>
                <c:pt idx="8764">
                  <c:v>41.138252999999999</c:v>
                </c:pt>
                <c:pt idx="8765">
                  <c:v>41.138252999999999</c:v>
                </c:pt>
                <c:pt idx="8766">
                  <c:v>41.138252999999999</c:v>
                </c:pt>
                <c:pt idx="8767">
                  <c:v>41.470122000000003</c:v>
                </c:pt>
                <c:pt idx="8768">
                  <c:v>41.138252999999999</c:v>
                </c:pt>
                <c:pt idx="8769">
                  <c:v>41.138252999999999</c:v>
                </c:pt>
                <c:pt idx="8770">
                  <c:v>41.138252999999999</c:v>
                </c:pt>
                <c:pt idx="8771">
                  <c:v>41.138252999999999</c:v>
                </c:pt>
                <c:pt idx="8772">
                  <c:v>41.138252999999999</c:v>
                </c:pt>
                <c:pt idx="8773">
                  <c:v>41.138252999999999</c:v>
                </c:pt>
                <c:pt idx="8774">
                  <c:v>41.138252999999999</c:v>
                </c:pt>
                <c:pt idx="8775">
                  <c:v>41.470122000000003</c:v>
                </c:pt>
                <c:pt idx="8776">
                  <c:v>41.470122000000003</c:v>
                </c:pt>
                <c:pt idx="8777">
                  <c:v>41.470122000000003</c:v>
                </c:pt>
                <c:pt idx="8778">
                  <c:v>41.138252999999999</c:v>
                </c:pt>
                <c:pt idx="8779">
                  <c:v>41.470122000000003</c:v>
                </c:pt>
                <c:pt idx="8780">
                  <c:v>41.138252999999999</c:v>
                </c:pt>
                <c:pt idx="8781">
                  <c:v>41.138252999999999</c:v>
                </c:pt>
                <c:pt idx="8782">
                  <c:v>41.138252999999999</c:v>
                </c:pt>
                <c:pt idx="8783">
                  <c:v>41.138252999999999</c:v>
                </c:pt>
                <c:pt idx="8784">
                  <c:v>41.138252999999999</c:v>
                </c:pt>
                <c:pt idx="8785">
                  <c:v>41.470122000000003</c:v>
                </c:pt>
                <c:pt idx="8786">
                  <c:v>41.138252999999999</c:v>
                </c:pt>
                <c:pt idx="8787">
                  <c:v>41.138252999999999</c:v>
                </c:pt>
                <c:pt idx="8788">
                  <c:v>41.138252999999999</c:v>
                </c:pt>
                <c:pt idx="8789">
                  <c:v>41.138252999999999</c:v>
                </c:pt>
                <c:pt idx="8790">
                  <c:v>41.138252999999999</c:v>
                </c:pt>
                <c:pt idx="8791">
                  <c:v>41.138252999999999</c:v>
                </c:pt>
                <c:pt idx="8792">
                  <c:v>41.138252999999999</c:v>
                </c:pt>
                <c:pt idx="8793">
                  <c:v>41.138252999999999</c:v>
                </c:pt>
                <c:pt idx="8794">
                  <c:v>41.138252999999999</c:v>
                </c:pt>
                <c:pt idx="8795">
                  <c:v>41.138252999999999</c:v>
                </c:pt>
                <c:pt idx="8796">
                  <c:v>41.138252999999999</c:v>
                </c:pt>
                <c:pt idx="8797">
                  <c:v>41.138252999999999</c:v>
                </c:pt>
                <c:pt idx="8798">
                  <c:v>41.138252999999999</c:v>
                </c:pt>
                <c:pt idx="8799">
                  <c:v>41.138252999999999</c:v>
                </c:pt>
                <c:pt idx="8800">
                  <c:v>41.138252999999999</c:v>
                </c:pt>
                <c:pt idx="8801">
                  <c:v>41.470122000000003</c:v>
                </c:pt>
                <c:pt idx="8802">
                  <c:v>41.138252999999999</c:v>
                </c:pt>
                <c:pt idx="8803">
                  <c:v>41.138252999999999</c:v>
                </c:pt>
                <c:pt idx="8804">
                  <c:v>41.138252999999999</c:v>
                </c:pt>
                <c:pt idx="8805">
                  <c:v>41.138252999999999</c:v>
                </c:pt>
                <c:pt idx="8806">
                  <c:v>41.470122000000003</c:v>
                </c:pt>
                <c:pt idx="8807">
                  <c:v>41.138252999999999</c:v>
                </c:pt>
                <c:pt idx="8808">
                  <c:v>41.470122000000003</c:v>
                </c:pt>
                <c:pt idx="8809">
                  <c:v>41.470122000000003</c:v>
                </c:pt>
                <c:pt idx="8810">
                  <c:v>41.138252999999999</c:v>
                </c:pt>
                <c:pt idx="8811">
                  <c:v>41.138252999999999</c:v>
                </c:pt>
                <c:pt idx="8812">
                  <c:v>41.470122000000003</c:v>
                </c:pt>
                <c:pt idx="8813">
                  <c:v>41.138252999999999</c:v>
                </c:pt>
                <c:pt idx="8814">
                  <c:v>41.138252999999999</c:v>
                </c:pt>
                <c:pt idx="8815">
                  <c:v>41.138252999999999</c:v>
                </c:pt>
                <c:pt idx="8816">
                  <c:v>41.138252999999999</c:v>
                </c:pt>
                <c:pt idx="8817">
                  <c:v>41.138252999999999</c:v>
                </c:pt>
                <c:pt idx="8818">
                  <c:v>41.138252999999999</c:v>
                </c:pt>
                <c:pt idx="8819">
                  <c:v>41.138252999999999</c:v>
                </c:pt>
                <c:pt idx="8820">
                  <c:v>41.138252999999999</c:v>
                </c:pt>
                <c:pt idx="8821">
                  <c:v>41.138252999999999</c:v>
                </c:pt>
                <c:pt idx="8822">
                  <c:v>41.138252999999999</c:v>
                </c:pt>
                <c:pt idx="8823">
                  <c:v>41.138252999999999</c:v>
                </c:pt>
                <c:pt idx="8824">
                  <c:v>41.138252999999999</c:v>
                </c:pt>
                <c:pt idx="8825">
                  <c:v>41.138252999999999</c:v>
                </c:pt>
                <c:pt idx="8826">
                  <c:v>41.138252999999999</c:v>
                </c:pt>
                <c:pt idx="8827">
                  <c:v>41.138252999999999</c:v>
                </c:pt>
                <c:pt idx="8828">
                  <c:v>41.138252999999999</c:v>
                </c:pt>
                <c:pt idx="8829">
                  <c:v>41.138252999999999</c:v>
                </c:pt>
                <c:pt idx="8830">
                  <c:v>41.470122000000003</c:v>
                </c:pt>
                <c:pt idx="8831">
                  <c:v>41.138252999999999</c:v>
                </c:pt>
                <c:pt idx="8832">
                  <c:v>41.470122000000003</c:v>
                </c:pt>
                <c:pt idx="8833">
                  <c:v>41.138252999999999</c:v>
                </c:pt>
                <c:pt idx="8834">
                  <c:v>41.138252999999999</c:v>
                </c:pt>
                <c:pt idx="8835">
                  <c:v>41.138252999999999</c:v>
                </c:pt>
                <c:pt idx="8836">
                  <c:v>41.138252999999999</c:v>
                </c:pt>
                <c:pt idx="8837">
                  <c:v>41.138252999999999</c:v>
                </c:pt>
                <c:pt idx="8838">
                  <c:v>41.138252999999999</c:v>
                </c:pt>
                <c:pt idx="8839">
                  <c:v>41.138252999999999</c:v>
                </c:pt>
                <c:pt idx="8840">
                  <c:v>41.138252999999999</c:v>
                </c:pt>
                <c:pt idx="8841">
                  <c:v>41.138252999999999</c:v>
                </c:pt>
                <c:pt idx="8842">
                  <c:v>41.138252999999999</c:v>
                </c:pt>
                <c:pt idx="8843">
                  <c:v>41.138252999999999</c:v>
                </c:pt>
                <c:pt idx="8844">
                  <c:v>41.138252999999999</c:v>
                </c:pt>
                <c:pt idx="8845">
                  <c:v>41.138252999999999</c:v>
                </c:pt>
                <c:pt idx="8846">
                  <c:v>41.138252999999999</c:v>
                </c:pt>
                <c:pt idx="8847">
                  <c:v>41.138252999999999</c:v>
                </c:pt>
                <c:pt idx="8848">
                  <c:v>41.138252999999999</c:v>
                </c:pt>
                <c:pt idx="8849">
                  <c:v>41.138252999999999</c:v>
                </c:pt>
                <c:pt idx="8850">
                  <c:v>41.138252999999999</c:v>
                </c:pt>
                <c:pt idx="8851">
                  <c:v>41.138252999999999</c:v>
                </c:pt>
                <c:pt idx="8852">
                  <c:v>41.138252999999999</c:v>
                </c:pt>
                <c:pt idx="8853">
                  <c:v>41.138252999999999</c:v>
                </c:pt>
                <c:pt idx="8854">
                  <c:v>41.138252999999999</c:v>
                </c:pt>
                <c:pt idx="8855">
                  <c:v>41.138252999999999</c:v>
                </c:pt>
                <c:pt idx="8856">
                  <c:v>41.138252999999999</c:v>
                </c:pt>
                <c:pt idx="8857">
                  <c:v>41.138252999999999</c:v>
                </c:pt>
                <c:pt idx="8858">
                  <c:v>41.138252999999999</c:v>
                </c:pt>
                <c:pt idx="8859">
                  <c:v>41.138252999999999</c:v>
                </c:pt>
                <c:pt idx="8860">
                  <c:v>41.138252999999999</c:v>
                </c:pt>
                <c:pt idx="8861">
                  <c:v>41.138252999999999</c:v>
                </c:pt>
                <c:pt idx="8862">
                  <c:v>41.138252999999999</c:v>
                </c:pt>
                <c:pt idx="8863">
                  <c:v>41.138252999999999</c:v>
                </c:pt>
                <c:pt idx="8864">
                  <c:v>41.138252999999999</c:v>
                </c:pt>
                <c:pt idx="8865">
                  <c:v>41.138252999999999</c:v>
                </c:pt>
                <c:pt idx="8866">
                  <c:v>41.138252999999999</c:v>
                </c:pt>
                <c:pt idx="8867">
                  <c:v>41.138252999999999</c:v>
                </c:pt>
                <c:pt idx="8868">
                  <c:v>41.138252999999999</c:v>
                </c:pt>
                <c:pt idx="8869">
                  <c:v>41.138252999999999</c:v>
                </c:pt>
                <c:pt idx="8870">
                  <c:v>41.138252999999999</c:v>
                </c:pt>
                <c:pt idx="8871">
                  <c:v>41.138252999999999</c:v>
                </c:pt>
                <c:pt idx="8872">
                  <c:v>41.138252999999999</c:v>
                </c:pt>
                <c:pt idx="8873">
                  <c:v>41.138252999999999</c:v>
                </c:pt>
                <c:pt idx="8874">
                  <c:v>41.138252999999999</c:v>
                </c:pt>
                <c:pt idx="8875">
                  <c:v>41.138252999999999</c:v>
                </c:pt>
                <c:pt idx="8876">
                  <c:v>41.138252999999999</c:v>
                </c:pt>
                <c:pt idx="8877">
                  <c:v>41.138252999999999</c:v>
                </c:pt>
                <c:pt idx="8878">
                  <c:v>41.138252999999999</c:v>
                </c:pt>
                <c:pt idx="8879">
                  <c:v>41.138252999999999</c:v>
                </c:pt>
                <c:pt idx="8880">
                  <c:v>41.138252999999999</c:v>
                </c:pt>
                <c:pt idx="8881">
                  <c:v>41.138252999999999</c:v>
                </c:pt>
                <c:pt idx="8882">
                  <c:v>41.138252999999999</c:v>
                </c:pt>
                <c:pt idx="8883">
                  <c:v>41.138252999999999</c:v>
                </c:pt>
                <c:pt idx="8884">
                  <c:v>41.138252999999999</c:v>
                </c:pt>
                <c:pt idx="8885">
                  <c:v>41.470122000000003</c:v>
                </c:pt>
                <c:pt idx="8886">
                  <c:v>41.138252999999999</c:v>
                </c:pt>
                <c:pt idx="8887">
                  <c:v>41.138252999999999</c:v>
                </c:pt>
                <c:pt idx="8888">
                  <c:v>41.138252999999999</c:v>
                </c:pt>
                <c:pt idx="8889">
                  <c:v>41.138252999999999</c:v>
                </c:pt>
                <c:pt idx="8890">
                  <c:v>41.138252999999999</c:v>
                </c:pt>
                <c:pt idx="8891">
                  <c:v>41.138252999999999</c:v>
                </c:pt>
                <c:pt idx="8892">
                  <c:v>41.138252999999999</c:v>
                </c:pt>
                <c:pt idx="8893">
                  <c:v>41.138252999999999</c:v>
                </c:pt>
                <c:pt idx="8894">
                  <c:v>41.138252999999999</c:v>
                </c:pt>
                <c:pt idx="8895">
                  <c:v>41.138252999999999</c:v>
                </c:pt>
                <c:pt idx="8896">
                  <c:v>41.138252999999999</c:v>
                </c:pt>
                <c:pt idx="8897">
                  <c:v>41.138252999999999</c:v>
                </c:pt>
                <c:pt idx="8898">
                  <c:v>41.138252999999999</c:v>
                </c:pt>
                <c:pt idx="8899">
                  <c:v>41.138252999999999</c:v>
                </c:pt>
                <c:pt idx="8900">
                  <c:v>41.138252999999999</c:v>
                </c:pt>
                <c:pt idx="8901">
                  <c:v>41.470122000000003</c:v>
                </c:pt>
                <c:pt idx="8902">
                  <c:v>41.470122000000003</c:v>
                </c:pt>
                <c:pt idx="8903">
                  <c:v>41.138252999999999</c:v>
                </c:pt>
                <c:pt idx="8904">
                  <c:v>41.138252999999999</c:v>
                </c:pt>
                <c:pt idx="8905">
                  <c:v>41.470122000000003</c:v>
                </c:pt>
                <c:pt idx="8906">
                  <c:v>41.470122000000003</c:v>
                </c:pt>
                <c:pt idx="8907">
                  <c:v>41.138252999999999</c:v>
                </c:pt>
                <c:pt idx="8908">
                  <c:v>41.138252999999999</c:v>
                </c:pt>
                <c:pt idx="8909">
                  <c:v>41.138252999999999</c:v>
                </c:pt>
                <c:pt idx="8910">
                  <c:v>41.138252999999999</c:v>
                </c:pt>
                <c:pt idx="8911">
                  <c:v>41.138252999999999</c:v>
                </c:pt>
                <c:pt idx="8912">
                  <c:v>41.138252999999999</c:v>
                </c:pt>
                <c:pt idx="8913">
                  <c:v>41.138252999999999</c:v>
                </c:pt>
                <c:pt idx="8914">
                  <c:v>41.138252999999999</c:v>
                </c:pt>
                <c:pt idx="8915">
                  <c:v>41.138252999999999</c:v>
                </c:pt>
                <c:pt idx="8916">
                  <c:v>41.138252999999999</c:v>
                </c:pt>
                <c:pt idx="8917">
                  <c:v>41.138252999999999</c:v>
                </c:pt>
                <c:pt idx="8918">
                  <c:v>41.138252999999999</c:v>
                </c:pt>
                <c:pt idx="8919">
                  <c:v>41.138252999999999</c:v>
                </c:pt>
                <c:pt idx="8920">
                  <c:v>41.138252999999999</c:v>
                </c:pt>
                <c:pt idx="8921">
                  <c:v>41.470122000000003</c:v>
                </c:pt>
                <c:pt idx="8922">
                  <c:v>41.138252999999999</c:v>
                </c:pt>
                <c:pt idx="8923">
                  <c:v>41.138252999999999</c:v>
                </c:pt>
                <c:pt idx="8924">
                  <c:v>41.470122000000003</c:v>
                </c:pt>
                <c:pt idx="8925">
                  <c:v>41.138252999999999</c:v>
                </c:pt>
                <c:pt idx="8926">
                  <c:v>41.470122000000003</c:v>
                </c:pt>
                <c:pt idx="8927">
                  <c:v>41.138252999999999</c:v>
                </c:pt>
                <c:pt idx="8928">
                  <c:v>41.138252999999999</c:v>
                </c:pt>
                <c:pt idx="8929">
                  <c:v>41.138252999999999</c:v>
                </c:pt>
                <c:pt idx="8930">
                  <c:v>41.138252999999999</c:v>
                </c:pt>
                <c:pt idx="8931">
                  <c:v>41.470122000000003</c:v>
                </c:pt>
                <c:pt idx="8932">
                  <c:v>41.138252999999999</c:v>
                </c:pt>
                <c:pt idx="8933">
                  <c:v>41.138252999999999</c:v>
                </c:pt>
                <c:pt idx="8934">
                  <c:v>41.138252999999999</c:v>
                </c:pt>
                <c:pt idx="8935">
                  <c:v>41.138252999999999</c:v>
                </c:pt>
                <c:pt idx="8936">
                  <c:v>41.138252999999999</c:v>
                </c:pt>
                <c:pt idx="8937">
                  <c:v>41.138252999999999</c:v>
                </c:pt>
                <c:pt idx="8938">
                  <c:v>41.138252999999999</c:v>
                </c:pt>
                <c:pt idx="8939">
                  <c:v>41.138252999999999</c:v>
                </c:pt>
                <c:pt idx="8940">
                  <c:v>41.138252999999999</c:v>
                </c:pt>
                <c:pt idx="8941">
                  <c:v>41.138252999999999</c:v>
                </c:pt>
                <c:pt idx="8942">
                  <c:v>41.138252999999999</c:v>
                </c:pt>
                <c:pt idx="8943">
                  <c:v>41.138252999999999</c:v>
                </c:pt>
                <c:pt idx="8944">
                  <c:v>41.138252999999999</c:v>
                </c:pt>
                <c:pt idx="8945">
                  <c:v>41.138252999999999</c:v>
                </c:pt>
                <c:pt idx="8946">
                  <c:v>41.138252999999999</c:v>
                </c:pt>
                <c:pt idx="8947">
                  <c:v>41.138252999999999</c:v>
                </c:pt>
                <c:pt idx="8948">
                  <c:v>41.138252999999999</c:v>
                </c:pt>
                <c:pt idx="8949">
                  <c:v>41.138252999999999</c:v>
                </c:pt>
                <c:pt idx="8950">
                  <c:v>41.138252999999999</c:v>
                </c:pt>
                <c:pt idx="8951">
                  <c:v>41.138252999999999</c:v>
                </c:pt>
                <c:pt idx="8952">
                  <c:v>41.138252999999999</c:v>
                </c:pt>
                <c:pt idx="8953">
                  <c:v>41.138252999999999</c:v>
                </c:pt>
                <c:pt idx="8954">
                  <c:v>41.138252999999999</c:v>
                </c:pt>
                <c:pt idx="8955">
                  <c:v>41.138252999999999</c:v>
                </c:pt>
                <c:pt idx="8956">
                  <c:v>41.138252999999999</c:v>
                </c:pt>
                <c:pt idx="8957">
                  <c:v>41.138252999999999</c:v>
                </c:pt>
                <c:pt idx="8958">
                  <c:v>41.138252999999999</c:v>
                </c:pt>
                <c:pt idx="8959">
                  <c:v>41.138252999999999</c:v>
                </c:pt>
                <c:pt idx="8960">
                  <c:v>41.138252999999999</c:v>
                </c:pt>
                <c:pt idx="8961">
                  <c:v>41.138252999999999</c:v>
                </c:pt>
                <c:pt idx="8962">
                  <c:v>41.138252999999999</c:v>
                </c:pt>
                <c:pt idx="8963">
                  <c:v>41.138252999999999</c:v>
                </c:pt>
                <c:pt idx="8964">
                  <c:v>41.138252999999999</c:v>
                </c:pt>
                <c:pt idx="8965">
                  <c:v>41.138252999999999</c:v>
                </c:pt>
                <c:pt idx="8966">
                  <c:v>41.138252999999999</c:v>
                </c:pt>
                <c:pt idx="8967">
                  <c:v>41.138252999999999</c:v>
                </c:pt>
                <c:pt idx="8968">
                  <c:v>41.138252999999999</c:v>
                </c:pt>
                <c:pt idx="8969">
                  <c:v>41.138252999999999</c:v>
                </c:pt>
                <c:pt idx="8970">
                  <c:v>41.138252999999999</c:v>
                </c:pt>
                <c:pt idx="8971">
                  <c:v>41.138252999999999</c:v>
                </c:pt>
                <c:pt idx="8972">
                  <c:v>41.138252999999999</c:v>
                </c:pt>
                <c:pt idx="8973">
                  <c:v>41.138252999999999</c:v>
                </c:pt>
                <c:pt idx="8974">
                  <c:v>41.138252999999999</c:v>
                </c:pt>
                <c:pt idx="8975">
                  <c:v>41.138252999999999</c:v>
                </c:pt>
                <c:pt idx="8976">
                  <c:v>41.138252999999999</c:v>
                </c:pt>
                <c:pt idx="8977">
                  <c:v>41.138252999999999</c:v>
                </c:pt>
                <c:pt idx="8978">
                  <c:v>41.138252999999999</c:v>
                </c:pt>
                <c:pt idx="8979">
                  <c:v>41.138252999999999</c:v>
                </c:pt>
                <c:pt idx="8980">
                  <c:v>41.138252999999999</c:v>
                </c:pt>
                <c:pt idx="8981">
                  <c:v>41.138252999999999</c:v>
                </c:pt>
                <c:pt idx="8982">
                  <c:v>41.138252999999999</c:v>
                </c:pt>
                <c:pt idx="8983">
                  <c:v>41.138252999999999</c:v>
                </c:pt>
                <c:pt idx="8984">
                  <c:v>41.138252999999999</c:v>
                </c:pt>
                <c:pt idx="8985">
                  <c:v>41.138252999999999</c:v>
                </c:pt>
                <c:pt idx="8986">
                  <c:v>41.138252999999999</c:v>
                </c:pt>
                <c:pt idx="8987">
                  <c:v>41.138252999999999</c:v>
                </c:pt>
                <c:pt idx="8988">
                  <c:v>41.138252999999999</c:v>
                </c:pt>
                <c:pt idx="8989">
                  <c:v>41.138252999999999</c:v>
                </c:pt>
                <c:pt idx="8990">
                  <c:v>41.138252999999999</c:v>
                </c:pt>
                <c:pt idx="8991">
                  <c:v>41.470122000000003</c:v>
                </c:pt>
                <c:pt idx="8992">
                  <c:v>41.138252999999999</c:v>
                </c:pt>
                <c:pt idx="8993">
                  <c:v>41.138252999999999</c:v>
                </c:pt>
                <c:pt idx="8994">
                  <c:v>41.138252999999999</c:v>
                </c:pt>
                <c:pt idx="8995">
                  <c:v>41.138252999999999</c:v>
                </c:pt>
                <c:pt idx="8996">
                  <c:v>41.138252999999999</c:v>
                </c:pt>
                <c:pt idx="8997">
                  <c:v>41.138252999999999</c:v>
                </c:pt>
                <c:pt idx="8998">
                  <c:v>41.138252999999999</c:v>
                </c:pt>
                <c:pt idx="8999">
                  <c:v>41.138252999999999</c:v>
                </c:pt>
                <c:pt idx="9000">
                  <c:v>41.138252999999999</c:v>
                </c:pt>
                <c:pt idx="9001">
                  <c:v>41.138252999999999</c:v>
                </c:pt>
                <c:pt idx="9002">
                  <c:v>41.138252999999999</c:v>
                </c:pt>
                <c:pt idx="9003">
                  <c:v>41.138252999999999</c:v>
                </c:pt>
                <c:pt idx="9004">
                  <c:v>41.138252999999999</c:v>
                </c:pt>
                <c:pt idx="9005">
                  <c:v>41.138252999999999</c:v>
                </c:pt>
                <c:pt idx="9006">
                  <c:v>41.138252999999999</c:v>
                </c:pt>
                <c:pt idx="9007">
                  <c:v>41.138252999999999</c:v>
                </c:pt>
                <c:pt idx="9008">
                  <c:v>41.138252999999999</c:v>
                </c:pt>
                <c:pt idx="9009">
                  <c:v>41.138252999999999</c:v>
                </c:pt>
                <c:pt idx="9010">
                  <c:v>41.138252999999999</c:v>
                </c:pt>
                <c:pt idx="9011">
                  <c:v>41.138252999999999</c:v>
                </c:pt>
                <c:pt idx="9012">
                  <c:v>41.138252999999999</c:v>
                </c:pt>
                <c:pt idx="9013">
                  <c:v>41.138252999999999</c:v>
                </c:pt>
                <c:pt idx="9014">
                  <c:v>41.138252999999999</c:v>
                </c:pt>
                <c:pt idx="9015">
                  <c:v>41.138252999999999</c:v>
                </c:pt>
                <c:pt idx="9016">
                  <c:v>41.138252999999999</c:v>
                </c:pt>
                <c:pt idx="9017">
                  <c:v>41.138252999999999</c:v>
                </c:pt>
                <c:pt idx="9018">
                  <c:v>41.138252999999999</c:v>
                </c:pt>
                <c:pt idx="9019">
                  <c:v>41.470122000000003</c:v>
                </c:pt>
                <c:pt idx="9020">
                  <c:v>41.138252999999999</c:v>
                </c:pt>
                <c:pt idx="9021">
                  <c:v>41.138252999999999</c:v>
                </c:pt>
                <c:pt idx="9022">
                  <c:v>41.138252999999999</c:v>
                </c:pt>
                <c:pt idx="9023">
                  <c:v>41.138252999999999</c:v>
                </c:pt>
                <c:pt idx="9024">
                  <c:v>41.138252999999999</c:v>
                </c:pt>
                <c:pt idx="9025">
                  <c:v>41.138252999999999</c:v>
                </c:pt>
                <c:pt idx="9026">
                  <c:v>41.138252999999999</c:v>
                </c:pt>
                <c:pt idx="9027">
                  <c:v>41.138252999999999</c:v>
                </c:pt>
                <c:pt idx="9028">
                  <c:v>41.138252999999999</c:v>
                </c:pt>
                <c:pt idx="9029">
                  <c:v>41.138252999999999</c:v>
                </c:pt>
                <c:pt idx="9030">
                  <c:v>41.138252999999999</c:v>
                </c:pt>
                <c:pt idx="9031">
                  <c:v>41.138252999999999</c:v>
                </c:pt>
                <c:pt idx="9032">
                  <c:v>41.138252999999999</c:v>
                </c:pt>
                <c:pt idx="9033">
                  <c:v>41.138252999999999</c:v>
                </c:pt>
                <c:pt idx="9034">
                  <c:v>41.138252999999999</c:v>
                </c:pt>
                <c:pt idx="9035">
                  <c:v>41.138252999999999</c:v>
                </c:pt>
                <c:pt idx="9036">
                  <c:v>41.138252999999999</c:v>
                </c:pt>
                <c:pt idx="9037">
                  <c:v>41.138252999999999</c:v>
                </c:pt>
                <c:pt idx="9038">
                  <c:v>41.138252999999999</c:v>
                </c:pt>
                <c:pt idx="9039">
                  <c:v>41.138252999999999</c:v>
                </c:pt>
                <c:pt idx="9040">
                  <c:v>41.138252999999999</c:v>
                </c:pt>
                <c:pt idx="9041">
                  <c:v>41.138252999999999</c:v>
                </c:pt>
                <c:pt idx="9042">
                  <c:v>41.138252999999999</c:v>
                </c:pt>
                <c:pt idx="9043">
                  <c:v>41.138252999999999</c:v>
                </c:pt>
                <c:pt idx="9044">
                  <c:v>41.138252999999999</c:v>
                </c:pt>
                <c:pt idx="9045">
                  <c:v>41.138252999999999</c:v>
                </c:pt>
                <c:pt idx="9046">
                  <c:v>41.138252999999999</c:v>
                </c:pt>
                <c:pt idx="9047">
                  <c:v>41.138252999999999</c:v>
                </c:pt>
                <c:pt idx="9048">
                  <c:v>41.138252999999999</c:v>
                </c:pt>
                <c:pt idx="9049">
                  <c:v>41.138252999999999</c:v>
                </c:pt>
                <c:pt idx="9050">
                  <c:v>41.138252999999999</c:v>
                </c:pt>
                <c:pt idx="9051">
                  <c:v>41.138252999999999</c:v>
                </c:pt>
                <c:pt idx="9052">
                  <c:v>41.138252999999999</c:v>
                </c:pt>
                <c:pt idx="9053">
                  <c:v>41.138252999999999</c:v>
                </c:pt>
                <c:pt idx="9054">
                  <c:v>41.138252999999999</c:v>
                </c:pt>
                <c:pt idx="9055">
                  <c:v>41.138252999999999</c:v>
                </c:pt>
                <c:pt idx="9056">
                  <c:v>41.138252999999999</c:v>
                </c:pt>
                <c:pt idx="9057">
                  <c:v>41.470122000000003</c:v>
                </c:pt>
                <c:pt idx="9058">
                  <c:v>41.138252999999999</c:v>
                </c:pt>
                <c:pt idx="9059">
                  <c:v>41.138252999999999</c:v>
                </c:pt>
                <c:pt idx="9060">
                  <c:v>41.138252999999999</c:v>
                </c:pt>
                <c:pt idx="9061">
                  <c:v>41.138252999999999</c:v>
                </c:pt>
                <c:pt idx="9062">
                  <c:v>41.138252999999999</c:v>
                </c:pt>
                <c:pt idx="9063">
                  <c:v>41.138252999999999</c:v>
                </c:pt>
                <c:pt idx="9064">
                  <c:v>41.138252999999999</c:v>
                </c:pt>
                <c:pt idx="9065">
                  <c:v>41.138252999999999</c:v>
                </c:pt>
                <c:pt idx="9066">
                  <c:v>41.138252999999999</c:v>
                </c:pt>
                <c:pt idx="9067">
                  <c:v>41.138252999999999</c:v>
                </c:pt>
                <c:pt idx="9068">
                  <c:v>41.138252999999999</c:v>
                </c:pt>
                <c:pt idx="9069">
                  <c:v>41.138252999999999</c:v>
                </c:pt>
                <c:pt idx="9070">
                  <c:v>41.138252999999999</c:v>
                </c:pt>
                <c:pt idx="9071">
                  <c:v>41.138252999999999</c:v>
                </c:pt>
                <c:pt idx="9072">
                  <c:v>41.138252999999999</c:v>
                </c:pt>
                <c:pt idx="9073">
                  <c:v>41.138252999999999</c:v>
                </c:pt>
                <c:pt idx="9074">
                  <c:v>41.138252999999999</c:v>
                </c:pt>
                <c:pt idx="9075">
                  <c:v>41.138252999999999</c:v>
                </c:pt>
                <c:pt idx="9076">
                  <c:v>41.138252999999999</c:v>
                </c:pt>
                <c:pt idx="9077">
                  <c:v>41.138252999999999</c:v>
                </c:pt>
                <c:pt idx="9078">
                  <c:v>41.138252999999999</c:v>
                </c:pt>
                <c:pt idx="9079">
                  <c:v>41.138252999999999</c:v>
                </c:pt>
                <c:pt idx="9080">
                  <c:v>41.138252999999999</c:v>
                </c:pt>
                <c:pt idx="9081">
                  <c:v>41.138252999999999</c:v>
                </c:pt>
                <c:pt idx="9082">
                  <c:v>41.138252999999999</c:v>
                </c:pt>
                <c:pt idx="9083">
                  <c:v>41.138252999999999</c:v>
                </c:pt>
                <c:pt idx="9084">
                  <c:v>41.138252999999999</c:v>
                </c:pt>
                <c:pt idx="9085">
                  <c:v>41.138252999999999</c:v>
                </c:pt>
                <c:pt idx="9086">
                  <c:v>41.470122000000003</c:v>
                </c:pt>
                <c:pt idx="9087">
                  <c:v>41.138252999999999</c:v>
                </c:pt>
                <c:pt idx="9088">
                  <c:v>41.138252999999999</c:v>
                </c:pt>
                <c:pt idx="9089">
                  <c:v>41.138252999999999</c:v>
                </c:pt>
                <c:pt idx="9090">
                  <c:v>41.138252999999999</c:v>
                </c:pt>
                <c:pt idx="9091">
                  <c:v>41.138252999999999</c:v>
                </c:pt>
                <c:pt idx="9092">
                  <c:v>41.138252999999999</c:v>
                </c:pt>
                <c:pt idx="9093">
                  <c:v>41.138252999999999</c:v>
                </c:pt>
                <c:pt idx="9094">
                  <c:v>41.138252999999999</c:v>
                </c:pt>
                <c:pt idx="9095">
                  <c:v>41.138252999999999</c:v>
                </c:pt>
                <c:pt idx="9096">
                  <c:v>41.138252999999999</c:v>
                </c:pt>
                <c:pt idx="9097">
                  <c:v>41.138252999999999</c:v>
                </c:pt>
                <c:pt idx="9098">
                  <c:v>41.138252999999999</c:v>
                </c:pt>
                <c:pt idx="9099">
                  <c:v>41.138252999999999</c:v>
                </c:pt>
                <c:pt idx="9100">
                  <c:v>41.138252999999999</c:v>
                </c:pt>
                <c:pt idx="9101">
                  <c:v>41.138252999999999</c:v>
                </c:pt>
                <c:pt idx="9102">
                  <c:v>41.138252999999999</c:v>
                </c:pt>
                <c:pt idx="9103">
                  <c:v>41.138252999999999</c:v>
                </c:pt>
                <c:pt idx="9104">
                  <c:v>41.138252999999999</c:v>
                </c:pt>
                <c:pt idx="9105">
                  <c:v>41.138252999999999</c:v>
                </c:pt>
                <c:pt idx="9106">
                  <c:v>41.138252999999999</c:v>
                </c:pt>
                <c:pt idx="9107">
                  <c:v>41.138252999999999</c:v>
                </c:pt>
                <c:pt idx="9108">
                  <c:v>41.138252999999999</c:v>
                </c:pt>
                <c:pt idx="9109">
                  <c:v>41.138252999999999</c:v>
                </c:pt>
                <c:pt idx="9110">
                  <c:v>41.138252999999999</c:v>
                </c:pt>
                <c:pt idx="9111">
                  <c:v>41.138252999999999</c:v>
                </c:pt>
                <c:pt idx="9112">
                  <c:v>41.138252999999999</c:v>
                </c:pt>
                <c:pt idx="9113">
                  <c:v>41.138252999999999</c:v>
                </c:pt>
                <c:pt idx="9114">
                  <c:v>41.138252999999999</c:v>
                </c:pt>
                <c:pt idx="9115">
                  <c:v>41.138252999999999</c:v>
                </c:pt>
                <c:pt idx="9116">
                  <c:v>41.138252999999999</c:v>
                </c:pt>
                <c:pt idx="9117">
                  <c:v>41.138252999999999</c:v>
                </c:pt>
                <c:pt idx="9118">
                  <c:v>41.138252999999999</c:v>
                </c:pt>
                <c:pt idx="9119">
                  <c:v>41.138252999999999</c:v>
                </c:pt>
                <c:pt idx="9120">
                  <c:v>41.138252999999999</c:v>
                </c:pt>
                <c:pt idx="9121">
                  <c:v>41.138252999999999</c:v>
                </c:pt>
                <c:pt idx="9122">
                  <c:v>41.138252999999999</c:v>
                </c:pt>
                <c:pt idx="9123">
                  <c:v>41.138252999999999</c:v>
                </c:pt>
                <c:pt idx="9124">
                  <c:v>41.138252999999999</c:v>
                </c:pt>
                <c:pt idx="9125">
                  <c:v>41.138252999999999</c:v>
                </c:pt>
                <c:pt idx="9126">
                  <c:v>41.138252999999999</c:v>
                </c:pt>
                <c:pt idx="9127">
                  <c:v>41.138252999999999</c:v>
                </c:pt>
                <c:pt idx="9128">
                  <c:v>41.138252999999999</c:v>
                </c:pt>
                <c:pt idx="9129">
                  <c:v>41.138252999999999</c:v>
                </c:pt>
                <c:pt idx="9130">
                  <c:v>41.138252999999999</c:v>
                </c:pt>
                <c:pt idx="9131">
                  <c:v>41.138252999999999</c:v>
                </c:pt>
                <c:pt idx="9132">
                  <c:v>41.138252999999999</c:v>
                </c:pt>
                <c:pt idx="9133">
                  <c:v>41.138252999999999</c:v>
                </c:pt>
                <c:pt idx="9134">
                  <c:v>41.138252999999999</c:v>
                </c:pt>
                <c:pt idx="9135">
                  <c:v>41.138252999999999</c:v>
                </c:pt>
                <c:pt idx="9136">
                  <c:v>41.138252999999999</c:v>
                </c:pt>
                <c:pt idx="9137">
                  <c:v>41.138252999999999</c:v>
                </c:pt>
                <c:pt idx="9138">
                  <c:v>41.138252999999999</c:v>
                </c:pt>
                <c:pt idx="9139">
                  <c:v>41.138252999999999</c:v>
                </c:pt>
                <c:pt idx="9140">
                  <c:v>41.138252999999999</c:v>
                </c:pt>
                <c:pt idx="9141">
                  <c:v>41.138252999999999</c:v>
                </c:pt>
                <c:pt idx="9142">
                  <c:v>41.138252999999999</c:v>
                </c:pt>
                <c:pt idx="9143">
                  <c:v>41.138252999999999</c:v>
                </c:pt>
                <c:pt idx="9144">
                  <c:v>41.470122000000003</c:v>
                </c:pt>
                <c:pt idx="9145">
                  <c:v>41.138252999999999</c:v>
                </c:pt>
                <c:pt idx="9146">
                  <c:v>41.138252999999999</c:v>
                </c:pt>
                <c:pt idx="9147">
                  <c:v>41.138252999999999</c:v>
                </c:pt>
                <c:pt idx="9148">
                  <c:v>41.138252999999999</c:v>
                </c:pt>
                <c:pt idx="9149">
                  <c:v>41.138252999999999</c:v>
                </c:pt>
                <c:pt idx="9150">
                  <c:v>41.138252999999999</c:v>
                </c:pt>
                <c:pt idx="9151">
                  <c:v>41.470122000000003</c:v>
                </c:pt>
                <c:pt idx="9152">
                  <c:v>41.138252999999999</c:v>
                </c:pt>
                <c:pt idx="9153">
                  <c:v>41.138252999999999</c:v>
                </c:pt>
                <c:pt idx="9154">
                  <c:v>41.138252999999999</c:v>
                </c:pt>
                <c:pt idx="9155">
                  <c:v>41.138252999999999</c:v>
                </c:pt>
                <c:pt idx="9156">
                  <c:v>41.138252999999999</c:v>
                </c:pt>
                <c:pt idx="9157">
                  <c:v>41.138252999999999</c:v>
                </c:pt>
                <c:pt idx="9158">
                  <c:v>41.138252999999999</c:v>
                </c:pt>
                <c:pt idx="9159">
                  <c:v>41.138252999999999</c:v>
                </c:pt>
                <c:pt idx="9160">
                  <c:v>41.470122000000003</c:v>
                </c:pt>
                <c:pt idx="9161">
                  <c:v>41.470122000000003</c:v>
                </c:pt>
                <c:pt idx="9162">
                  <c:v>41.138252999999999</c:v>
                </c:pt>
                <c:pt idx="9163">
                  <c:v>41.138252999999999</c:v>
                </c:pt>
                <c:pt idx="9164">
                  <c:v>41.138252999999999</c:v>
                </c:pt>
                <c:pt idx="9165">
                  <c:v>41.138252999999999</c:v>
                </c:pt>
                <c:pt idx="9166">
                  <c:v>41.138252999999999</c:v>
                </c:pt>
                <c:pt idx="9167">
                  <c:v>41.138252999999999</c:v>
                </c:pt>
                <c:pt idx="9168">
                  <c:v>41.138252999999999</c:v>
                </c:pt>
                <c:pt idx="9169">
                  <c:v>41.138252999999999</c:v>
                </c:pt>
                <c:pt idx="9170">
                  <c:v>41.138252999999999</c:v>
                </c:pt>
                <c:pt idx="9171">
                  <c:v>41.470122000000003</c:v>
                </c:pt>
                <c:pt idx="9172">
                  <c:v>41.138252999999999</c:v>
                </c:pt>
                <c:pt idx="9173">
                  <c:v>41.138252999999999</c:v>
                </c:pt>
                <c:pt idx="9174">
                  <c:v>41.138252999999999</c:v>
                </c:pt>
                <c:pt idx="9175">
                  <c:v>41.138252999999999</c:v>
                </c:pt>
                <c:pt idx="9176">
                  <c:v>41.138252999999999</c:v>
                </c:pt>
                <c:pt idx="9177">
                  <c:v>41.138252999999999</c:v>
                </c:pt>
                <c:pt idx="9178">
                  <c:v>41.138252999999999</c:v>
                </c:pt>
                <c:pt idx="9179">
                  <c:v>41.138252999999999</c:v>
                </c:pt>
                <c:pt idx="9180">
                  <c:v>41.138252999999999</c:v>
                </c:pt>
                <c:pt idx="9181">
                  <c:v>41.138252999999999</c:v>
                </c:pt>
                <c:pt idx="9182">
                  <c:v>41.138252999999999</c:v>
                </c:pt>
                <c:pt idx="9183">
                  <c:v>41.138252999999999</c:v>
                </c:pt>
                <c:pt idx="9184">
                  <c:v>41.470122000000003</c:v>
                </c:pt>
                <c:pt idx="9185">
                  <c:v>41.138252999999999</c:v>
                </c:pt>
                <c:pt idx="9186">
                  <c:v>41.138252999999999</c:v>
                </c:pt>
                <c:pt idx="9187">
                  <c:v>41.470122000000003</c:v>
                </c:pt>
                <c:pt idx="9188">
                  <c:v>41.138252999999999</c:v>
                </c:pt>
                <c:pt idx="9189">
                  <c:v>41.138252999999999</c:v>
                </c:pt>
                <c:pt idx="9190">
                  <c:v>41.138252999999999</c:v>
                </c:pt>
                <c:pt idx="9191">
                  <c:v>41.138252999999999</c:v>
                </c:pt>
                <c:pt idx="9192">
                  <c:v>41.138252999999999</c:v>
                </c:pt>
                <c:pt idx="9193">
                  <c:v>41.138252999999999</c:v>
                </c:pt>
                <c:pt idx="9194">
                  <c:v>41.138252999999999</c:v>
                </c:pt>
                <c:pt idx="9195">
                  <c:v>41.138252999999999</c:v>
                </c:pt>
                <c:pt idx="9196">
                  <c:v>41.138252999999999</c:v>
                </c:pt>
                <c:pt idx="9197">
                  <c:v>41.138252999999999</c:v>
                </c:pt>
                <c:pt idx="9198">
                  <c:v>41.138252999999999</c:v>
                </c:pt>
                <c:pt idx="9199">
                  <c:v>41.138252999999999</c:v>
                </c:pt>
                <c:pt idx="9200">
                  <c:v>41.138252999999999</c:v>
                </c:pt>
                <c:pt idx="9201">
                  <c:v>41.138252999999999</c:v>
                </c:pt>
                <c:pt idx="9202">
                  <c:v>41.138252999999999</c:v>
                </c:pt>
                <c:pt idx="9203">
                  <c:v>41.138252999999999</c:v>
                </c:pt>
                <c:pt idx="9204">
                  <c:v>41.138252999999999</c:v>
                </c:pt>
                <c:pt idx="9205">
                  <c:v>41.138252999999999</c:v>
                </c:pt>
                <c:pt idx="9206">
                  <c:v>41.138252999999999</c:v>
                </c:pt>
                <c:pt idx="9207">
                  <c:v>41.138252999999999</c:v>
                </c:pt>
                <c:pt idx="9208">
                  <c:v>41.138252999999999</c:v>
                </c:pt>
                <c:pt idx="9209">
                  <c:v>41.138252999999999</c:v>
                </c:pt>
                <c:pt idx="9210">
                  <c:v>41.138252999999999</c:v>
                </c:pt>
                <c:pt idx="9211">
                  <c:v>41.138252999999999</c:v>
                </c:pt>
                <c:pt idx="9212">
                  <c:v>41.138252999999999</c:v>
                </c:pt>
                <c:pt idx="9213">
                  <c:v>41.138252999999999</c:v>
                </c:pt>
                <c:pt idx="9214">
                  <c:v>41.138252999999999</c:v>
                </c:pt>
                <c:pt idx="9215">
                  <c:v>41.138252999999999</c:v>
                </c:pt>
                <c:pt idx="9216">
                  <c:v>41.138252999999999</c:v>
                </c:pt>
                <c:pt idx="9217">
                  <c:v>41.138252999999999</c:v>
                </c:pt>
                <c:pt idx="9218">
                  <c:v>41.138252999999999</c:v>
                </c:pt>
                <c:pt idx="9219">
                  <c:v>41.138252999999999</c:v>
                </c:pt>
                <c:pt idx="9220">
                  <c:v>41.138252999999999</c:v>
                </c:pt>
                <c:pt idx="9221">
                  <c:v>41.138252999999999</c:v>
                </c:pt>
                <c:pt idx="9222">
                  <c:v>41.138252999999999</c:v>
                </c:pt>
                <c:pt idx="9223">
                  <c:v>41.470122000000003</c:v>
                </c:pt>
                <c:pt idx="9224">
                  <c:v>41.138252999999999</c:v>
                </c:pt>
                <c:pt idx="9225">
                  <c:v>41.470122000000003</c:v>
                </c:pt>
                <c:pt idx="9226">
                  <c:v>41.470122000000003</c:v>
                </c:pt>
                <c:pt idx="9227">
                  <c:v>41.138252999999999</c:v>
                </c:pt>
                <c:pt idx="9228">
                  <c:v>41.138252999999999</c:v>
                </c:pt>
                <c:pt idx="9229">
                  <c:v>41.138252999999999</c:v>
                </c:pt>
                <c:pt idx="9230">
                  <c:v>41.138252999999999</c:v>
                </c:pt>
                <c:pt idx="9231">
                  <c:v>41.138252999999999</c:v>
                </c:pt>
                <c:pt idx="9232">
                  <c:v>41.470122000000003</c:v>
                </c:pt>
                <c:pt idx="9233">
                  <c:v>41.138252999999999</c:v>
                </c:pt>
                <c:pt idx="9234">
                  <c:v>41.138252999999999</c:v>
                </c:pt>
                <c:pt idx="9235">
                  <c:v>41.470122000000003</c:v>
                </c:pt>
                <c:pt idx="9236">
                  <c:v>41.138252999999999</c:v>
                </c:pt>
                <c:pt idx="9237">
                  <c:v>41.138252999999999</c:v>
                </c:pt>
                <c:pt idx="9238">
                  <c:v>41.470122000000003</c:v>
                </c:pt>
                <c:pt idx="9239">
                  <c:v>41.470122000000003</c:v>
                </c:pt>
                <c:pt idx="9240">
                  <c:v>41.470122000000003</c:v>
                </c:pt>
                <c:pt idx="9241">
                  <c:v>41.470122000000003</c:v>
                </c:pt>
                <c:pt idx="9242">
                  <c:v>41.138252999999999</c:v>
                </c:pt>
                <c:pt idx="9243">
                  <c:v>41.470122000000003</c:v>
                </c:pt>
                <c:pt idx="9244">
                  <c:v>41.470122000000003</c:v>
                </c:pt>
                <c:pt idx="9245">
                  <c:v>41.138252999999999</c:v>
                </c:pt>
                <c:pt idx="9246">
                  <c:v>41.138252999999999</c:v>
                </c:pt>
                <c:pt idx="9247">
                  <c:v>41.138252999999999</c:v>
                </c:pt>
                <c:pt idx="9248">
                  <c:v>41.470122000000003</c:v>
                </c:pt>
                <c:pt idx="9249">
                  <c:v>41.138252999999999</c:v>
                </c:pt>
                <c:pt idx="9250">
                  <c:v>41.138252999999999</c:v>
                </c:pt>
                <c:pt idx="9251">
                  <c:v>41.470122000000003</c:v>
                </c:pt>
                <c:pt idx="9252">
                  <c:v>41.470122000000003</c:v>
                </c:pt>
                <c:pt idx="9253">
                  <c:v>41.138252999999999</c:v>
                </c:pt>
                <c:pt idx="9254">
                  <c:v>41.138252999999999</c:v>
                </c:pt>
                <c:pt idx="9255">
                  <c:v>41.138252999999999</c:v>
                </c:pt>
                <c:pt idx="9256">
                  <c:v>41.138252999999999</c:v>
                </c:pt>
                <c:pt idx="9257">
                  <c:v>41.138252999999999</c:v>
                </c:pt>
                <c:pt idx="9258">
                  <c:v>41.138252999999999</c:v>
                </c:pt>
                <c:pt idx="9259">
                  <c:v>41.138252999999999</c:v>
                </c:pt>
                <c:pt idx="9260">
                  <c:v>41.138252999999999</c:v>
                </c:pt>
                <c:pt idx="9261">
                  <c:v>41.138252999999999</c:v>
                </c:pt>
                <c:pt idx="9262">
                  <c:v>41.138252999999999</c:v>
                </c:pt>
                <c:pt idx="9263">
                  <c:v>41.138252999999999</c:v>
                </c:pt>
                <c:pt idx="9264">
                  <c:v>41.138252999999999</c:v>
                </c:pt>
                <c:pt idx="9265">
                  <c:v>41.138252999999999</c:v>
                </c:pt>
                <c:pt idx="9266">
                  <c:v>41.138252999999999</c:v>
                </c:pt>
                <c:pt idx="9267">
                  <c:v>41.138252999999999</c:v>
                </c:pt>
                <c:pt idx="9268">
                  <c:v>41.138252999999999</c:v>
                </c:pt>
                <c:pt idx="9269">
                  <c:v>41.138252999999999</c:v>
                </c:pt>
                <c:pt idx="9270">
                  <c:v>41.138252999999999</c:v>
                </c:pt>
                <c:pt idx="9271">
                  <c:v>41.138252999999999</c:v>
                </c:pt>
                <c:pt idx="9272">
                  <c:v>41.138252999999999</c:v>
                </c:pt>
                <c:pt idx="9273">
                  <c:v>41.138252999999999</c:v>
                </c:pt>
                <c:pt idx="9274">
                  <c:v>41.138252999999999</c:v>
                </c:pt>
                <c:pt idx="9275">
                  <c:v>41.138252999999999</c:v>
                </c:pt>
                <c:pt idx="9276">
                  <c:v>41.138252999999999</c:v>
                </c:pt>
                <c:pt idx="9277">
                  <c:v>41.138252999999999</c:v>
                </c:pt>
                <c:pt idx="9278">
                  <c:v>41.138252999999999</c:v>
                </c:pt>
                <c:pt idx="9279">
                  <c:v>41.138252999999999</c:v>
                </c:pt>
                <c:pt idx="9280">
                  <c:v>41.138252999999999</c:v>
                </c:pt>
                <c:pt idx="9281">
                  <c:v>41.138252999999999</c:v>
                </c:pt>
                <c:pt idx="9282">
                  <c:v>41.138252999999999</c:v>
                </c:pt>
                <c:pt idx="9283">
                  <c:v>41.138252999999999</c:v>
                </c:pt>
                <c:pt idx="9284">
                  <c:v>41.138252999999999</c:v>
                </c:pt>
                <c:pt idx="9285">
                  <c:v>41.138252999999999</c:v>
                </c:pt>
                <c:pt idx="9286">
                  <c:v>41.138252999999999</c:v>
                </c:pt>
                <c:pt idx="9287">
                  <c:v>41.138252999999999</c:v>
                </c:pt>
                <c:pt idx="9288">
                  <c:v>41.138252999999999</c:v>
                </c:pt>
                <c:pt idx="9289">
                  <c:v>41.138252999999999</c:v>
                </c:pt>
                <c:pt idx="9290">
                  <c:v>41.138252999999999</c:v>
                </c:pt>
                <c:pt idx="9291">
                  <c:v>41.138252999999999</c:v>
                </c:pt>
                <c:pt idx="9292">
                  <c:v>41.138252999999999</c:v>
                </c:pt>
                <c:pt idx="9293">
                  <c:v>41.138252999999999</c:v>
                </c:pt>
                <c:pt idx="9294">
                  <c:v>41.138252999999999</c:v>
                </c:pt>
                <c:pt idx="9295">
                  <c:v>41.138252999999999</c:v>
                </c:pt>
                <c:pt idx="9296">
                  <c:v>41.138252999999999</c:v>
                </c:pt>
                <c:pt idx="9297">
                  <c:v>41.138252999999999</c:v>
                </c:pt>
                <c:pt idx="9298">
                  <c:v>41.138252999999999</c:v>
                </c:pt>
                <c:pt idx="9299">
                  <c:v>41.138252999999999</c:v>
                </c:pt>
                <c:pt idx="9300">
                  <c:v>41.138252999999999</c:v>
                </c:pt>
                <c:pt idx="9301">
                  <c:v>41.138252999999999</c:v>
                </c:pt>
                <c:pt idx="9302">
                  <c:v>41.138252999999999</c:v>
                </c:pt>
                <c:pt idx="9303">
                  <c:v>41.138252999999999</c:v>
                </c:pt>
                <c:pt idx="9304">
                  <c:v>41.138252999999999</c:v>
                </c:pt>
                <c:pt idx="9305">
                  <c:v>41.138252999999999</c:v>
                </c:pt>
                <c:pt idx="9306">
                  <c:v>41.138252999999999</c:v>
                </c:pt>
                <c:pt idx="9307">
                  <c:v>41.138252999999999</c:v>
                </c:pt>
                <c:pt idx="9308">
                  <c:v>41.138252999999999</c:v>
                </c:pt>
                <c:pt idx="9309">
                  <c:v>41.138252999999999</c:v>
                </c:pt>
                <c:pt idx="9310">
                  <c:v>41.138252999999999</c:v>
                </c:pt>
                <c:pt idx="9311">
                  <c:v>41.138252999999999</c:v>
                </c:pt>
                <c:pt idx="9312">
                  <c:v>41.138252999999999</c:v>
                </c:pt>
                <c:pt idx="9313">
                  <c:v>41.138252999999999</c:v>
                </c:pt>
                <c:pt idx="9314">
                  <c:v>41.138252999999999</c:v>
                </c:pt>
                <c:pt idx="9315">
                  <c:v>41.138252999999999</c:v>
                </c:pt>
                <c:pt idx="9316">
                  <c:v>41.138252999999999</c:v>
                </c:pt>
                <c:pt idx="9317">
                  <c:v>41.138252999999999</c:v>
                </c:pt>
                <c:pt idx="9318">
                  <c:v>41.138252999999999</c:v>
                </c:pt>
                <c:pt idx="9319">
                  <c:v>41.138252999999999</c:v>
                </c:pt>
                <c:pt idx="9320">
                  <c:v>41.138252999999999</c:v>
                </c:pt>
                <c:pt idx="9321">
                  <c:v>41.138252999999999</c:v>
                </c:pt>
                <c:pt idx="9322">
                  <c:v>41.138252999999999</c:v>
                </c:pt>
                <c:pt idx="9323">
                  <c:v>41.138252999999999</c:v>
                </c:pt>
                <c:pt idx="9324">
                  <c:v>41.138252999999999</c:v>
                </c:pt>
                <c:pt idx="9325">
                  <c:v>41.138252999999999</c:v>
                </c:pt>
                <c:pt idx="9326">
                  <c:v>41.138252999999999</c:v>
                </c:pt>
                <c:pt idx="9327">
                  <c:v>41.138252999999999</c:v>
                </c:pt>
                <c:pt idx="9328">
                  <c:v>41.138252999999999</c:v>
                </c:pt>
                <c:pt idx="9329">
                  <c:v>41.138252999999999</c:v>
                </c:pt>
                <c:pt idx="9330">
                  <c:v>41.138252999999999</c:v>
                </c:pt>
                <c:pt idx="9331">
                  <c:v>41.138252999999999</c:v>
                </c:pt>
                <c:pt idx="9332">
                  <c:v>41.138252999999999</c:v>
                </c:pt>
                <c:pt idx="9333">
                  <c:v>41.138252999999999</c:v>
                </c:pt>
                <c:pt idx="9334">
                  <c:v>41.138252999999999</c:v>
                </c:pt>
                <c:pt idx="9335">
                  <c:v>41.138252999999999</c:v>
                </c:pt>
                <c:pt idx="9336">
                  <c:v>41.138252999999999</c:v>
                </c:pt>
                <c:pt idx="9337">
                  <c:v>41.138252999999999</c:v>
                </c:pt>
                <c:pt idx="9338">
                  <c:v>41.138252999999999</c:v>
                </c:pt>
                <c:pt idx="9339">
                  <c:v>41.138252999999999</c:v>
                </c:pt>
                <c:pt idx="9340">
                  <c:v>41.470122000000003</c:v>
                </c:pt>
                <c:pt idx="9341">
                  <c:v>41.138252999999999</c:v>
                </c:pt>
                <c:pt idx="9342">
                  <c:v>41.138252999999999</c:v>
                </c:pt>
                <c:pt idx="9343">
                  <c:v>41.138252999999999</c:v>
                </c:pt>
                <c:pt idx="9344">
                  <c:v>41.138252999999999</c:v>
                </c:pt>
                <c:pt idx="9345">
                  <c:v>41.138252999999999</c:v>
                </c:pt>
                <c:pt idx="9346">
                  <c:v>41.138252999999999</c:v>
                </c:pt>
                <c:pt idx="9347">
                  <c:v>41.138252999999999</c:v>
                </c:pt>
                <c:pt idx="9348">
                  <c:v>41.138252999999999</c:v>
                </c:pt>
                <c:pt idx="9349">
                  <c:v>41.138252999999999</c:v>
                </c:pt>
                <c:pt idx="9350">
                  <c:v>41.138252999999999</c:v>
                </c:pt>
                <c:pt idx="9351">
                  <c:v>41.138252999999999</c:v>
                </c:pt>
                <c:pt idx="9352">
                  <c:v>41.138252999999999</c:v>
                </c:pt>
                <c:pt idx="9353">
                  <c:v>41.138252999999999</c:v>
                </c:pt>
                <c:pt idx="9354">
                  <c:v>41.138252999999999</c:v>
                </c:pt>
                <c:pt idx="9355">
                  <c:v>41.138252999999999</c:v>
                </c:pt>
                <c:pt idx="9356">
                  <c:v>41.138252999999999</c:v>
                </c:pt>
                <c:pt idx="9357">
                  <c:v>41.138252999999999</c:v>
                </c:pt>
                <c:pt idx="9358">
                  <c:v>41.138252999999999</c:v>
                </c:pt>
                <c:pt idx="9359">
                  <c:v>41.138252999999999</c:v>
                </c:pt>
                <c:pt idx="9360">
                  <c:v>41.138252999999999</c:v>
                </c:pt>
                <c:pt idx="9361">
                  <c:v>41.138252999999999</c:v>
                </c:pt>
                <c:pt idx="9362">
                  <c:v>41.138252999999999</c:v>
                </c:pt>
                <c:pt idx="9363">
                  <c:v>41.138252999999999</c:v>
                </c:pt>
                <c:pt idx="9364">
                  <c:v>41.138252999999999</c:v>
                </c:pt>
                <c:pt idx="9365">
                  <c:v>41.138252999999999</c:v>
                </c:pt>
                <c:pt idx="9366">
                  <c:v>41.138252999999999</c:v>
                </c:pt>
                <c:pt idx="9367">
                  <c:v>41.138252999999999</c:v>
                </c:pt>
                <c:pt idx="9368">
                  <c:v>41.138252999999999</c:v>
                </c:pt>
                <c:pt idx="9369">
                  <c:v>41.138252999999999</c:v>
                </c:pt>
                <c:pt idx="9370">
                  <c:v>41.138252999999999</c:v>
                </c:pt>
                <c:pt idx="9371">
                  <c:v>41.138252999999999</c:v>
                </c:pt>
                <c:pt idx="9372">
                  <c:v>41.138252999999999</c:v>
                </c:pt>
                <c:pt idx="9373">
                  <c:v>41.138252999999999</c:v>
                </c:pt>
                <c:pt idx="9374">
                  <c:v>41.138252999999999</c:v>
                </c:pt>
                <c:pt idx="9375">
                  <c:v>41.138252999999999</c:v>
                </c:pt>
                <c:pt idx="9376">
                  <c:v>41.138252999999999</c:v>
                </c:pt>
                <c:pt idx="9377">
                  <c:v>41.138252999999999</c:v>
                </c:pt>
                <c:pt idx="9378">
                  <c:v>41.138252999999999</c:v>
                </c:pt>
                <c:pt idx="9379">
                  <c:v>41.138252999999999</c:v>
                </c:pt>
                <c:pt idx="9380">
                  <c:v>41.138252999999999</c:v>
                </c:pt>
                <c:pt idx="9381">
                  <c:v>41.138252999999999</c:v>
                </c:pt>
                <c:pt idx="9382">
                  <c:v>41.138252999999999</c:v>
                </c:pt>
                <c:pt idx="9383">
                  <c:v>41.138252999999999</c:v>
                </c:pt>
                <c:pt idx="9384">
                  <c:v>41.138252999999999</c:v>
                </c:pt>
                <c:pt idx="9385">
                  <c:v>41.138252999999999</c:v>
                </c:pt>
                <c:pt idx="9386">
                  <c:v>41.138252999999999</c:v>
                </c:pt>
                <c:pt idx="9387">
                  <c:v>41.138252999999999</c:v>
                </c:pt>
                <c:pt idx="9388">
                  <c:v>41.138252999999999</c:v>
                </c:pt>
                <c:pt idx="9389">
                  <c:v>41.138252999999999</c:v>
                </c:pt>
                <c:pt idx="9390">
                  <c:v>41.138252999999999</c:v>
                </c:pt>
                <c:pt idx="9391">
                  <c:v>41.138252999999999</c:v>
                </c:pt>
                <c:pt idx="9392">
                  <c:v>41.138252999999999</c:v>
                </c:pt>
                <c:pt idx="9393">
                  <c:v>41.138252999999999</c:v>
                </c:pt>
                <c:pt idx="9394">
                  <c:v>41.138252999999999</c:v>
                </c:pt>
                <c:pt idx="9395">
                  <c:v>41.138252999999999</c:v>
                </c:pt>
                <c:pt idx="9396">
                  <c:v>41.138252999999999</c:v>
                </c:pt>
                <c:pt idx="9397">
                  <c:v>41.138252999999999</c:v>
                </c:pt>
                <c:pt idx="9398">
                  <c:v>41.138252999999999</c:v>
                </c:pt>
                <c:pt idx="9399">
                  <c:v>41.138252999999999</c:v>
                </c:pt>
                <c:pt idx="9400">
                  <c:v>41.138252999999999</c:v>
                </c:pt>
                <c:pt idx="9401">
                  <c:v>41.138252999999999</c:v>
                </c:pt>
                <c:pt idx="9402">
                  <c:v>41.138252999999999</c:v>
                </c:pt>
                <c:pt idx="9403">
                  <c:v>41.470122000000003</c:v>
                </c:pt>
                <c:pt idx="9404">
                  <c:v>41.138252999999999</c:v>
                </c:pt>
                <c:pt idx="9405">
                  <c:v>41.470122000000003</c:v>
                </c:pt>
                <c:pt idx="9406">
                  <c:v>41.138252999999999</c:v>
                </c:pt>
                <c:pt idx="9407">
                  <c:v>41.470122000000003</c:v>
                </c:pt>
                <c:pt idx="9408">
                  <c:v>41.470122000000003</c:v>
                </c:pt>
                <c:pt idx="9409">
                  <c:v>41.138252999999999</c:v>
                </c:pt>
                <c:pt idx="9410">
                  <c:v>41.470122000000003</c:v>
                </c:pt>
                <c:pt idx="9411">
                  <c:v>41.138252999999999</c:v>
                </c:pt>
                <c:pt idx="9412">
                  <c:v>41.138252999999999</c:v>
                </c:pt>
                <c:pt idx="9413">
                  <c:v>41.138252999999999</c:v>
                </c:pt>
                <c:pt idx="9414">
                  <c:v>41.470122000000003</c:v>
                </c:pt>
                <c:pt idx="9415">
                  <c:v>41.138252999999999</c:v>
                </c:pt>
                <c:pt idx="9416">
                  <c:v>41.138252999999999</c:v>
                </c:pt>
                <c:pt idx="9417">
                  <c:v>41.138252999999999</c:v>
                </c:pt>
                <c:pt idx="9418">
                  <c:v>41.470122000000003</c:v>
                </c:pt>
                <c:pt idx="9419">
                  <c:v>41.138252999999999</c:v>
                </c:pt>
                <c:pt idx="9420">
                  <c:v>41.470122000000003</c:v>
                </c:pt>
                <c:pt idx="9421">
                  <c:v>41.470122000000003</c:v>
                </c:pt>
                <c:pt idx="9422">
                  <c:v>41.138252999999999</c:v>
                </c:pt>
                <c:pt idx="9423">
                  <c:v>41.138252999999999</c:v>
                </c:pt>
                <c:pt idx="9424">
                  <c:v>41.138252999999999</c:v>
                </c:pt>
                <c:pt idx="9425">
                  <c:v>41.138252999999999</c:v>
                </c:pt>
                <c:pt idx="9426">
                  <c:v>41.138252999999999</c:v>
                </c:pt>
                <c:pt idx="9427">
                  <c:v>41.138252999999999</c:v>
                </c:pt>
                <c:pt idx="9428">
                  <c:v>41.138252999999999</c:v>
                </c:pt>
                <c:pt idx="9429">
                  <c:v>41.138252999999999</c:v>
                </c:pt>
                <c:pt idx="9430">
                  <c:v>41.470122000000003</c:v>
                </c:pt>
                <c:pt idx="9431">
                  <c:v>41.138252999999999</c:v>
                </c:pt>
                <c:pt idx="9432">
                  <c:v>41.470122000000003</c:v>
                </c:pt>
                <c:pt idx="9433">
                  <c:v>41.470122000000003</c:v>
                </c:pt>
                <c:pt idx="9434">
                  <c:v>41.470122000000003</c:v>
                </c:pt>
                <c:pt idx="9435">
                  <c:v>41.470122000000003</c:v>
                </c:pt>
                <c:pt idx="9436">
                  <c:v>41.138252999999999</c:v>
                </c:pt>
                <c:pt idx="9437">
                  <c:v>41.138252999999999</c:v>
                </c:pt>
                <c:pt idx="9438">
                  <c:v>41.138252999999999</c:v>
                </c:pt>
                <c:pt idx="9439">
                  <c:v>41.138252999999999</c:v>
                </c:pt>
                <c:pt idx="9440">
                  <c:v>41.138252999999999</c:v>
                </c:pt>
                <c:pt idx="9441">
                  <c:v>41.138252999999999</c:v>
                </c:pt>
                <c:pt idx="9442">
                  <c:v>41.138252999999999</c:v>
                </c:pt>
                <c:pt idx="9443">
                  <c:v>41.138252999999999</c:v>
                </c:pt>
                <c:pt idx="9444">
                  <c:v>41.470122000000003</c:v>
                </c:pt>
                <c:pt idx="9445">
                  <c:v>41.470122000000003</c:v>
                </c:pt>
                <c:pt idx="9446">
                  <c:v>41.470122000000003</c:v>
                </c:pt>
                <c:pt idx="9447">
                  <c:v>41.470122000000003</c:v>
                </c:pt>
                <c:pt idx="9448">
                  <c:v>41.138252999999999</c:v>
                </c:pt>
                <c:pt idx="9449">
                  <c:v>41.138252999999999</c:v>
                </c:pt>
                <c:pt idx="9450">
                  <c:v>41.138252999999999</c:v>
                </c:pt>
                <c:pt idx="9451">
                  <c:v>41.138252999999999</c:v>
                </c:pt>
                <c:pt idx="9452">
                  <c:v>41.138252999999999</c:v>
                </c:pt>
                <c:pt idx="9453">
                  <c:v>41.138252999999999</c:v>
                </c:pt>
                <c:pt idx="9454">
                  <c:v>41.138252999999999</c:v>
                </c:pt>
                <c:pt idx="9455">
                  <c:v>41.470122000000003</c:v>
                </c:pt>
                <c:pt idx="9456">
                  <c:v>41.470122000000003</c:v>
                </c:pt>
                <c:pt idx="9457">
                  <c:v>41.138252999999999</c:v>
                </c:pt>
                <c:pt idx="9458">
                  <c:v>41.470122000000003</c:v>
                </c:pt>
                <c:pt idx="9459">
                  <c:v>41.470122000000003</c:v>
                </c:pt>
                <c:pt idx="9460">
                  <c:v>41.138252999999999</c:v>
                </c:pt>
                <c:pt idx="9461">
                  <c:v>41.470122000000003</c:v>
                </c:pt>
                <c:pt idx="9462">
                  <c:v>41.138252999999999</c:v>
                </c:pt>
                <c:pt idx="9463">
                  <c:v>41.138252999999999</c:v>
                </c:pt>
                <c:pt idx="9464">
                  <c:v>41.138252999999999</c:v>
                </c:pt>
                <c:pt idx="9465">
                  <c:v>41.138252999999999</c:v>
                </c:pt>
                <c:pt idx="9466">
                  <c:v>41.470122000000003</c:v>
                </c:pt>
                <c:pt idx="9467">
                  <c:v>41.470122000000003</c:v>
                </c:pt>
                <c:pt idx="9468">
                  <c:v>41.470122000000003</c:v>
                </c:pt>
                <c:pt idx="9469">
                  <c:v>41.138252999999999</c:v>
                </c:pt>
                <c:pt idx="9470">
                  <c:v>41.470122000000003</c:v>
                </c:pt>
                <c:pt idx="9471">
                  <c:v>41.138252999999999</c:v>
                </c:pt>
                <c:pt idx="9472">
                  <c:v>41.470122000000003</c:v>
                </c:pt>
                <c:pt idx="9473">
                  <c:v>41.138252999999999</c:v>
                </c:pt>
                <c:pt idx="9474">
                  <c:v>41.470122000000003</c:v>
                </c:pt>
                <c:pt idx="9475">
                  <c:v>41.138252999999999</c:v>
                </c:pt>
                <c:pt idx="9476">
                  <c:v>41.138252999999999</c:v>
                </c:pt>
                <c:pt idx="9477">
                  <c:v>41.138252999999999</c:v>
                </c:pt>
                <c:pt idx="9478">
                  <c:v>41.470122000000003</c:v>
                </c:pt>
                <c:pt idx="9479">
                  <c:v>41.138252999999999</c:v>
                </c:pt>
                <c:pt idx="9480">
                  <c:v>41.470122000000003</c:v>
                </c:pt>
                <c:pt idx="9481">
                  <c:v>41.138252999999999</c:v>
                </c:pt>
                <c:pt idx="9482">
                  <c:v>41.138252999999999</c:v>
                </c:pt>
                <c:pt idx="9483">
                  <c:v>41.470122000000003</c:v>
                </c:pt>
                <c:pt idx="9484">
                  <c:v>41.470122000000003</c:v>
                </c:pt>
                <c:pt idx="9485">
                  <c:v>41.470122000000003</c:v>
                </c:pt>
                <c:pt idx="9486">
                  <c:v>41.470122000000003</c:v>
                </c:pt>
                <c:pt idx="9487">
                  <c:v>41.470122000000003</c:v>
                </c:pt>
                <c:pt idx="9488">
                  <c:v>41.138252999999999</c:v>
                </c:pt>
                <c:pt idx="9489">
                  <c:v>41.138252999999999</c:v>
                </c:pt>
                <c:pt idx="9490">
                  <c:v>41.470122000000003</c:v>
                </c:pt>
                <c:pt idx="9491">
                  <c:v>41.470122000000003</c:v>
                </c:pt>
                <c:pt idx="9492">
                  <c:v>41.138252999999999</c:v>
                </c:pt>
                <c:pt idx="9493">
                  <c:v>41.470122000000003</c:v>
                </c:pt>
                <c:pt idx="9494">
                  <c:v>41.470122000000003</c:v>
                </c:pt>
                <c:pt idx="9495">
                  <c:v>41.470122000000003</c:v>
                </c:pt>
                <c:pt idx="9496">
                  <c:v>41.470122000000003</c:v>
                </c:pt>
                <c:pt idx="9497">
                  <c:v>41.470122000000003</c:v>
                </c:pt>
                <c:pt idx="9498">
                  <c:v>41.470122000000003</c:v>
                </c:pt>
                <c:pt idx="9499">
                  <c:v>41.470122000000003</c:v>
                </c:pt>
                <c:pt idx="9500">
                  <c:v>41.470122000000003</c:v>
                </c:pt>
                <c:pt idx="9501">
                  <c:v>41.138252999999999</c:v>
                </c:pt>
                <c:pt idx="9502">
                  <c:v>41.138252999999999</c:v>
                </c:pt>
                <c:pt idx="9503">
                  <c:v>41.470122000000003</c:v>
                </c:pt>
                <c:pt idx="9504">
                  <c:v>41.470122000000003</c:v>
                </c:pt>
                <c:pt idx="9505">
                  <c:v>41.138252999999999</c:v>
                </c:pt>
                <c:pt idx="9506">
                  <c:v>41.470122000000003</c:v>
                </c:pt>
                <c:pt idx="9507">
                  <c:v>41.138252999999999</c:v>
                </c:pt>
                <c:pt idx="9508">
                  <c:v>41.470122000000003</c:v>
                </c:pt>
                <c:pt idx="9509">
                  <c:v>41.470122000000003</c:v>
                </c:pt>
                <c:pt idx="9510">
                  <c:v>41.470122000000003</c:v>
                </c:pt>
                <c:pt idx="9511">
                  <c:v>41.138252999999999</c:v>
                </c:pt>
                <c:pt idx="9512">
                  <c:v>41.138252999999999</c:v>
                </c:pt>
                <c:pt idx="9513">
                  <c:v>41.138252999999999</c:v>
                </c:pt>
                <c:pt idx="9514">
                  <c:v>41.470122000000003</c:v>
                </c:pt>
                <c:pt idx="9515">
                  <c:v>41.470122000000003</c:v>
                </c:pt>
                <c:pt idx="9516">
                  <c:v>41.470122000000003</c:v>
                </c:pt>
                <c:pt idx="9517">
                  <c:v>41.470122000000003</c:v>
                </c:pt>
                <c:pt idx="9518">
                  <c:v>41.470122000000003</c:v>
                </c:pt>
                <c:pt idx="9519">
                  <c:v>41.470122000000003</c:v>
                </c:pt>
                <c:pt idx="9520">
                  <c:v>41.470122000000003</c:v>
                </c:pt>
                <c:pt idx="9521">
                  <c:v>41.470122000000003</c:v>
                </c:pt>
                <c:pt idx="9522">
                  <c:v>41.470122000000003</c:v>
                </c:pt>
                <c:pt idx="9523">
                  <c:v>41.470122000000003</c:v>
                </c:pt>
                <c:pt idx="9524">
                  <c:v>41.470122000000003</c:v>
                </c:pt>
                <c:pt idx="9525">
                  <c:v>41.470122000000003</c:v>
                </c:pt>
                <c:pt idx="9526">
                  <c:v>41.138252999999999</c:v>
                </c:pt>
                <c:pt idx="9527">
                  <c:v>41.470122000000003</c:v>
                </c:pt>
                <c:pt idx="9528">
                  <c:v>41.470122000000003</c:v>
                </c:pt>
                <c:pt idx="9529">
                  <c:v>41.138252999999999</c:v>
                </c:pt>
                <c:pt idx="9530">
                  <c:v>41.470122000000003</c:v>
                </c:pt>
                <c:pt idx="9531">
                  <c:v>41.470122000000003</c:v>
                </c:pt>
                <c:pt idx="9532">
                  <c:v>41.470122000000003</c:v>
                </c:pt>
                <c:pt idx="9533">
                  <c:v>41.470122000000003</c:v>
                </c:pt>
                <c:pt idx="9534">
                  <c:v>41.470122000000003</c:v>
                </c:pt>
                <c:pt idx="9535">
                  <c:v>41.470122000000003</c:v>
                </c:pt>
                <c:pt idx="9536">
                  <c:v>41.138252999999999</c:v>
                </c:pt>
                <c:pt idx="9537">
                  <c:v>41.470122000000003</c:v>
                </c:pt>
                <c:pt idx="9538">
                  <c:v>41.470122000000003</c:v>
                </c:pt>
                <c:pt idx="9539">
                  <c:v>41.470122000000003</c:v>
                </c:pt>
                <c:pt idx="9540">
                  <c:v>41.470122000000003</c:v>
                </c:pt>
                <c:pt idx="9541">
                  <c:v>41.470122000000003</c:v>
                </c:pt>
                <c:pt idx="9542">
                  <c:v>41.470122000000003</c:v>
                </c:pt>
                <c:pt idx="9543">
                  <c:v>41.138252999999999</c:v>
                </c:pt>
                <c:pt idx="9544">
                  <c:v>41.470122000000003</c:v>
                </c:pt>
                <c:pt idx="9545">
                  <c:v>41.138252999999999</c:v>
                </c:pt>
                <c:pt idx="9546">
                  <c:v>41.470122000000003</c:v>
                </c:pt>
                <c:pt idx="9547">
                  <c:v>41.138252999999999</c:v>
                </c:pt>
                <c:pt idx="9548">
                  <c:v>41.470122000000003</c:v>
                </c:pt>
                <c:pt idx="9549">
                  <c:v>41.470122000000003</c:v>
                </c:pt>
                <c:pt idx="9550">
                  <c:v>41.470122000000003</c:v>
                </c:pt>
                <c:pt idx="9551">
                  <c:v>41.470122000000003</c:v>
                </c:pt>
                <c:pt idx="9552">
                  <c:v>41.470122000000003</c:v>
                </c:pt>
                <c:pt idx="9553">
                  <c:v>41.470122000000003</c:v>
                </c:pt>
                <c:pt idx="9554">
                  <c:v>41.470122000000003</c:v>
                </c:pt>
                <c:pt idx="9555">
                  <c:v>41.470122000000003</c:v>
                </c:pt>
                <c:pt idx="9556">
                  <c:v>41.470122000000003</c:v>
                </c:pt>
                <c:pt idx="9557">
                  <c:v>41.470122000000003</c:v>
                </c:pt>
                <c:pt idx="9558">
                  <c:v>41.138252999999999</c:v>
                </c:pt>
                <c:pt idx="9559">
                  <c:v>41.470122000000003</c:v>
                </c:pt>
                <c:pt idx="9560">
                  <c:v>41.470122000000003</c:v>
                </c:pt>
                <c:pt idx="9561">
                  <c:v>41.470122000000003</c:v>
                </c:pt>
                <c:pt idx="9562">
                  <c:v>41.470122000000003</c:v>
                </c:pt>
                <c:pt idx="9563">
                  <c:v>41.470122000000003</c:v>
                </c:pt>
                <c:pt idx="9564">
                  <c:v>41.470122000000003</c:v>
                </c:pt>
                <c:pt idx="9565">
                  <c:v>41.470122000000003</c:v>
                </c:pt>
                <c:pt idx="9566">
                  <c:v>41.470122000000003</c:v>
                </c:pt>
                <c:pt idx="9567">
                  <c:v>41.470122000000003</c:v>
                </c:pt>
                <c:pt idx="9568">
                  <c:v>41.470122000000003</c:v>
                </c:pt>
                <c:pt idx="9569">
                  <c:v>41.470122000000003</c:v>
                </c:pt>
                <c:pt idx="9570">
                  <c:v>41.470122000000003</c:v>
                </c:pt>
                <c:pt idx="9571">
                  <c:v>41.138252999999999</c:v>
                </c:pt>
                <c:pt idx="9572">
                  <c:v>41.470122000000003</c:v>
                </c:pt>
                <c:pt idx="9573">
                  <c:v>41.470122000000003</c:v>
                </c:pt>
                <c:pt idx="9574">
                  <c:v>41.138252999999999</c:v>
                </c:pt>
                <c:pt idx="9575">
                  <c:v>41.138252999999999</c:v>
                </c:pt>
                <c:pt idx="9576">
                  <c:v>41.470122000000003</c:v>
                </c:pt>
                <c:pt idx="9577">
                  <c:v>41.470122000000003</c:v>
                </c:pt>
                <c:pt idx="9578">
                  <c:v>41.138252999999999</c:v>
                </c:pt>
                <c:pt idx="9579">
                  <c:v>41.138252999999999</c:v>
                </c:pt>
                <c:pt idx="9580">
                  <c:v>41.138252999999999</c:v>
                </c:pt>
                <c:pt idx="9581">
                  <c:v>41.470122000000003</c:v>
                </c:pt>
                <c:pt idx="9582">
                  <c:v>41.470122000000003</c:v>
                </c:pt>
                <c:pt idx="9583">
                  <c:v>41.470122000000003</c:v>
                </c:pt>
                <c:pt idx="9584">
                  <c:v>41.470122000000003</c:v>
                </c:pt>
                <c:pt idx="9585">
                  <c:v>41.470122000000003</c:v>
                </c:pt>
                <c:pt idx="9586">
                  <c:v>41.470122000000003</c:v>
                </c:pt>
                <c:pt idx="9587">
                  <c:v>41.470122000000003</c:v>
                </c:pt>
                <c:pt idx="9588">
                  <c:v>41.470122000000003</c:v>
                </c:pt>
                <c:pt idx="9589">
                  <c:v>41.138252999999999</c:v>
                </c:pt>
                <c:pt idx="9590">
                  <c:v>41.470122000000003</c:v>
                </c:pt>
                <c:pt idx="9591">
                  <c:v>41.470122000000003</c:v>
                </c:pt>
                <c:pt idx="9592">
                  <c:v>41.138252999999999</c:v>
                </c:pt>
                <c:pt idx="9593">
                  <c:v>41.138252999999999</c:v>
                </c:pt>
                <c:pt idx="9594">
                  <c:v>41.470122000000003</c:v>
                </c:pt>
                <c:pt idx="9595">
                  <c:v>41.470122000000003</c:v>
                </c:pt>
                <c:pt idx="9596">
                  <c:v>41.470122000000003</c:v>
                </c:pt>
                <c:pt idx="9597">
                  <c:v>41.470122000000003</c:v>
                </c:pt>
                <c:pt idx="9598">
                  <c:v>41.470122000000003</c:v>
                </c:pt>
                <c:pt idx="9599">
                  <c:v>41.470122000000003</c:v>
                </c:pt>
                <c:pt idx="9600">
                  <c:v>41.138252999999999</c:v>
                </c:pt>
                <c:pt idx="9601">
                  <c:v>41.138252999999999</c:v>
                </c:pt>
                <c:pt idx="9602">
                  <c:v>41.470122000000003</c:v>
                </c:pt>
                <c:pt idx="9603">
                  <c:v>41.470122000000003</c:v>
                </c:pt>
                <c:pt idx="9604">
                  <c:v>41.138252999999999</c:v>
                </c:pt>
                <c:pt idx="9605">
                  <c:v>41.470122000000003</c:v>
                </c:pt>
                <c:pt idx="9606">
                  <c:v>41.138252999999999</c:v>
                </c:pt>
                <c:pt idx="9607">
                  <c:v>41.470122000000003</c:v>
                </c:pt>
                <c:pt idx="9608">
                  <c:v>41.470122000000003</c:v>
                </c:pt>
                <c:pt idx="9609">
                  <c:v>41.138252999999999</c:v>
                </c:pt>
                <c:pt idx="9610">
                  <c:v>41.470122000000003</c:v>
                </c:pt>
                <c:pt idx="9611">
                  <c:v>41.138252999999999</c:v>
                </c:pt>
                <c:pt idx="9612">
                  <c:v>41.138252999999999</c:v>
                </c:pt>
                <c:pt idx="9613">
                  <c:v>41.470122000000003</c:v>
                </c:pt>
                <c:pt idx="9614">
                  <c:v>41.470122000000003</c:v>
                </c:pt>
                <c:pt idx="9615">
                  <c:v>41.470122000000003</c:v>
                </c:pt>
                <c:pt idx="9616">
                  <c:v>41.470122000000003</c:v>
                </c:pt>
                <c:pt idx="9617">
                  <c:v>41.138252999999999</c:v>
                </c:pt>
                <c:pt idx="9618">
                  <c:v>41.138252999999999</c:v>
                </c:pt>
                <c:pt idx="9619">
                  <c:v>41.138252999999999</c:v>
                </c:pt>
                <c:pt idx="9620">
                  <c:v>41.470122000000003</c:v>
                </c:pt>
                <c:pt idx="9621">
                  <c:v>41.470122000000003</c:v>
                </c:pt>
                <c:pt idx="9622">
                  <c:v>41.470122000000003</c:v>
                </c:pt>
                <c:pt idx="9623">
                  <c:v>41.470122000000003</c:v>
                </c:pt>
                <c:pt idx="9624">
                  <c:v>41.470122000000003</c:v>
                </c:pt>
                <c:pt idx="9625">
                  <c:v>41.470122000000003</c:v>
                </c:pt>
                <c:pt idx="9626">
                  <c:v>41.470122000000003</c:v>
                </c:pt>
                <c:pt idx="9627">
                  <c:v>41.138252999999999</c:v>
                </c:pt>
                <c:pt idx="9628">
                  <c:v>41.470122000000003</c:v>
                </c:pt>
                <c:pt idx="9629">
                  <c:v>41.470122000000003</c:v>
                </c:pt>
                <c:pt idx="9630">
                  <c:v>41.138252999999999</c:v>
                </c:pt>
                <c:pt idx="9631">
                  <c:v>41.138252999999999</c:v>
                </c:pt>
                <c:pt idx="9632">
                  <c:v>41.470122000000003</c:v>
                </c:pt>
                <c:pt idx="9633">
                  <c:v>41.470122000000003</c:v>
                </c:pt>
                <c:pt idx="9634">
                  <c:v>41.138252999999999</c:v>
                </c:pt>
                <c:pt idx="9635">
                  <c:v>41.470122000000003</c:v>
                </c:pt>
                <c:pt idx="9636">
                  <c:v>41.470122000000003</c:v>
                </c:pt>
                <c:pt idx="9637">
                  <c:v>41.470122000000003</c:v>
                </c:pt>
                <c:pt idx="9638">
                  <c:v>41.470122000000003</c:v>
                </c:pt>
                <c:pt idx="9639">
                  <c:v>41.138252999999999</c:v>
                </c:pt>
                <c:pt idx="9640">
                  <c:v>41.470122000000003</c:v>
                </c:pt>
                <c:pt idx="9641">
                  <c:v>41.470122000000003</c:v>
                </c:pt>
                <c:pt idx="9642">
                  <c:v>41.138252999999999</c:v>
                </c:pt>
                <c:pt idx="9643">
                  <c:v>41.470122000000003</c:v>
                </c:pt>
                <c:pt idx="9644">
                  <c:v>41.470122000000003</c:v>
                </c:pt>
                <c:pt idx="9645">
                  <c:v>41.470122000000003</c:v>
                </c:pt>
                <c:pt idx="9646">
                  <c:v>41.138252999999999</c:v>
                </c:pt>
                <c:pt idx="9647">
                  <c:v>41.470122000000003</c:v>
                </c:pt>
                <c:pt idx="9648">
                  <c:v>41.470122000000003</c:v>
                </c:pt>
                <c:pt idx="9649">
                  <c:v>41.138252999999999</c:v>
                </c:pt>
                <c:pt idx="9650">
                  <c:v>41.138252999999999</c:v>
                </c:pt>
                <c:pt idx="9651">
                  <c:v>41.138252999999999</c:v>
                </c:pt>
                <c:pt idx="9652">
                  <c:v>41.470122000000003</c:v>
                </c:pt>
                <c:pt idx="9653">
                  <c:v>41.470122000000003</c:v>
                </c:pt>
                <c:pt idx="9654">
                  <c:v>41.470122000000003</c:v>
                </c:pt>
                <c:pt idx="9655">
                  <c:v>41.470122000000003</c:v>
                </c:pt>
                <c:pt idx="9656">
                  <c:v>41.470122000000003</c:v>
                </c:pt>
                <c:pt idx="9657">
                  <c:v>41.138252999999999</c:v>
                </c:pt>
                <c:pt idx="9658">
                  <c:v>41.470122000000003</c:v>
                </c:pt>
                <c:pt idx="9659">
                  <c:v>41.470122000000003</c:v>
                </c:pt>
                <c:pt idx="9660">
                  <c:v>41.470122000000003</c:v>
                </c:pt>
                <c:pt idx="9661">
                  <c:v>41.470122000000003</c:v>
                </c:pt>
                <c:pt idx="9662">
                  <c:v>41.470122000000003</c:v>
                </c:pt>
                <c:pt idx="9663">
                  <c:v>41.138252999999999</c:v>
                </c:pt>
                <c:pt idx="9664">
                  <c:v>41.138252999999999</c:v>
                </c:pt>
                <c:pt idx="9665">
                  <c:v>41.470122000000003</c:v>
                </c:pt>
                <c:pt idx="9666">
                  <c:v>41.470122000000003</c:v>
                </c:pt>
                <c:pt idx="9667">
                  <c:v>41.470122000000003</c:v>
                </c:pt>
                <c:pt idx="9668">
                  <c:v>41.470122000000003</c:v>
                </c:pt>
                <c:pt idx="9669">
                  <c:v>41.470122000000003</c:v>
                </c:pt>
                <c:pt idx="9670">
                  <c:v>41.470122000000003</c:v>
                </c:pt>
                <c:pt idx="9671">
                  <c:v>41.470122000000003</c:v>
                </c:pt>
                <c:pt idx="9672">
                  <c:v>41.470122000000003</c:v>
                </c:pt>
                <c:pt idx="9673">
                  <c:v>41.138252999999999</c:v>
                </c:pt>
                <c:pt idx="9674">
                  <c:v>41.138252999999999</c:v>
                </c:pt>
                <c:pt idx="9675">
                  <c:v>41.138252999999999</c:v>
                </c:pt>
                <c:pt idx="9676">
                  <c:v>41.470122000000003</c:v>
                </c:pt>
                <c:pt idx="9677">
                  <c:v>41.470122000000003</c:v>
                </c:pt>
                <c:pt idx="9678">
                  <c:v>41.470122000000003</c:v>
                </c:pt>
                <c:pt idx="9679">
                  <c:v>41.470122000000003</c:v>
                </c:pt>
                <c:pt idx="9680">
                  <c:v>41.470122000000003</c:v>
                </c:pt>
                <c:pt idx="9681">
                  <c:v>41.138252999999999</c:v>
                </c:pt>
                <c:pt idx="9682">
                  <c:v>41.470122000000003</c:v>
                </c:pt>
                <c:pt idx="9683">
                  <c:v>41.470122000000003</c:v>
                </c:pt>
                <c:pt idx="9684">
                  <c:v>41.470122000000003</c:v>
                </c:pt>
                <c:pt idx="9685">
                  <c:v>41.470122000000003</c:v>
                </c:pt>
                <c:pt idx="9686">
                  <c:v>41.138252999999999</c:v>
                </c:pt>
                <c:pt idx="9687">
                  <c:v>41.470122000000003</c:v>
                </c:pt>
                <c:pt idx="9688">
                  <c:v>41.470122000000003</c:v>
                </c:pt>
                <c:pt idx="9689">
                  <c:v>41.470122000000003</c:v>
                </c:pt>
                <c:pt idx="9690">
                  <c:v>41.470122000000003</c:v>
                </c:pt>
                <c:pt idx="9691">
                  <c:v>41.470122000000003</c:v>
                </c:pt>
                <c:pt idx="9692">
                  <c:v>41.470122000000003</c:v>
                </c:pt>
                <c:pt idx="9693">
                  <c:v>41.470122000000003</c:v>
                </c:pt>
                <c:pt idx="9694">
                  <c:v>41.470122000000003</c:v>
                </c:pt>
                <c:pt idx="9695">
                  <c:v>41.470122000000003</c:v>
                </c:pt>
                <c:pt idx="9696">
                  <c:v>41.470122000000003</c:v>
                </c:pt>
                <c:pt idx="9697">
                  <c:v>41.470122000000003</c:v>
                </c:pt>
                <c:pt idx="9698">
                  <c:v>41.470122000000003</c:v>
                </c:pt>
                <c:pt idx="9699">
                  <c:v>41.138252999999999</c:v>
                </c:pt>
                <c:pt idx="9700">
                  <c:v>41.470122000000003</c:v>
                </c:pt>
                <c:pt idx="9701">
                  <c:v>41.470122000000003</c:v>
                </c:pt>
                <c:pt idx="9702">
                  <c:v>41.138252999999999</c:v>
                </c:pt>
                <c:pt idx="9703">
                  <c:v>41.470122000000003</c:v>
                </c:pt>
                <c:pt idx="9704">
                  <c:v>41.470122000000003</c:v>
                </c:pt>
                <c:pt idx="9705">
                  <c:v>41.470122000000003</c:v>
                </c:pt>
                <c:pt idx="9706">
                  <c:v>41.138252999999999</c:v>
                </c:pt>
                <c:pt idx="9707">
                  <c:v>41.470122000000003</c:v>
                </c:pt>
                <c:pt idx="9708">
                  <c:v>41.470122000000003</c:v>
                </c:pt>
                <c:pt idx="9709">
                  <c:v>41.138252999999999</c:v>
                </c:pt>
                <c:pt idx="9710">
                  <c:v>41.138252999999999</c:v>
                </c:pt>
                <c:pt idx="9711">
                  <c:v>41.138252999999999</c:v>
                </c:pt>
                <c:pt idx="9712">
                  <c:v>41.470122000000003</c:v>
                </c:pt>
                <c:pt idx="9713">
                  <c:v>41.470122000000003</c:v>
                </c:pt>
                <c:pt idx="9714">
                  <c:v>41.470122000000003</c:v>
                </c:pt>
                <c:pt idx="9715">
                  <c:v>41.470122000000003</c:v>
                </c:pt>
                <c:pt idx="9716">
                  <c:v>41.470122000000003</c:v>
                </c:pt>
                <c:pt idx="9717">
                  <c:v>41.470122000000003</c:v>
                </c:pt>
                <c:pt idx="9718">
                  <c:v>41.470122000000003</c:v>
                </c:pt>
                <c:pt idx="9719">
                  <c:v>41.470122000000003</c:v>
                </c:pt>
                <c:pt idx="9720">
                  <c:v>41.470122000000003</c:v>
                </c:pt>
                <c:pt idx="9721">
                  <c:v>41.470122000000003</c:v>
                </c:pt>
                <c:pt idx="9722">
                  <c:v>41.138252999999999</c:v>
                </c:pt>
                <c:pt idx="9723">
                  <c:v>41.470122000000003</c:v>
                </c:pt>
                <c:pt idx="9724">
                  <c:v>41.470122000000003</c:v>
                </c:pt>
                <c:pt idx="9725">
                  <c:v>41.470122000000003</c:v>
                </c:pt>
                <c:pt idx="9726">
                  <c:v>41.138252999999999</c:v>
                </c:pt>
                <c:pt idx="9727">
                  <c:v>41.470122000000003</c:v>
                </c:pt>
                <c:pt idx="9728">
                  <c:v>41.470122000000003</c:v>
                </c:pt>
                <c:pt idx="9729">
                  <c:v>41.470122000000003</c:v>
                </c:pt>
                <c:pt idx="9730">
                  <c:v>41.470122000000003</c:v>
                </c:pt>
                <c:pt idx="9731">
                  <c:v>41.138252999999999</c:v>
                </c:pt>
                <c:pt idx="9732">
                  <c:v>41.470122000000003</c:v>
                </c:pt>
                <c:pt idx="9733">
                  <c:v>41.470122000000003</c:v>
                </c:pt>
                <c:pt idx="9734">
                  <c:v>41.470122000000003</c:v>
                </c:pt>
                <c:pt idx="9735">
                  <c:v>41.470122000000003</c:v>
                </c:pt>
                <c:pt idx="9736">
                  <c:v>41.470122000000003</c:v>
                </c:pt>
                <c:pt idx="9737">
                  <c:v>41.470122000000003</c:v>
                </c:pt>
                <c:pt idx="9738">
                  <c:v>41.470122000000003</c:v>
                </c:pt>
                <c:pt idx="9739">
                  <c:v>41.470122000000003</c:v>
                </c:pt>
                <c:pt idx="9740">
                  <c:v>41.470122000000003</c:v>
                </c:pt>
                <c:pt idx="9741">
                  <c:v>41.470122000000003</c:v>
                </c:pt>
                <c:pt idx="9742">
                  <c:v>41.470122000000003</c:v>
                </c:pt>
                <c:pt idx="9743">
                  <c:v>41.470122000000003</c:v>
                </c:pt>
                <c:pt idx="9744">
                  <c:v>41.470122000000003</c:v>
                </c:pt>
                <c:pt idx="9745">
                  <c:v>41.470122000000003</c:v>
                </c:pt>
                <c:pt idx="9746">
                  <c:v>41.470122000000003</c:v>
                </c:pt>
                <c:pt idx="9747">
                  <c:v>41.470122000000003</c:v>
                </c:pt>
                <c:pt idx="9748">
                  <c:v>41.138252999999999</c:v>
                </c:pt>
                <c:pt idx="9749">
                  <c:v>41.470122000000003</c:v>
                </c:pt>
                <c:pt idx="9750">
                  <c:v>41.470122000000003</c:v>
                </c:pt>
                <c:pt idx="9751">
                  <c:v>41.470122000000003</c:v>
                </c:pt>
                <c:pt idx="9752">
                  <c:v>41.470122000000003</c:v>
                </c:pt>
                <c:pt idx="9753">
                  <c:v>41.470122000000003</c:v>
                </c:pt>
                <c:pt idx="9754">
                  <c:v>41.470122000000003</c:v>
                </c:pt>
                <c:pt idx="9755">
                  <c:v>41.470122000000003</c:v>
                </c:pt>
                <c:pt idx="9756">
                  <c:v>41.470122000000003</c:v>
                </c:pt>
                <c:pt idx="9757">
                  <c:v>41.470122000000003</c:v>
                </c:pt>
                <c:pt idx="9758">
                  <c:v>41.470122000000003</c:v>
                </c:pt>
                <c:pt idx="9759">
                  <c:v>41.470122000000003</c:v>
                </c:pt>
                <c:pt idx="9760">
                  <c:v>41.470122000000003</c:v>
                </c:pt>
                <c:pt idx="9761">
                  <c:v>41.470122000000003</c:v>
                </c:pt>
                <c:pt idx="9762">
                  <c:v>41.470122000000003</c:v>
                </c:pt>
                <c:pt idx="9763">
                  <c:v>41.470122000000003</c:v>
                </c:pt>
                <c:pt idx="9764">
                  <c:v>41.470122000000003</c:v>
                </c:pt>
                <c:pt idx="9765">
                  <c:v>41.470122000000003</c:v>
                </c:pt>
                <c:pt idx="9766">
                  <c:v>41.470122000000003</c:v>
                </c:pt>
                <c:pt idx="9767">
                  <c:v>41.470122000000003</c:v>
                </c:pt>
                <c:pt idx="9768">
                  <c:v>41.470122000000003</c:v>
                </c:pt>
                <c:pt idx="9769">
                  <c:v>41.470122000000003</c:v>
                </c:pt>
                <c:pt idx="9770">
                  <c:v>41.470122000000003</c:v>
                </c:pt>
                <c:pt idx="9771">
                  <c:v>41.470122000000003</c:v>
                </c:pt>
                <c:pt idx="9772">
                  <c:v>41.470122000000003</c:v>
                </c:pt>
                <c:pt idx="9773">
                  <c:v>41.470122000000003</c:v>
                </c:pt>
                <c:pt idx="9774">
                  <c:v>41.470122000000003</c:v>
                </c:pt>
                <c:pt idx="9775">
                  <c:v>41.470122000000003</c:v>
                </c:pt>
                <c:pt idx="9776">
                  <c:v>41.470122000000003</c:v>
                </c:pt>
                <c:pt idx="9777">
                  <c:v>41.470122000000003</c:v>
                </c:pt>
                <c:pt idx="9778">
                  <c:v>41.470122000000003</c:v>
                </c:pt>
                <c:pt idx="9779">
                  <c:v>41.470122000000003</c:v>
                </c:pt>
                <c:pt idx="9780">
                  <c:v>41.470122000000003</c:v>
                </c:pt>
                <c:pt idx="9781">
                  <c:v>41.470122000000003</c:v>
                </c:pt>
                <c:pt idx="9782">
                  <c:v>41.470122000000003</c:v>
                </c:pt>
                <c:pt idx="9783">
                  <c:v>41.470122000000003</c:v>
                </c:pt>
                <c:pt idx="9784">
                  <c:v>41.470122000000003</c:v>
                </c:pt>
                <c:pt idx="9785">
                  <c:v>41.470122000000003</c:v>
                </c:pt>
                <c:pt idx="9786">
                  <c:v>41.470122000000003</c:v>
                </c:pt>
                <c:pt idx="9787">
                  <c:v>41.470122000000003</c:v>
                </c:pt>
                <c:pt idx="9788">
                  <c:v>41.138252999999999</c:v>
                </c:pt>
                <c:pt idx="9789">
                  <c:v>41.470122000000003</c:v>
                </c:pt>
                <c:pt idx="9790">
                  <c:v>41.470122000000003</c:v>
                </c:pt>
                <c:pt idx="9791">
                  <c:v>41.470122000000003</c:v>
                </c:pt>
                <c:pt idx="9792">
                  <c:v>41.470122000000003</c:v>
                </c:pt>
                <c:pt idx="9793">
                  <c:v>41.470122000000003</c:v>
                </c:pt>
                <c:pt idx="9794">
                  <c:v>41.470122000000003</c:v>
                </c:pt>
                <c:pt idx="9795">
                  <c:v>41.470122000000003</c:v>
                </c:pt>
                <c:pt idx="9796">
                  <c:v>41.470122000000003</c:v>
                </c:pt>
                <c:pt idx="9797">
                  <c:v>41.470122000000003</c:v>
                </c:pt>
                <c:pt idx="9798">
                  <c:v>41.470122000000003</c:v>
                </c:pt>
                <c:pt idx="9799">
                  <c:v>41.470122000000003</c:v>
                </c:pt>
                <c:pt idx="9800">
                  <c:v>41.470122000000003</c:v>
                </c:pt>
                <c:pt idx="9801">
                  <c:v>41.470122000000003</c:v>
                </c:pt>
                <c:pt idx="9802">
                  <c:v>41.470122000000003</c:v>
                </c:pt>
                <c:pt idx="9803">
                  <c:v>41.470122000000003</c:v>
                </c:pt>
                <c:pt idx="9804">
                  <c:v>41.470122000000003</c:v>
                </c:pt>
                <c:pt idx="9805">
                  <c:v>41.470122000000003</c:v>
                </c:pt>
                <c:pt idx="9806">
                  <c:v>41.138252999999999</c:v>
                </c:pt>
                <c:pt idx="9807">
                  <c:v>41.470122000000003</c:v>
                </c:pt>
                <c:pt idx="9808">
                  <c:v>41.470122000000003</c:v>
                </c:pt>
                <c:pt idx="9809">
                  <c:v>41.470122000000003</c:v>
                </c:pt>
                <c:pt idx="9810">
                  <c:v>41.470122000000003</c:v>
                </c:pt>
                <c:pt idx="9811">
                  <c:v>41.470122000000003</c:v>
                </c:pt>
                <c:pt idx="9812">
                  <c:v>41.470122000000003</c:v>
                </c:pt>
                <c:pt idx="9813">
                  <c:v>41.470122000000003</c:v>
                </c:pt>
                <c:pt idx="9814">
                  <c:v>41.138252999999999</c:v>
                </c:pt>
                <c:pt idx="9815">
                  <c:v>41.138252999999999</c:v>
                </c:pt>
                <c:pt idx="9816">
                  <c:v>41.470122000000003</c:v>
                </c:pt>
                <c:pt idx="9817">
                  <c:v>41.470122000000003</c:v>
                </c:pt>
                <c:pt idx="9818">
                  <c:v>41.470122000000003</c:v>
                </c:pt>
                <c:pt idx="9819">
                  <c:v>41.470122000000003</c:v>
                </c:pt>
                <c:pt idx="9820">
                  <c:v>41.138252999999999</c:v>
                </c:pt>
                <c:pt idx="9821">
                  <c:v>41.470122000000003</c:v>
                </c:pt>
                <c:pt idx="9822">
                  <c:v>41.470122000000003</c:v>
                </c:pt>
                <c:pt idx="9823">
                  <c:v>41.470122000000003</c:v>
                </c:pt>
                <c:pt idx="9824">
                  <c:v>41.470122000000003</c:v>
                </c:pt>
                <c:pt idx="9825">
                  <c:v>41.470122000000003</c:v>
                </c:pt>
                <c:pt idx="9826">
                  <c:v>41.470122000000003</c:v>
                </c:pt>
                <c:pt idx="9827">
                  <c:v>41.470122000000003</c:v>
                </c:pt>
                <c:pt idx="9828">
                  <c:v>41.470122000000003</c:v>
                </c:pt>
                <c:pt idx="9829">
                  <c:v>41.138252999999999</c:v>
                </c:pt>
                <c:pt idx="9830">
                  <c:v>41.470122000000003</c:v>
                </c:pt>
                <c:pt idx="9831">
                  <c:v>41.470122000000003</c:v>
                </c:pt>
                <c:pt idx="9832">
                  <c:v>41.470122000000003</c:v>
                </c:pt>
                <c:pt idx="9833">
                  <c:v>41.470122000000003</c:v>
                </c:pt>
                <c:pt idx="9834">
                  <c:v>41.470122000000003</c:v>
                </c:pt>
                <c:pt idx="9835">
                  <c:v>41.470122000000003</c:v>
                </c:pt>
                <c:pt idx="9836">
                  <c:v>41.138252999999999</c:v>
                </c:pt>
                <c:pt idx="9837">
                  <c:v>41.470122000000003</c:v>
                </c:pt>
                <c:pt idx="9838">
                  <c:v>41.470122000000003</c:v>
                </c:pt>
                <c:pt idx="9839">
                  <c:v>41.470122000000003</c:v>
                </c:pt>
                <c:pt idx="9840">
                  <c:v>41.470122000000003</c:v>
                </c:pt>
                <c:pt idx="9841">
                  <c:v>41.470122000000003</c:v>
                </c:pt>
                <c:pt idx="9842">
                  <c:v>41.470122000000003</c:v>
                </c:pt>
                <c:pt idx="9843">
                  <c:v>41.470122000000003</c:v>
                </c:pt>
                <c:pt idx="9844">
                  <c:v>41.470122000000003</c:v>
                </c:pt>
                <c:pt idx="9845">
                  <c:v>41.470122000000003</c:v>
                </c:pt>
                <c:pt idx="9846">
                  <c:v>41.470122000000003</c:v>
                </c:pt>
                <c:pt idx="9847">
                  <c:v>41.470122000000003</c:v>
                </c:pt>
                <c:pt idx="9848">
                  <c:v>41.470122000000003</c:v>
                </c:pt>
                <c:pt idx="9849">
                  <c:v>41.470122000000003</c:v>
                </c:pt>
                <c:pt idx="9850">
                  <c:v>41.138252999999999</c:v>
                </c:pt>
                <c:pt idx="9851">
                  <c:v>41.470122000000003</c:v>
                </c:pt>
                <c:pt idx="9852">
                  <c:v>41.470122000000003</c:v>
                </c:pt>
                <c:pt idx="9853">
                  <c:v>41.470122000000003</c:v>
                </c:pt>
                <c:pt idx="9854">
                  <c:v>41.470122000000003</c:v>
                </c:pt>
                <c:pt idx="9855">
                  <c:v>41.470122000000003</c:v>
                </c:pt>
                <c:pt idx="9856">
                  <c:v>41.470122000000003</c:v>
                </c:pt>
                <c:pt idx="9857">
                  <c:v>41.470122000000003</c:v>
                </c:pt>
                <c:pt idx="9858">
                  <c:v>41.470122000000003</c:v>
                </c:pt>
                <c:pt idx="9859">
                  <c:v>41.470122000000003</c:v>
                </c:pt>
                <c:pt idx="9860">
                  <c:v>41.470122000000003</c:v>
                </c:pt>
                <c:pt idx="9861">
                  <c:v>41.470122000000003</c:v>
                </c:pt>
                <c:pt idx="9862">
                  <c:v>41.470122000000003</c:v>
                </c:pt>
                <c:pt idx="9863">
                  <c:v>41.470122000000003</c:v>
                </c:pt>
                <c:pt idx="9864">
                  <c:v>41.138252999999999</c:v>
                </c:pt>
                <c:pt idx="9865">
                  <c:v>41.470122000000003</c:v>
                </c:pt>
                <c:pt idx="9866">
                  <c:v>41.138252999999999</c:v>
                </c:pt>
                <c:pt idx="9867">
                  <c:v>41.470122000000003</c:v>
                </c:pt>
                <c:pt idx="9868">
                  <c:v>41.470122000000003</c:v>
                </c:pt>
                <c:pt idx="9869">
                  <c:v>41.470122000000003</c:v>
                </c:pt>
                <c:pt idx="9870">
                  <c:v>41.470122000000003</c:v>
                </c:pt>
                <c:pt idx="9871">
                  <c:v>41.470122000000003</c:v>
                </c:pt>
                <c:pt idx="9872">
                  <c:v>41.470122000000003</c:v>
                </c:pt>
                <c:pt idx="9873">
                  <c:v>41.470122000000003</c:v>
                </c:pt>
                <c:pt idx="9874">
                  <c:v>41.470122000000003</c:v>
                </c:pt>
                <c:pt idx="9875">
                  <c:v>41.138252999999999</c:v>
                </c:pt>
                <c:pt idx="9876">
                  <c:v>41.470122000000003</c:v>
                </c:pt>
                <c:pt idx="9877">
                  <c:v>41.470122000000003</c:v>
                </c:pt>
                <c:pt idx="9878">
                  <c:v>41.470122000000003</c:v>
                </c:pt>
                <c:pt idx="9879">
                  <c:v>41.470122000000003</c:v>
                </c:pt>
                <c:pt idx="9880">
                  <c:v>41.138252999999999</c:v>
                </c:pt>
                <c:pt idx="9881">
                  <c:v>41.138252999999999</c:v>
                </c:pt>
                <c:pt idx="9882">
                  <c:v>41.470122000000003</c:v>
                </c:pt>
                <c:pt idx="9883">
                  <c:v>41.470122000000003</c:v>
                </c:pt>
                <c:pt idx="9884">
                  <c:v>41.470122000000003</c:v>
                </c:pt>
                <c:pt idx="9885">
                  <c:v>41.138252999999999</c:v>
                </c:pt>
                <c:pt idx="9886">
                  <c:v>41.138252999999999</c:v>
                </c:pt>
                <c:pt idx="9887">
                  <c:v>41.470122000000003</c:v>
                </c:pt>
                <c:pt idx="9888">
                  <c:v>41.470122000000003</c:v>
                </c:pt>
                <c:pt idx="9889">
                  <c:v>41.470122000000003</c:v>
                </c:pt>
                <c:pt idx="9890">
                  <c:v>41.470122000000003</c:v>
                </c:pt>
                <c:pt idx="9891">
                  <c:v>41.470122000000003</c:v>
                </c:pt>
                <c:pt idx="9892">
                  <c:v>41.470122000000003</c:v>
                </c:pt>
                <c:pt idx="9893">
                  <c:v>41.470122000000003</c:v>
                </c:pt>
                <c:pt idx="9894">
                  <c:v>41.470122000000003</c:v>
                </c:pt>
                <c:pt idx="9895">
                  <c:v>41.138252999999999</c:v>
                </c:pt>
                <c:pt idx="9896">
                  <c:v>41.470122000000003</c:v>
                </c:pt>
                <c:pt idx="9897">
                  <c:v>41.470122000000003</c:v>
                </c:pt>
                <c:pt idx="9898">
                  <c:v>41.470122000000003</c:v>
                </c:pt>
                <c:pt idx="9899">
                  <c:v>41.470122000000003</c:v>
                </c:pt>
                <c:pt idx="9900">
                  <c:v>41.470122000000003</c:v>
                </c:pt>
                <c:pt idx="9901">
                  <c:v>41.138252999999999</c:v>
                </c:pt>
                <c:pt idx="9902">
                  <c:v>41.470122000000003</c:v>
                </c:pt>
                <c:pt idx="9903">
                  <c:v>41.470122000000003</c:v>
                </c:pt>
                <c:pt idx="9904">
                  <c:v>41.470122000000003</c:v>
                </c:pt>
                <c:pt idx="9905">
                  <c:v>41.138252999999999</c:v>
                </c:pt>
                <c:pt idx="9906">
                  <c:v>41.470122000000003</c:v>
                </c:pt>
                <c:pt idx="9907">
                  <c:v>41.138252999999999</c:v>
                </c:pt>
                <c:pt idx="9908">
                  <c:v>41.470122000000003</c:v>
                </c:pt>
                <c:pt idx="9909">
                  <c:v>41.470122000000003</c:v>
                </c:pt>
                <c:pt idx="9910">
                  <c:v>41.138252999999999</c:v>
                </c:pt>
                <c:pt idx="9911">
                  <c:v>41.470122000000003</c:v>
                </c:pt>
                <c:pt idx="9912">
                  <c:v>41.470122000000003</c:v>
                </c:pt>
                <c:pt idx="9913">
                  <c:v>41.138252999999999</c:v>
                </c:pt>
                <c:pt idx="9914">
                  <c:v>41.470122000000003</c:v>
                </c:pt>
                <c:pt idx="9915">
                  <c:v>41.470122000000003</c:v>
                </c:pt>
                <c:pt idx="9916">
                  <c:v>41.138252999999999</c:v>
                </c:pt>
                <c:pt idx="9917">
                  <c:v>41.138252999999999</c:v>
                </c:pt>
                <c:pt idx="9918">
                  <c:v>41.138252999999999</c:v>
                </c:pt>
                <c:pt idx="9919">
                  <c:v>41.138252999999999</c:v>
                </c:pt>
                <c:pt idx="9920">
                  <c:v>41.138252999999999</c:v>
                </c:pt>
                <c:pt idx="9921">
                  <c:v>41.138252999999999</c:v>
                </c:pt>
                <c:pt idx="9922">
                  <c:v>41.470122000000003</c:v>
                </c:pt>
                <c:pt idx="9923">
                  <c:v>41.470122000000003</c:v>
                </c:pt>
                <c:pt idx="9924">
                  <c:v>41.470122000000003</c:v>
                </c:pt>
                <c:pt idx="9925">
                  <c:v>41.138252999999999</c:v>
                </c:pt>
                <c:pt idx="9926">
                  <c:v>41.470122000000003</c:v>
                </c:pt>
                <c:pt idx="9927">
                  <c:v>41.470122000000003</c:v>
                </c:pt>
                <c:pt idx="9928">
                  <c:v>41.470122000000003</c:v>
                </c:pt>
                <c:pt idx="9929">
                  <c:v>41.138252999999999</c:v>
                </c:pt>
                <c:pt idx="9930">
                  <c:v>41.470122000000003</c:v>
                </c:pt>
                <c:pt idx="9931">
                  <c:v>41.470122000000003</c:v>
                </c:pt>
                <c:pt idx="9932">
                  <c:v>41.470122000000003</c:v>
                </c:pt>
                <c:pt idx="9933">
                  <c:v>41.470122000000003</c:v>
                </c:pt>
                <c:pt idx="9934">
                  <c:v>41.138252999999999</c:v>
                </c:pt>
                <c:pt idx="9935">
                  <c:v>41.470122000000003</c:v>
                </c:pt>
                <c:pt idx="9936">
                  <c:v>41.138252999999999</c:v>
                </c:pt>
                <c:pt idx="9937">
                  <c:v>41.138252999999999</c:v>
                </c:pt>
                <c:pt idx="9938">
                  <c:v>41.138252999999999</c:v>
                </c:pt>
                <c:pt idx="9939">
                  <c:v>41.138252999999999</c:v>
                </c:pt>
                <c:pt idx="9940">
                  <c:v>41.138252999999999</c:v>
                </c:pt>
                <c:pt idx="9941">
                  <c:v>41.470122000000003</c:v>
                </c:pt>
                <c:pt idx="9942">
                  <c:v>41.470122000000003</c:v>
                </c:pt>
                <c:pt idx="9943">
                  <c:v>41.138252999999999</c:v>
                </c:pt>
                <c:pt idx="9944">
                  <c:v>41.470122000000003</c:v>
                </c:pt>
                <c:pt idx="9945">
                  <c:v>41.138252999999999</c:v>
                </c:pt>
                <c:pt idx="9946">
                  <c:v>41.470122000000003</c:v>
                </c:pt>
                <c:pt idx="9947">
                  <c:v>41.470122000000003</c:v>
                </c:pt>
                <c:pt idx="9948">
                  <c:v>41.470122000000003</c:v>
                </c:pt>
                <c:pt idx="9949">
                  <c:v>41.470122000000003</c:v>
                </c:pt>
                <c:pt idx="9950">
                  <c:v>41.470122000000003</c:v>
                </c:pt>
                <c:pt idx="9951">
                  <c:v>41.470122000000003</c:v>
                </c:pt>
                <c:pt idx="9952">
                  <c:v>41.138252999999999</c:v>
                </c:pt>
                <c:pt idx="9953">
                  <c:v>41.470122000000003</c:v>
                </c:pt>
                <c:pt idx="9954">
                  <c:v>41.138252999999999</c:v>
                </c:pt>
                <c:pt idx="9955">
                  <c:v>41.470122000000003</c:v>
                </c:pt>
                <c:pt idx="9956">
                  <c:v>41.470122000000003</c:v>
                </c:pt>
                <c:pt idx="9957">
                  <c:v>41.470122000000003</c:v>
                </c:pt>
                <c:pt idx="9958">
                  <c:v>41.138252999999999</c:v>
                </c:pt>
                <c:pt idx="9959">
                  <c:v>41.470122000000003</c:v>
                </c:pt>
                <c:pt idx="9960">
                  <c:v>41.470122000000003</c:v>
                </c:pt>
                <c:pt idx="9961">
                  <c:v>41.470122000000003</c:v>
                </c:pt>
                <c:pt idx="9962">
                  <c:v>41.138252999999999</c:v>
                </c:pt>
                <c:pt idx="9963">
                  <c:v>41.470122000000003</c:v>
                </c:pt>
                <c:pt idx="9964">
                  <c:v>41.470122000000003</c:v>
                </c:pt>
                <c:pt idx="9965">
                  <c:v>41.470122000000003</c:v>
                </c:pt>
                <c:pt idx="9966">
                  <c:v>41.138252999999999</c:v>
                </c:pt>
                <c:pt idx="9967">
                  <c:v>41.470122000000003</c:v>
                </c:pt>
                <c:pt idx="9968">
                  <c:v>41.138252999999999</c:v>
                </c:pt>
                <c:pt idx="9969">
                  <c:v>41.470122000000003</c:v>
                </c:pt>
                <c:pt idx="9970">
                  <c:v>41.470122000000003</c:v>
                </c:pt>
                <c:pt idx="9971">
                  <c:v>41.470122000000003</c:v>
                </c:pt>
                <c:pt idx="9972">
                  <c:v>41.470122000000003</c:v>
                </c:pt>
                <c:pt idx="9973">
                  <c:v>41.470122000000003</c:v>
                </c:pt>
                <c:pt idx="9974">
                  <c:v>41.470122000000003</c:v>
                </c:pt>
                <c:pt idx="9975">
                  <c:v>41.470122000000003</c:v>
                </c:pt>
                <c:pt idx="9976">
                  <c:v>41.470122000000003</c:v>
                </c:pt>
                <c:pt idx="9977">
                  <c:v>41.470122000000003</c:v>
                </c:pt>
                <c:pt idx="9978">
                  <c:v>41.470122000000003</c:v>
                </c:pt>
                <c:pt idx="9979">
                  <c:v>41.470122000000003</c:v>
                </c:pt>
                <c:pt idx="9980">
                  <c:v>41.470122000000003</c:v>
                </c:pt>
                <c:pt idx="9981">
                  <c:v>41.470122000000003</c:v>
                </c:pt>
                <c:pt idx="9982">
                  <c:v>41.470122000000003</c:v>
                </c:pt>
                <c:pt idx="9983">
                  <c:v>41.470122000000003</c:v>
                </c:pt>
                <c:pt idx="9984">
                  <c:v>41.470122000000003</c:v>
                </c:pt>
                <c:pt idx="9985">
                  <c:v>41.470122000000003</c:v>
                </c:pt>
                <c:pt idx="9986">
                  <c:v>41.470122000000003</c:v>
                </c:pt>
                <c:pt idx="9987">
                  <c:v>41.470122000000003</c:v>
                </c:pt>
                <c:pt idx="9988">
                  <c:v>41.470122000000003</c:v>
                </c:pt>
                <c:pt idx="9989">
                  <c:v>41.470122000000003</c:v>
                </c:pt>
                <c:pt idx="9990">
                  <c:v>41.470122000000003</c:v>
                </c:pt>
                <c:pt idx="9991">
                  <c:v>41.470122000000003</c:v>
                </c:pt>
                <c:pt idx="9992">
                  <c:v>41.470122000000003</c:v>
                </c:pt>
                <c:pt idx="9993">
                  <c:v>41.470122000000003</c:v>
                </c:pt>
                <c:pt idx="9994">
                  <c:v>41.470122000000003</c:v>
                </c:pt>
                <c:pt idx="9995">
                  <c:v>41.470122000000003</c:v>
                </c:pt>
                <c:pt idx="9996">
                  <c:v>41.470122000000003</c:v>
                </c:pt>
                <c:pt idx="9997">
                  <c:v>41.470122000000003</c:v>
                </c:pt>
                <c:pt idx="9998">
                  <c:v>41.470122000000003</c:v>
                </c:pt>
                <c:pt idx="9999">
                  <c:v>41.470122000000003</c:v>
                </c:pt>
                <c:pt idx="10000">
                  <c:v>41.470122000000003</c:v>
                </c:pt>
                <c:pt idx="10001">
                  <c:v>41.470122000000003</c:v>
                </c:pt>
                <c:pt idx="10002">
                  <c:v>41.470122000000003</c:v>
                </c:pt>
                <c:pt idx="10003">
                  <c:v>41.470122000000003</c:v>
                </c:pt>
                <c:pt idx="10004">
                  <c:v>41.470122000000003</c:v>
                </c:pt>
                <c:pt idx="10005">
                  <c:v>41.470122000000003</c:v>
                </c:pt>
                <c:pt idx="10006">
                  <c:v>41.470122000000003</c:v>
                </c:pt>
                <c:pt idx="10007">
                  <c:v>41.470122000000003</c:v>
                </c:pt>
                <c:pt idx="10008">
                  <c:v>41.470122000000003</c:v>
                </c:pt>
                <c:pt idx="10009">
                  <c:v>41.470122000000003</c:v>
                </c:pt>
                <c:pt idx="10010">
                  <c:v>41.470122000000003</c:v>
                </c:pt>
                <c:pt idx="10011">
                  <c:v>41.470122000000003</c:v>
                </c:pt>
                <c:pt idx="10012">
                  <c:v>41.470122000000003</c:v>
                </c:pt>
                <c:pt idx="10013">
                  <c:v>41.470122000000003</c:v>
                </c:pt>
                <c:pt idx="10014">
                  <c:v>41.470122000000003</c:v>
                </c:pt>
                <c:pt idx="10015">
                  <c:v>41.470122000000003</c:v>
                </c:pt>
                <c:pt idx="10016">
                  <c:v>41.470122000000003</c:v>
                </c:pt>
                <c:pt idx="10017">
                  <c:v>41.470122000000003</c:v>
                </c:pt>
                <c:pt idx="10018">
                  <c:v>41.470122000000003</c:v>
                </c:pt>
                <c:pt idx="10019">
                  <c:v>41.470122000000003</c:v>
                </c:pt>
                <c:pt idx="10020">
                  <c:v>41.470122000000003</c:v>
                </c:pt>
                <c:pt idx="10021">
                  <c:v>41.470122000000003</c:v>
                </c:pt>
                <c:pt idx="10022">
                  <c:v>41.470122000000003</c:v>
                </c:pt>
                <c:pt idx="10023">
                  <c:v>41.470122000000003</c:v>
                </c:pt>
                <c:pt idx="10024">
                  <c:v>41.470122000000003</c:v>
                </c:pt>
                <c:pt idx="10025">
                  <c:v>41.470122000000003</c:v>
                </c:pt>
                <c:pt idx="10026">
                  <c:v>41.138252999999999</c:v>
                </c:pt>
                <c:pt idx="10027">
                  <c:v>41.470122000000003</c:v>
                </c:pt>
                <c:pt idx="10028">
                  <c:v>41.470122000000003</c:v>
                </c:pt>
                <c:pt idx="10029">
                  <c:v>41.470122000000003</c:v>
                </c:pt>
                <c:pt idx="10030">
                  <c:v>41.470122000000003</c:v>
                </c:pt>
                <c:pt idx="10031">
                  <c:v>41.470122000000003</c:v>
                </c:pt>
                <c:pt idx="10032">
                  <c:v>41.470122000000003</c:v>
                </c:pt>
                <c:pt idx="10033">
                  <c:v>41.470122000000003</c:v>
                </c:pt>
                <c:pt idx="10034">
                  <c:v>41.470122000000003</c:v>
                </c:pt>
                <c:pt idx="10035">
                  <c:v>41.470122000000003</c:v>
                </c:pt>
                <c:pt idx="10036">
                  <c:v>41.138252999999999</c:v>
                </c:pt>
                <c:pt idx="10037">
                  <c:v>41.138252999999999</c:v>
                </c:pt>
                <c:pt idx="10038">
                  <c:v>41.470122000000003</c:v>
                </c:pt>
                <c:pt idx="10039">
                  <c:v>41.470122000000003</c:v>
                </c:pt>
                <c:pt idx="10040">
                  <c:v>41.470122000000003</c:v>
                </c:pt>
                <c:pt idx="10041">
                  <c:v>41.470122000000003</c:v>
                </c:pt>
                <c:pt idx="10042">
                  <c:v>41.470122000000003</c:v>
                </c:pt>
                <c:pt idx="10043">
                  <c:v>41.138252999999999</c:v>
                </c:pt>
                <c:pt idx="10044">
                  <c:v>41.470122000000003</c:v>
                </c:pt>
                <c:pt idx="10045">
                  <c:v>41.470122000000003</c:v>
                </c:pt>
                <c:pt idx="10046">
                  <c:v>41.470122000000003</c:v>
                </c:pt>
                <c:pt idx="10047">
                  <c:v>41.470122000000003</c:v>
                </c:pt>
                <c:pt idx="10048">
                  <c:v>41.470122000000003</c:v>
                </c:pt>
                <c:pt idx="10049">
                  <c:v>41.138252999999999</c:v>
                </c:pt>
                <c:pt idx="10050">
                  <c:v>41.470122000000003</c:v>
                </c:pt>
                <c:pt idx="10051">
                  <c:v>41.138252999999999</c:v>
                </c:pt>
                <c:pt idx="10052">
                  <c:v>41.470122000000003</c:v>
                </c:pt>
                <c:pt idx="10053">
                  <c:v>41.470122000000003</c:v>
                </c:pt>
                <c:pt idx="10054">
                  <c:v>41.470122000000003</c:v>
                </c:pt>
                <c:pt idx="10055">
                  <c:v>41.470122000000003</c:v>
                </c:pt>
                <c:pt idx="10056">
                  <c:v>41.138252999999999</c:v>
                </c:pt>
                <c:pt idx="10057">
                  <c:v>41.470122000000003</c:v>
                </c:pt>
                <c:pt idx="10058">
                  <c:v>41.138252999999999</c:v>
                </c:pt>
                <c:pt idx="10059">
                  <c:v>41.470122000000003</c:v>
                </c:pt>
                <c:pt idx="10060">
                  <c:v>41.470122000000003</c:v>
                </c:pt>
                <c:pt idx="10061">
                  <c:v>41.470122000000003</c:v>
                </c:pt>
                <c:pt idx="10062">
                  <c:v>41.470122000000003</c:v>
                </c:pt>
                <c:pt idx="10063">
                  <c:v>41.470122000000003</c:v>
                </c:pt>
                <c:pt idx="10064">
                  <c:v>41.470122000000003</c:v>
                </c:pt>
                <c:pt idx="10065">
                  <c:v>41.470122000000003</c:v>
                </c:pt>
                <c:pt idx="10066">
                  <c:v>41.470122000000003</c:v>
                </c:pt>
                <c:pt idx="10067">
                  <c:v>41.470122000000003</c:v>
                </c:pt>
                <c:pt idx="10068">
                  <c:v>41.470122000000003</c:v>
                </c:pt>
                <c:pt idx="10069">
                  <c:v>41.470122000000003</c:v>
                </c:pt>
                <c:pt idx="10070">
                  <c:v>41.470122000000003</c:v>
                </c:pt>
                <c:pt idx="10071">
                  <c:v>41.470122000000003</c:v>
                </c:pt>
                <c:pt idx="10072">
                  <c:v>41.138252999999999</c:v>
                </c:pt>
                <c:pt idx="10073">
                  <c:v>41.470122000000003</c:v>
                </c:pt>
                <c:pt idx="10074">
                  <c:v>41.470122000000003</c:v>
                </c:pt>
                <c:pt idx="10075">
                  <c:v>41.470122000000003</c:v>
                </c:pt>
                <c:pt idx="10076">
                  <c:v>41.138252999999999</c:v>
                </c:pt>
                <c:pt idx="10077">
                  <c:v>41.138252999999999</c:v>
                </c:pt>
                <c:pt idx="10078">
                  <c:v>41.470122000000003</c:v>
                </c:pt>
                <c:pt idx="10079">
                  <c:v>41.470122000000003</c:v>
                </c:pt>
                <c:pt idx="10080">
                  <c:v>41.470122000000003</c:v>
                </c:pt>
                <c:pt idx="10081">
                  <c:v>41.470122000000003</c:v>
                </c:pt>
                <c:pt idx="10082">
                  <c:v>41.470122000000003</c:v>
                </c:pt>
                <c:pt idx="10083">
                  <c:v>41.138252999999999</c:v>
                </c:pt>
                <c:pt idx="10084">
                  <c:v>41.470122000000003</c:v>
                </c:pt>
                <c:pt idx="10085">
                  <c:v>41.470122000000003</c:v>
                </c:pt>
                <c:pt idx="10086">
                  <c:v>41.138252999999999</c:v>
                </c:pt>
                <c:pt idx="10087">
                  <c:v>41.138252999999999</c:v>
                </c:pt>
                <c:pt idx="10088">
                  <c:v>41.470122000000003</c:v>
                </c:pt>
                <c:pt idx="10089">
                  <c:v>41.138252999999999</c:v>
                </c:pt>
                <c:pt idx="10090">
                  <c:v>41.470122000000003</c:v>
                </c:pt>
                <c:pt idx="10091">
                  <c:v>41.138252999999999</c:v>
                </c:pt>
                <c:pt idx="10092">
                  <c:v>41.470122000000003</c:v>
                </c:pt>
                <c:pt idx="10093">
                  <c:v>41.138252999999999</c:v>
                </c:pt>
                <c:pt idx="10094">
                  <c:v>41.470122000000003</c:v>
                </c:pt>
                <c:pt idx="10095">
                  <c:v>41.470122000000003</c:v>
                </c:pt>
                <c:pt idx="10096">
                  <c:v>41.138252999999999</c:v>
                </c:pt>
                <c:pt idx="10097">
                  <c:v>41.470122000000003</c:v>
                </c:pt>
                <c:pt idx="10098">
                  <c:v>41.138252999999999</c:v>
                </c:pt>
                <c:pt idx="10099">
                  <c:v>41.138252999999999</c:v>
                </c:pt>
                <c:pt idx="10100">
                  <c:v>41.470122000000003</c:v>
                </c:pt>
                <c:pt idx="10101">
                  <c:v>41.138252999999999</c:v>
                </c:pt>
                <c:pt idx="10102">
                  <c:v>41.470122000000003</c:v>
                </c:pt>
                <c:pt idx="10103">
                  <c:v>41.470122000000003</c:v>
                </c:pt>
                <c:pt idx="10104">
                  <c:v>41.470122000000003</c:v>
                </c:pt>
                <c:pt idx="10105">
                  <c:v>41.470122000000003</c:v>
                </c:pt>
                <c:pt idx="10106">
                  <c:v>41.470122000000003</c:v>
                </c:pt>
                <c:pt idx="10107">
                  <c:v>41.470122000000003</c:v>
                </c:pt>
                <c:pt idx="10108">
                  <c:v>41.138252999999999</c:v>
                </c:pt>
                <c:pt idx="10109">
                  <c:v>41.138252999999999</c:v>
                </c:pt>
                <c:pt idx="10110">
                  <c:v>41.470122000000003</c:v>
                </c:pt>
                <c:pt idx="10111">
                  <c:v>41.470122000000003</c:v>
                </c:pt>
                <c:pt idx="10112">
                  <c:v>41.470122000000003</c:v>
                </c:pt>
                <c:pt idx="10113">
                  <c:v>41.138252999999999</c:v>
                </c:pt>
                <c:pt idx="10114">
                  <c:v>41.138252999999999</c:v>
                </c:pt>
                <c:pt idx="10115">
                  <c:v>41.470122000000003</c:v>
                </c:pt>
                <c:pt idx="10116">
                  <c:v>41.470122000000003</c:v>
                </c:pt>
                <c:pt idx="10117">
                  <c:v>41.138252999999999</c:v>
                </c:pt>
                <c:pt idx="10118">
                  <c:v>41.138252999999999</c:v>
                </c:pt>
                <c:pt idx="10119">
                  <c:v>41.470122000000003</c:v>
                </c:pt>
                <c:pt idx="10120">
                  <c:v>41.470122000000003</c:v>
                </c:pt>
                <c:pt idx="10121">
                  <c:v>41.470122000000003</c:v>
                </c:pt>
                <c:pt idx="10122">
                  <c:v>41.470122000000003</c:v>
                </c:pt>
                <c:pt idx="10123">
                  <c:v>41.470122000000003</c:v>
                </c:pt>
                <c:pt idx="10124">
                  <c:v>41.470122000000003</c:v>
                </c:pt>
                <c:pt idx="10125">
                  <c:v>41.470122000000003</c:v>
                </c:pt>
                <c:pt idx="10126">
                  <c:v>41.470122000000003</c:v>
                </c:pt>
                <c:pt idx="10127">
                  <c:v>41.470122000000003</c:v>
                </c:pt>
                <c:pt idx="10128">
                  <c:v>41.470122000000003</c:v>
                </c:pt>
                <c:pt idx="10129">
                  <c:v>41.138252999999999</c:v>
                </c:pt>
                <c:pt idx="10130">
                  <c:v>41.470122000000003</c:v>
                </c:pt>
                <c:pt idx="10131">
                  <c:v>41.470122000000003</c:v>
                </c:pt>
                <c:pt idx="10132">
                  <c:v>41.470122000000003</c:v>
                </c:pt>
                <c:pt idx="10133">
                  <c:v>41.138252999999999</c:v>
                </c:pt>
                <c:pt idx="10134">
                  <c:v>41.470122000000003</c:v>
                </c:pt>
                <c:pt idx="10135">
                  <c:v>41.470122000000003</c:v>
                </c:pt>
                <c:pt idx="10136">
                  <c:v>41.470122000000003</c:v>
                </c:pt>
                <c:pt idx="10137">
                  <c:v>41.470122000000003</c:v>
                </c:pt>
                <c:pt idx="10138">
                  <c:v>41.470122000000003</c:v>
                </c:pt>
                <c:pt idx="10139">
                  <c:v>41.138252999999999</c:v>
                </c:pt>
                <c:pt idx="10140">
                  <c:v>41.470122000000003</c:v>
                </c:pt>
                <c:pt idx="10141">
                  <c:v>41.470122000000003</c:v>
                </c:pt>
                <c:pt idx="10142">
                  <c:v>41.138252999999999</c:v>
                </c:pt>
                <c:pt idx="10143">
                  <c:v>41.470122000000003</c:v>
                </c:pt>
                <c:pt idx="10144">
                  <c:v>41.470122000000003</c:v>
                </c:pt>
                <c:pt idx="10145">
                  <c:v>41.470122000000003</c:v>
                </c:pt>
                <c:pt idx="10146">
                  <c:v>41.138252999999999</c:v>
                </c:pt>
                <c:pt idx="10147">
                  <c:v>41.470122000000003</c:v>
                </c:pt>
                <c:pt idx="10148">
                  <c:v>41.470122000000003</c:v>
                </c:pt>
                <c:pt idx="10149">
                  <c:v>41.138252999999999</c:v>
                </c:pt>
                <c:pt idx="10150">
                  <c:v>41.470122000000003</c:v>
                </c:pt>
                <c:pt idx="10151">
                  <c:v>41.470122000000003</c:v>
                </c:pt>
                <c:pt idx="10152">
                  <c:v>41.470122000000003</c:v>
                </c:pt>
                <c:pt idx="10153">
                  <c:v>41.138252999999999</c:v>
                </c:pt>
                <c:pt idx="10154">
                  <c:v>41.138252999999999</c:v>
                </c:pt>
                <c:pt idx="10155">
                  <c:v>41.470122000000003</c:v>
                </c:pt>
                <c:pt idx="10156">
                  <c:v>41.470122000000003</c:v>
                </c:pt>
                <c:pt idx="10157">
                  <c:v>41.470122000000003</c:v>
                </c:pt>
                <c:pt idx="10158">
                  <c:v>41.470122000000003</c:v>
                </c:pt>
                <c:pt idx="10159">
                  <c:v>41.470122000000003</c:v>
                </c:pt>
                <c:pt idx="10160">
                  <c:v>41.138252999999999</c:v>
                </c:pt>
                <c:pt idx="10161">
                  <c:v>41.470122000000003</c:v>
                </c:pt>
                <c:pt idx="10162">
                  <c:v>41.470122000000003</c:v>
                </c:pt>
                <c:pt idx="10163">
                  <c:v>41.138252999999999</c:v>
                </c:pt>
                <c:pt idx="10164">
                  <c:v>41.470122000000003</c:v>
                </c:pt>
                <c:pt idx="10165">
                  <c:v>41.470122000000003</c:v>
                </c:pt>
                <c:pt idx="10166">
                  <c:v>41.138252999999999</c:v>
                </c:pt>
                <c:pt idx="10167">
                  <c:v>41.138252999999999</c:v>
                </c:pt>
                <c:pt idx="10168">
                  <c:v>41.470122000000003</c:v>
                </c:pt>
                <c:pt idx="10169">
                  <c:v>41.138252999999999</c:v>
                </c:pt>
                <c:pt idx="10170">
                  <c:v>41.470122000000003</c:v>
                </c:pt>
                <c:pt idx="10171">
                  <c:v>41.470122000000003</c:v>
                </c:pt>
                <c:pt idx="10172">
                  <c:v>41.470122000000003</c:v>
                </c:pt>
                <c:pt idx="10173">
                  <c:v>41.138252999999999</c:v>
                </c:pt>
                <c:pt idx="10174">
                  <c:v>41.138252999999999</c:v>
                </c:pt>
                <c:pt idx="10175">
                  <c:v>41.138252999999999</c:v>
                </c:pt>
                <c:pt idx="10176">
                  <c:v>41.138252999999999</c:v>
                </c:pt>
                <c:pt idx="10177">
                  <c:v>41.470122000000003</c:v>
                </c:pt>
                <c:pt idx="10178">
                  <c:v>41.470122000000003</c:v>
                </c:pt>
                <c:pt idx="10179">
                  <c:v>41.470122000000003</c:v>
                </c:pt>
                <c:pt idx="10180">
                  <c:v>41.470122000000003</c:v>
                </c:pt>
                <c:pt idx="10181">
                  <c:v>41.470122000000003</c:v>
                </c:pt>
                <c:pt idx="10182">
                  <c:v>41.470122000000003</c:v>
                </c:pt>
                <c:pt idx="10183">
                  <c:v>41.470122000000003</c:v>
                </c:pt>
                <c:pt idx="10184">
                  <c:v>41.138252999999999</c:v>
                </c:pt>
                <c:pt idx="10185">
                  <c:v>41.138252999999999</c:v>
                </c:pt>
                <c:pt idx="10186">
                  <c:v>41.470122000000003</c:v>
                </c:pt>
                <c:pt idx="10187">
                  <c:v>41.470122000000003</c:v>
                </c:pt>
                <c:pt idx="10188">
                  <c:v>41.470122000000003</c:v>
                </c:pt>
                <c:pt idx="10189">
                  <c:v>41.470122000000003</c:v>
                </c:pt>
                <c:pt idx="10190">
                  <c:v>41.138252999999999</c:v>
                </c:pt>
                <c:pt idx="10191">
                  <c:v>41.138252999999999</c:v>
                </c:pt>
                <c:pt idx="10192">
                  <c:v>41.138252999999999</c:v>
                </c:pt>
                <c:pt idx="10193">
                  <c:v>41.138252999999999</c:v>
                </c:pt>
                <c:pt idx="10194">
                  <c:v>41.138252999999999</c:v>
                </c:pt>
                <c:pt idx="10195">
                  <c:v>41.138252999999999</c:v>
                </c:pt>
                <c:pt idx="10196">
                  <c:v>41.470122000000003</c:v>
                </c:pt>
                <c:pt idx="10197">
                  <c:v>41.470122000000003</c:v>
                </c:pt>
                <c:pt idx="10198">
                  <c:v>41.470122000000003</c:v>
                </c:pt>
                <c:pt idx="10199">
                  <c:v>41.138252999999999</c:v>
                </c:pt>
                <c:pt idx="10200">
                  <c:v>41.470122000000003</c:v>
                </c:pt>
                <c:pt idx="10201">
                  <c:v>41.138252999999999</c:v>
                </c:pt>
                <c:pt idx="10202">
                  <c:v>41.138252999999999</c:v>
                </c:pt>
                <c:pt idx="10203">
                  <c:v>41.470122000000003</c:v>
                </c:pt>
                <c:pt idx="10204">
                  <c:v>41.138252999999999</c:v>
                </c:pt>
                <c:pt idx="10205">
                  <c:v>41.138252999999999</c:v>
                </c:pt>
                <c:pt idx="10206">
                  <c:v>41.470122000000003</c:v>
                </c:pt>
                <c:pt idx="10207">
                  <c:v>41.138252999999999</c:v>
                </c:pt>
                <c:pt idx="10208">
                  <c:v>41.138252999999999</c:v>
                </c:pt>
                <c:pt idx="10209">
                  <c:v>41.138252999999999</c:v>
                </c:pt>
                <c:pt idx="10210">
                  <c:v>41.138252999999999</c:v>
                </c:pt>
                <c:pt idx="10211">
                  <c:v>41.138252999999999</c:v>
                </c:pt>
                <c:pt idx="10212">
                  <c:v>41.470122000000003</c:v>
                </c:pt>
                <c:pt idx="10213">
                  <c:v>41.138252999999999</c:v>
                </c:pt>
                <c:pt idx="10214">
                  <c:v>41.138252999999999</c:v>
                </c:pt>
                <c:pt idx="10215">
                  <c:v>41.470122000000003</c:v>
                </c:pt>
                <c:pt idx="10216">
                  <c:v>41.138252999999999</c:v>
                </c:pt>
                <c:pt idx="10217">
                  <c:v>41.138252999999999</c:v>
                </c:pt>
                <c:pt idx="10218">
                  <c:v>41.470122000000003</c:v>
                </c:pt>
                <c:pt idx="10219">
                  <c:v>41.138252999999999</c:v>
                </c:pt>
                <c:pt idx="10220">
                  <c:v>41.470122000000003</c:v>
                </c:pt>
                <c:pt idx="10221">
                  <c:v>41.138252999999999</c:v>
                </c:pt>
                <c:pt idx="10222">
                  <c:v>41.138252999999999</c:v>
                </c:pt>
                <c:pt idx="10223">
                  <c:v>41.138252999999999</c:v>
                </c:pt>
                <c:pt idx="10224">
                  <c:v>41.138252999999999</c:v>
                </c:pt>
                <c:pt idx="10225">
                  <c:v>41.138252999999999</c:v>
                </c:pt>
                <c:pt idx="10226">
                  <c:v>41.138252999999999</c:v>
                </c:pt>
                <c:pt idx="10227">
                  <c:v>41.470122000000003</c:v>
                </c:pt>
                <c:pt idx="10228">
                  <c:v>41.470122000000003</c:v>
                </c:pt>
                <c:pt idx="10229">
                  <c:v>41.138252999999999</c:v>
                </c:pt>
                <c:pt idx="10230">
                  <c:v>41.138252999999999</c:v>
                </c:pt>
                <c:pt idx="10231">
                  <c:v>41.470122000000003</c:v>
                </c:pt>
                <c:pt idx="10232">
                  <c:v>41.138252999999999</c:v>
                </c:pt>
                <c:pt idx="10233">
                  <c:v>41.138252999999999</c:v>
                </c:pt>
                <c:pt idx="10234">
                  <c:v>41.138252999999999</c:v>
                </c:pt>
                <c:pt idx="10235">
                  <c:v>41.138252999999999</c:v>
                </c:pt>
                <c:pt idx="10236">
                  <c:v>41.138252999999999</c:v>
                </c:pt>
                <c:pt idx="10237">
                  <c:v>41.138252999999999</c:v>
                </c:pt>
                <c:pt idx="10238">
                  <c:v>41.138252999999999</c:v>
                </c:pt>
                <c:pt idx="10239">
                  <c:v>41.470122000000003</c:v>
                </c:pt>
                <c:pt idx="10240">
                  <c:v>41.138252999999999</c:v>
                </c:pt>
                <c:pt idx="10241">
                  <c:v>41.138252999999999</c:v>
                </c:pt>
                <c:pt idx="10242">
                  <c:v>41.470122000000003</c:v>
                </c:pt>
                <c:pt idx="10243">
                  <c:v>41.138252999999999</c:v>
                </c:pt>
                <c:pt idx="10244">
                  <c:v>41.470122000000003</c:v>
                </c:pt>
                <c:pt idx="10245">
                  <c:v>41.138252999999999</c:v>
                </c:pt>
                <c:pt idx="10246">
                  <c:v>41.470122000000003</c:v>
                </c:pt>
                <c:pt idx="10247">
                  <c:v>41.470122000000003</c:v>
                </c:pt>
                <c:pt idx="10248">
                  <c:v>41.470122000000003</c:v>
                </c:pt>
                <c:pt idx="10249">
                  <c:v>41.470122000000003</c:v>
                </c:pt>
                <c:pt idx="10250">
                  <c:v>41.470122000000003</c:v>
                </c:pt>
                <c:pt idx="10251">
                  <c:v>41.470122000000003</c:v>
                </c:pt>
                <c:pt idx="10252">
                  <c:v>41.470122000000003</c:v>
                </c:pt>
                <c:pt idx="10253">
                  <c:v>41.138252999999999</c:v>
                </c:pt>
                <c:pt idx="10254">
                  <c:v>41.470122000000003</c:v>
                </c:pt>
                <c:pt idx="10255">
                  <c:v>41.138252999999999</c:v>
                </c:pt>
                <c:pt idx="10256">
                  <c:v>41.470122000000003</c:v>
                </c:pt>
                <c:pt idx="10257">
                  <c:v>41.138252999999999</c:v>
                </c:pt>
                <c:pt idx="10258">
                  <c:v>41.470122000000003</c:v>
                </c:pt>
                <c:pt idx="10259">
                  <c:v>41.470122000000003</c:v>
                </c:pt>
                <c:pt idx="10260">
                  <c:v>41.470122000000003</c:v>
                </c:pt>
                <c:pt idx="10261">
                  <c:v>41.470122000000003</c:v>
                </c:pt>
                <c:pt idx="10262">
                  <c:v>41.470122000000003</c:v>
                </c:pt>
                <c:pt idx="10263">
                  <c:v>41.470122000000003</c:v>
                </c:pt>
                <c:pt idx="10264">
                  <c:v>41.470122000000003</c:v>
                </c:pt>
                <c:pt idx="10265">
                  <c:v>41.470122000000003</c:v>
                </c:pt>
                <c:pt idx="10266">
                  <c:v>41.138252999999999</c:v>
                </c:pt>
                <c:pt idx="10267">
                  <c:v>41.470122000000003</c:v>
                </c:pt>
                <c:pt idx="10268">
                  <c:v>41.470122000000003</c:v>
                </c:pt>
                <c:pt idx="10269">
                  <c:v>41.470122000000003</c:v>
                </c:pt>
                <c:pt idx="10270">
                  <c:v>41.470122000000003</c:v>
                </c:pt>
                <c:pt idx="10271">
                  <c:v>41.138252999999999</c:v>
                </c:pt>
                <c:pt idx="10272">
                  <c:v>41.470122000000003</c:v>
                </c:pt>
                <c:pt idx="10273">
                  <c:v>41.470122000000003</c:v>
                </c:pt>
                <c:pt idx="10274">
                  <c:v>41.470122000000003</c:v>
                </c:pt>
                <c:pt idx="10275">
                  <c:v>41.470122000000003</c:v>
                </c:pt>
                <c:pt idx="10276">
                  <c:v>41.470122000000003</c:v>
                </c:pt>
                <c:pt idx="10277">
                  <c:v>41.470122000000003</c:v>
                </c:pt>
                <c:pt idx="10278">
                  <c:v>41.470122000000003</c:v>
                </c:pt>
                <c:pt idx="10279">
                  <c:v>41.470122000000003</c:v>
                </c:pt>
                <c:pt idx="10280">
                  <c:v>41.470122000000003</c:v>
                </c:pt>
                <c:pt idx="10281">
                  <c:v>41.470122000000003</c:v>
                </c:pt>
                <c:pt idx="10282">
                  <c:v>41.470122000000003</c:v>
                </c:pt>
                <c:pt idx="10283">
                  <c:v>41.470122000000003</c:v>
                </c:pt>
                <c:pt idx="10284">
                  <c:v>41.470122000000003</c:v>
                </c:pt>
                <c:pt idx="10285">
                  <c:v>41.470122000000003</c:v>
                </c:pt>
                <c:pt idx="10286">
                  <c:v>41.470122000000003</c:v>
                </c:pt>
                <c:pt idx="10287">
                  <c:v>41.470122000000003</c:v>
                </c:pt>
                <c:pt idx="10288">
                  <c:v>41.470122000000003</c:v>
                </c:pt>
                <c:pt idx="10289">
                  <c:v>41.470122000000003</c:v>
                </c:pt>
                <c:pt idx="10290">
                  <c:v>41.470122000000003</c:v>
                </c:pt>
                <c:pt idx="10291">
                  <c:v>41.470122000000003</c:v>
                </c:pt>
                <c:pt idx="10292">
                  <c:v>41.470122000000003</c:v>
                </c:pt>
                <c:pt idx="10293">
                  <c:v>41.470122000000003</c:v>
                </c:pt>
                <c:pt idx="10294">
                  <c:v>41.470122000000003</c:v>
                </c:pt>
                <c:pt idx="10295">
                  <c:v>41.470122000000003</c:v>
                </c:pt>
                <c:pt idx="10296">
                  <c:v>41.470122000000003</c:v>
                </c:pt>
                <c:pt idx="10297">
                  <c:v>41.470122000000003</c:v>
                </c:pt>
                <c:pt idx="10298">
                  <c:v>41.470122000000003</c:v>
                </c:pt>
                <c:pt idx="10299">
                  <c:v>41.470122000000003</c:v>
                </c:pt>
                <c:pt idx="10300">
                  <c:v>41.470122000000003</c:v>
                </c:pt>
                <c:pt idx="10301">
                  <c:v>41.470122000000003</c:v>
                </c:pt>
                <c:pt idx="10302">
                  <c:v>41.470122000000003</c:v>
                </c:pt>
                <c:pt idx="10303">
                  <c:v>41.470122000000003</c:v>
                </c:pt>
                <c:pt idx="10304">
                  <c:v>41.470122000000003</c:v>
                </c:pt>
                <c:pt idx="10305">
                  <c:v>41.470122000000003</c:v>
                </c:pt>
                <c:pt idx="10306">
                  <c:v>41.470122000000003</c:v>
                </c:pt>
                <c:pt idx="10307">
                  <c:v>41.470122000000003</c:v>
                </c:pt>
                <c:pt idx="10308">
                  <c:v>41.470122000000003</c:v>
                </c:pt>
                <c:pt idx="10309">
                  <c:v>41.470122000000003</c:v>
                </c:pt>
                <c:pt idx="10310">
                  <c:v>41.470122000000003</c:v>
                </c:pt>
                <c:pt idx="10311">
                  <c:v>41.470122000000003</c:v>
                </c:pt>
                <c:pt idx="10312">
                  <c:v>41.470122000000003</c:v>
                </c:pt>
                <c:pt idx="10313">
                  <c:v>41.470122000000003</c:v>
                </c:pt>
                <c:pt idx="10314">
                  <c:v>41.470122000000003</c:v>
                </c:pt>
                <c:pt idx="10315">
                  <c:v>41.470122000000003</c:v>
                </c:pt>
                <c:pt idx="10316">
                  <c:v>41.470122000000003</c:v>
                </c:pt>
                <c:pt idx="10317">
                  <c:v>41.470122000000003</c:v>
                </c:pt>
                <c:pt idx="10318">
                  <c:v>41.470122000000003</c:v>
                </c:pt>
                <c:pt idx="10319">
                  <c:v>41.470122000000003</c:v>
                </c:pt>
                <c:pt idx="10320">
                  <c:v>41.470122000000003</c:v>
                </c:pt>
                <c:pt idx="10321">
                  <c:v>41.470122000000003</c:v>
                </c:pt>
                <c:pt idx="10322">
                  <c:v>41.470122000000003</c:v>
                </c:pt>
                <c:pt idx="10323">
                  <c:v>41.470122000000003</c:v>
                </c:pt>
                <c:pt idx="10324">
                  <c:v>41.470122000000003</c:v>
                </c:pt>
                <c:pt idx="10325">
                  <c:v>41.470122000000003</c:v>
                </c:pt>
                <c:pt idx="10326">
                  <c:v>41.470122000000003</c:v>
                </c:pt>
                <c:pt idx="10327">
                  <c:v>41.470122000000003</c:v>
                </c:pt>
                <c:pt idx="10328">
                  <c:v>41.470122000000003</c:v>
                </c:pt>
                <c:pt idx="10329">
                  <c:v>41.138252999999999</c:v>
                </c:pt>
                <c:pt idx="10330">
                  <c:v>41.801991000000001</c:v>
                </c:pt>
                <c:pt idx="10331">
                  <c:v>41.470122000000003</c:v>
                </c:pt>
                <c:pt idx="10332">
                  <c:v>41.470122000000003</c:v>
                </c:pt>
                <c:pt idx="10333">
                  <c:v>41.470122000000003</c:v>
                </c:pt>
                <c:pt idx="10334">
                  <c:v>41.470122000000003</c:v>
                </c:pt>
                <c:pt idx="10335">
                  <c:v>41.470122000000003</c:v>
                </c:pt>
                <c:pt idx="10336">
                  <c:v>41.470122000000003</c:v>
                </c:pt>
                <c:pt idx="10337">
                  <c:v>41.470122000000003</c:v>
                </c:pt>
                <c:pt idx="10338">
                  <c:v>41.470122000000003</c:v>
                </c:pt>
                <c:pt idx="10339">
                  <c:v>41.470122000000003</c:v>
                </c:pt>
                <c:pt idx="10340">
                  <c:v>41.470122000000003</c:v>
                </c:pt>
                <c:pt idx="10341">
                  <c:v>41.470122000000003</c:v>
                </c:pt>
                <c:pt idx="10342">
                  <c:v>41.470122000000003</c:v>
                </c:pt>
                <c:pt idx="10343">
                  <c:v>41.470122000000003</c:v>
                </c:pt>
                <c:pt idx="10344">
                  <c:v>41.470122000000003</c:v>
                </c:pt>
                <c:pt idx="10345">
                  <c:v>41.470122000000003</c:v>
                </c:pt>
                <c:pt idx="10346">
                  <c:v>41.470122000000003</c:v>
                </c:pt>
                <c:pt idx="10347">
                  <c:v>41.470122000000003</c:v>
                </c:pt>
                <c:pt idx="10348">
                  <c:v>41.470122000000003</c:v>
                </c:pt>
                <c:pt idx="10349">
                  <c:v>41.470122000000003</c:v>
                </c:pt>
                <c:pt idx="10350">
                  <c:v>41.470122000000003</c:v>
                </c:pt>
                <c:pt idx="10351">
                  <c:v>41.470122000000003</c:v>
                </c:pt>
                <c:pt idx="10352">
                  <c:v>41.470122000000003</c:v>
                </c:pt>
                <c:pt idx="10353">
                  <c:v>41.470122000000003</c:v>
                </c:pt>
                <c:pt idx="10354">
                  <c:v>41.470122000000003</c:v>
                </c:pt>
                <c:pt idx="10355">
                  <c:v>41.470122000000003</c:v>
                </c:pt>
                <c:pt idx="10356">
                  <c:v>41.470122000000003</c:v>
                </c:pt>
                <c:pt idx="10357">
                  <c:v>41.470122000000003</c:v>
                </c:pt>
                <c:pt idx="10358">
                  <c:v>41.470122000000003</c:v>
                </c:pt>
                <c:pt idx="10359">
                  <c:v>41.470122000000003</c:v>
                </c:pt>
                <c:pt idx="10360">
                  <c:v>41.470122000000003</c:v>
                </c:pt>
                <c:pt idx="10361">
                  <c:v>41.470122000000003</c:v>
                </c:pt>
                <c:pt idx="10362">
                  <c:v>41.470122000000003</c:v>
                </c:pt>
                <c:pt idx="10363">
                  <c:v>41.470122000000003</c:v>
                </c:pt>
                <c:pt idx="10364">
                  <c:v>41.470122000000003</c:v>
                </c:pt>
                <c:pt idx="10365">
                  <c:v>41.470122000000003</c:v>
                </c:pt>
                <c:pt idx="10366">
                  <c:v>41.470122000000003</c:v>
                </c:pt>
                <c:pt idx="10367">
                  <c:v>41.470122000000003</c:v>
                </c:pt>
                <c:pt idx="10368">
                  <c:v>41.470122000000003</c:v>
                </c:pt>
                <c:pt idx="10369">
                  <c:v>41.470122000000003</c:v>
                </c:pt>
                <c:pt idx="10370">
                  <c:v>41.470122000000003</c:v>
                </c:pt>
                <c:pt idx="10371">
                  <c:v>41.470122000000003</c:v>
                </c:pt>
                <c:pt idx="10372">
                  <c:v>41.470122000000003</c:v>
                </c:pt>
                <c:pt idx="10373">
                  <c:v>41.470122000000003</c:v>
                </c:pt>
                <c:pt idx="10374">
                  <c:v>41.470122000000003</c:v>
                </c:pt>
                <c:pt idx="10375">
                  <c:v>41.470122000000003</c:v>
                </c:pt>
                <c:pt idx="10376">
                  <c:v>41.470122000000003</c:v>
                </c:pt>
                <c:pt idx="10377">
                  <c:v>41.470122000000003</c:v>
                </c:pt>
                <c:pt idx="10378">
                  <c:v>41.470122000000003</c:v>
                </c:pt>
                <c:pt idx="10379">
                  <c:v>41.470122000000003</c:v>
                </c:pt>
                <c:pt idx="10380">
                  <c:v>41.470122000000003</c:v>
                </c:pt>
                <c:pt idx="10381">
                  <c:v>41.470122000000003</c:v>
                </c:pt>
                <c:pt idx="10382">
                  <c:v>41.470122000000003</c:v>
                </c:pt>
                <c:pt idx="10383">
                  <c:v>41.470122000000003</c:v>
                </c:pt>
                <c:pt idx="10384">
                  <c:v>41.470122000000003</c:v>
                </c:pt>
                <c:pt idx="10385">
                  <c:v>41.470122000000003</c:v>
                </c:pt>
                <c:pt idx="10386">
                  <c:v>41.470122000000003</c:v>
                </c:pt>
                <c:pt idx="10387">
                  <c:v>41.470122000000003</c:v>
                </c:pt>
                <c:pt idx="10388">
                  <c:v>41.470122000000003</c:v>
                </c:pt>
                <c:pt idx="10389">
                  <c:v>41.470122000000003</c:v>
                </c:pt>
                <c:pt idx="10390">
                  <c:v>41.470122000000003</c:v>
                </c:pt>
                <c:pt idx="10391">
                  <c:v>41.470122000000003</c:v>
                </c:pt>
                <c:pt idx="10392">
                  <c:v>41.470122000000003</c:v>
                </c:pt>
                <c:pt idx="10393">
                  <c:v>41.470122000000003</c:v>
                </c:pt>
                <c:pt idx="10394">
                  <c:v>41.470122000000003</c:v>
                </c:pt>
                <c:pt idx="10395">
                  <c:v>41.470122000000003</c:v>
                </c:pt>
                <c:pt idx="10396">
                  <c:v>41.470122000000003</c:v>
                </c:pt>
                <c:pt idx="10397">
                  <c:v>41.470122000000003</c:v>
                </c:pt>
                <c:pt idx="10398">
                  <c:v>41.138252999999999</c:v>
                </c:pt>
                <c:pt idx="10399">
                  <c:v>41.470122000000003</c:v>
                </c:pt>
                <c:pt idx="10400">
                  <c:v>41.138252999999999</c:v>
                </c:pt>
                <c:pt idx="10401">
                  <c:v>41.470122000000003</c:v>
                </c:pt>
                <c:pt idx="10402">
                  <c:v>41.138252999999999</c:v>
                </c:pt>
                <c:pt idx="10403">
                  <c:v>41.470122000000003</c:v>
                </c:pt>
                <c:pt idx="10404">
                  <c:v>41.138252999999999</c:v>
                </c:pt>
                <c:pt idx="10405">
                  <c:v>41.470122000000003</c:v>
                </c:pt>
                <c:pt idx="10406">
                  <c:v>41.138252999999999</c:v>
                </c:pt>
                <c:pt idx="10407">
                  <c:v>41.470122000000003</c:v>
                </c:pt>
                <c:pt idx="10408">
                  <c:v>41.470122000000003</c:v>
                </c:pt>
                <c:pt idx="10409">
                  <c:v>41.470122000000003</c:v>
                </c:pt>
                <c:pt idx="10410">
                  <c:v>41.470122000000003</c:v>
                </c:pt>
                <c:pt idx="10411">
                  <c:v>41.470122000000003</c:v>
                </c:pt>
                <c:pt idx="10412">
                  <c:v>41.470122000000003</c:v>
                </c:pt>
                <c:pt idx="10413">
                  <c:v>41.470122000000003</c:v>
                </c:pt>
                <c:pt idx="10414">
                  <c:v>41.470122000000003</c:v>
                </c:pt>
                <c:pt idx="10415">
                  <c:v>41.470122000000003</c:v>
                </c:pt>
                <c:pt idx="10416">
                  <c:v>41.470122000000003</c:v>
                </c:pt>
                <c:pt idx="10417">
                  <c:v>41.470122000000003</c:v>
                </c:pt>
                <c:pt idx="10418">
                  <c:v>41.470122000000003</c:v>
                </c:pt>
                <c:pt idx="10419">
                  <c:v>41.470122000000003</c:v>
                </c:pt>
                <c:pt idx="10420">
                  <c:v>41.470122000000003</c:v>
                </c:pt>
                <c:pt idx="10421">
                  <c:v>41.470122000000003</c:v>
                </c:pt>
                <c:pt idx="10422">
                  <c:v>41.470122000000003</c:v>
                </c:pt>
                <c:pt idx="10423">
                  <c:v>41.138252999999999</c:v>
                </c:pt>
                <c:pt idx="10424">
                  <c:v>41.470122000000003</c:v>
                </c:pt>
                <c:pt idx="10425">
                  <c:v>41.470122000000003</c:v>
                </c:pt>
                <c:pt idx="10426">
                  <c:v>41.470122000000003</c:v>
                </c:pt>
                <c:pt idx="10427">
                  <c:v>41.138252999999999</c:v>
                </c:pt>
                <c:pt idx="10428">
                  <c:v>41.470122000000003</c:v>
                </c:pt>
                <c:pt idx="10429">
                  <c:v>41.470122000000003</c:v>
                </c:pt>
                <c:pt idx="10430">
                  <c:v>41.138252999999999</c:v>
                </c:pt>
                <c:pt idx="10431">
                  <c:v>41.470122000000003</c:v>
                </c:pt>
                <c:pt idx="10432">
                  <c:v>41.138252999999999</c:v>
                </c:pt>
                <c:pt idx="10433">
                  <c:v>41.138252999999999</c:v>
                </c:pt>
                <c:pt idx="10434">
                  <c:v>41.470122000000003</c:v>
                </c:pt>
                <c:pt idx="10435">
                  <c:v>41.470122000000003</c:v>
                </c:pt>
                <c:pt idx="10436">
                  <c:v>41.470122000000003</c:v>
                </c:pt>
                <c:pt idx="10437">
                  <c:v>41.470122000000003</c:v>
                </c:pt>
                <c:pt idx="10438">
                  <c:v>41.470122000000003</c:v>
                </c:pt>
                <c:pt idx="10439">
                  <c:v>41.138252999999999</c:v>
                </c:pt>
                <c:pt idx="10440">
                  <c:v>41.470122000000003</c:v>
                </c:pt>
                <c:pt idx="10441">
                  <c:v>41.470122000000003</c:v>
                </c:pt>
                <c:pt idx="10442">
                  <c:v>41.470122000000003</c:v>
                </c:pt>
                <c:pt idx="10443">
                  <c:v>41.138252999999999</c:v>
                </c:pt>
                <c:pt idx="10444">
                  <c:v>41.138252999999999</c:v>
                </c:pt>
                <c:pt idx="10445">
                  <c:v>41.470122000000003</c:v>
                </c:pt>
                <c:pt idx="10446">
                  <c:v>41.470122000000003</c:v>
                </c:pt>
                <c:pt idx="10447">
                  <c:v>41.470122000000003</c:v>
                </c:pt>
                <c:pt idx="10448">
                  <c:v>41.470122000000003</c:v>
                </c:pt>
                <c:pt idx="10449">
                  <c:v>41.470122000000003</c:v>
                </c:pt>
                <c:pt idx="10450">
                  <c:v>41.470122000000003</c:v>
                </c:pt>
                <c:pt idx="10451">
                  <c:v>41.470122000000003</c:v>
                </c:pt>
                <c:pt idx="10452">
                  <c:v>41.470122000000003</c:v>
                </c:pt>
                <c:pt idx="10453">
                  <c:v>41.470122000000003</c:v>
                </c:pt>
                <c:pt idx="10454">
                  <c:v>41.470122000000003</c:v>
                </c:pt>
                <c:pt idx="10455">
                  <c:v>41.470122000000003</c:v>
                </c:pt>
                <c:pt idx="10456">
                  <c:v>41.138252999999999</c:v>
                </c:pt>
                <c:pt idx="10457">
                  <c:v>41.470122000000003</c:v>
                </c:pt>
                <c:pt idx="10458">
                  <c:v>41.470122000000003</c:v>
                </c:pt>
                <c:pt idx="10459">
                  <c:v>41.470122000000003</c:v>
                </c:pt>
                <c:pt idx="10460">
                  <c:v>41.138252999999999</c:v>
                </c:pt>
                <c:pt idx="10461">
                  <c:v>41.470122000000003</c:v>
                </c:pt>
                <c:pt idx="10462">
                  <c:v>41.138252999999999</c:v>
                </c:pt>
                <c:pt idx="10463">
                  <c:v>41.470122000000003</c:v>
                </c:pt>
                <c:pt idx="10464">
                  <c:v>41.138252999999999</c:v>
                </c:pt>
                <c:pt idx="10465">
                  <c:v>41.470122000000003</c:v>
                </c:pt>
                <c:pt idx="10466">
                  <c:v>41.470122000000003</c:v>
                </c:pt>
                <c:pt idx="10467">
                  <c:v>41.138252999999999</c:v>
                </c:pt>
                <c:pt idx="10468">
                  <c:v>41.138252999999999</c:v>
                </c:pt>
                <c:pt idx="10469">
                  <c:v>41.470122000000003</c:v>
                </c:pt>
                <c:pt idx="10470">
                  <c:v>41.470122000000003</c:v>
                </c:pt>
                <c:pt idx="10471">
                  <c:v>41.138252999999999</c:v>
                </c:pt>
                <c:pt idx="10472">
                  <c:v>41.470122000000003</c:v>
                </c:pt>
                <c:pt idx="10473">
                  <c:v>41.470122000000003</c:v>
                </c:pt>
                <c:pt idx="10474">
                  <c:v>41.138252999999999</c:v>
                </c:pt>
                <c:pt idx="10475">
                  <c:v>41.470122000000003</c:v>
                </c:pt>
                <c:pt idx="10476">
                  <c:v>41.470122000000003</c:v>
                </c:pt>
                <c:pt idx="10477">
                  <c:v>41.138252999999999</c:v>
                </c:pt>
                <c:pt idx="10478">
                  <c:v>41.138252999999999</c:v>
                </c:pt>
                <c:pt idx="10479">
                  <c:v>41.138252999999999</c:v>
                </c:pt>
                <c:pt idx="10480">
                  <c:v>41.470122000000003</c:v>
                </c:pt>
                <c:pt idx="10481">
                  <c:v>41.470122000000003</c:v>
                </c:pt>
                <c:pt idx="10482">
                  <c:v>41.470122000000003</c:v>
                </c:pt>
                <c:pt idx="10483">
                  <c:v>41.470122000000003</c:v>
                </c:pt>
                <c:pt idx="10484">
                  <c:v>41.470122000000003</c:v>
                </c:pt>
                <c:pt idx="10485">
                  <c:v>41.470122000000003</c:v>
                </c:pt>
                <c:pt idx="10486">
                  <c:v>41.470122000000003</c:v>
                </c:pt>
                <c:pt idx="10487">
                  <c:v>41.470122000000003</c:v>
                </c:pt>
                <c:pt idx="10488">
                  <c:v>41.470122000000003</c:v>
                </c:pt>
                <c:pt idx="10489">
                  <c:v>41.470122000000003</c:v>
                </c:pt>
                <c:pt idx="10490">
                  <c:v>41.470122000000003</c:v>
                </c:pt>
                <c:pt idx="10491">
                  <c:v>41.470122000000003</c:v>
                </c:pt>
                <c:pt idx="10492">
                  <c:v>41.470122000000003</c:v>
                </c:pt>
                <c:pt idx="10493">
                  <c:v>41.470122000000003</c:v>
                </c:pt>
                <c:pt idx="10494">
                  <c:v>41.470122000000003</c:v>
                </c:pt>
                <c:pt idx="10495">
                  <c:v>41.470122000000003</c:v>
                </c:pt>
                <c:pt idx="10496">
                  <c:v>41.470122000000003</c:v>
                </c:pt>
                <c:pt idx="10497">
                  <c:v>41.470122000000003</c:v>
                </c:pt>
                <c:pt idx="10498">
                  <c:v>41.470122000000003</c:v>
                </c:pt>
                <c:pt idx="10499">
                  <c:v>41.470122000000003</c:v>
                </c:pt>
                <c:pt idx="10500">
                  <c:v>41.470122000000003</c:v>
                </c:pt>
                <c:pt idx="10501">
                  <c:v>41.470122000000003</c:v>
                </c:pt>
                <c:pt idx="10502">
                  <c:v>41.470122000000003</c:v>
                </c:pt>
                <c:pt idx="10503">
                  <c:v>41.470122000000003</c:v>
                </c:pt>
                <c:pt idx="10504">
                  <c:v>41.470122000000003</c:v>
                </c:pt>
                <c:pt idx="10505">
                  <c:v>41.470122000000003</c:v>
                </c:pt>
                <c:pt idx="10506">
                  <c:v>41.470122000000003</c:v>
                </c:pt>
                <c:pt idx="10507">
                  <c:v>41.470122000000003</c:v>
                </c:pt>
                <c:pt idx="10508">
                  <c:v>41.470122000000003</c:v>
                </c:pt>
                <c:pt idx="10509">
                  <c:v>41.470122000000003</c:v>
                </c:pt>
                <c:pt idx="10510">
                  <c:v>41.470122000000003</c:v>
                </c:pt>
                <c:pt idx="10511">
                  <c:v>41.470122000000003</c:v>
                </c:pt>
                <c:pt idx="10512">
                  <c:v>41.470122000000003</c:v>
                </c:pt>
                <c:pt idx="10513">
                  <c:v>41.470122000000003</c:v>
                </c:pt>
                <c:pt idx="10514">
                  <c:v>41.470122000000003</c:v>
                </c:pt>
                <c:pt idx="10515">
                  <c:v>41.470122000000003</c:v>
                </c:pt>
                <c:pt idx="10516">
                  <c:v>41.470122000000003</c:v>
                </c:pt>
                <c:pt idx="10517">
                  <c:v>41.470122000000003</c:v>
                </c:pt>
                <c:pt idx="10518">
                  <c:v>41.470122000000003</c:v>
                </c:pt>
                <c:pt idx="10519">
                  <c:v>41.470122000000003</c:v>
                </c:pt>
                <c:pt idx="10520">
                  <c:v>41.470122000000003</c:v>
                </c:pt>
                <c:pt idx="10521">
                  <c:v>41.470122000000003</c:v>
                </c:pt>
                <c:pt idx="10522">
                  <c:v>41.470122000000003</c:v>
                </c:pt>
                <c:pt idx="10523">
                  <c:v>41.470122000000003</c:v>
                </c:pt>
                <c:pt idx="10524">
                  <c:v>41.470122000000003</c:v>
                </c:pt>
                <c:pt idx="10525">
                  <c:v>41.470122000000003</c:v>
                </c:pt>
                <c:pt idx="10526">
                  <c:v>41.470122000000003</c:v>
                </c:pt>
                <c:pt idx="10527">
                  <c:v>41.470122000000003</c:v>
                </c:pt>
                <c:pt idx="10528">
                  <c:v>41.470122000000003</c:v>
                </c:pt>
                <c:pt idx="10529">
                  <c:v>41.470122000000003</c:v>
                </c:pt>
                <c:pt idx="10530">
                  <c:v>41.470122000000003</c:v>
                </c:pt>
                <c:pt idx="10531">
                  <c:v>41.470122000000003</c:v>
                </c:pt>
                <c:pt idx="10532">
                  <c:v>41.470122000000003</c:v>
                </c:pt>
                <c:pt idx="10533">
                  <c:v>41.470122000000003</c:v>
                </c:pt>
                <c:pt idx="10534">
                  <c:v>41.470122000000003</c:v>
                </c:pt>
                <c:pt idx="10535">
                  <c:v>41.470122000000003</c:v>
                </c:pt>
                <c:pt idx="10536">
                  <c:v>41.470122000000003</c:v>
                </c:pt>
                <c:pt idx="10537">
                  <c:v>41.470122000000003</c:v>
                </c:pt>
                <c:pt idx="10538">
                  <c:v>41.470122000000003</c:v>
                </c:pt>
                <c:pt idx="10539">
                  <c:v>41.470122000000003</c:v>
                </c:pt>
                <c:pt idx="10540">
                  <c:v>41.801991000000001</c:v>
                </c:pt>
                <c:pt idx="10541">
                  <c:v>41.470122000000003</c:v>
                </c:pt>
                <c:pt idx="10542">
                  <c:v>41.470122000000003</c:v>
                </c:pt>
                <c:pt idx="10543">
                  <c:v>41.470122000000003</c:v>
                </c:pt>
                <c:pt idx="10544">
                  <c:v>41.470122000000003</c:v>
                </c:pt>
                <c:pt idx="10545">
                  <c:v>41.470122000000003</c:v>
                </c:pt>
                <c:pt idx="10546">
                  <c:v>41.470122000000003</c:v>
                </c:pt>
                <c:pt idx="10547">
                  <c:v>41.470122000000003</c:v>
                </c:pt>
                <c:pt idx="10548">
                  <c:v>41.470122000000003</c:v>
                </c:pt>
                <c:pt idx="10549">
                  <c:v>41.470122000000003</c:v>
                </c:pt>
                <c:pt idx="10550">
                  <c:v>41.470122000000003</c:v>
                </c:pt>
                <c:pt idx="10551">
                  <c:v>41.470122000000003</c:v>
                </c:pt>
                <c:pt idx="10552">
                  <c:v>41.470122000000003</c:v>
                </c:pt>
                <c:pt idx="10553">
                  <c:v>41.470122000000003</c:v>
                </c:pt>
                <c:pt idx="10554">
                  <c:v>41.470122000000003</c:v>
                </c:pt>
                <c:pt idx="10555">
                  <c:v>41.470122000000003</c:v>
                </c:pt>
                <c:pt idx="10556">
                  <c:v>41.470122000000003</c:v>
                </c:pt>
                <c:pt idx="10557">
                  <c:v>41.470122000000003</c:v>
                </c:pt>
                <c:pt idx="10558">
                  <c:v>41.470122000000003</c:v>
                </c:pt>
                <c:pt idx="10559">
                  <c:v>41.470122000000003</c:v>
                </c:pt>
                <c:pt idx="10560">
                  <c:v>41.470122000000003</c:v>
                </c:pt>
                <c:pt idx="10561">
                  <c:v>41.470122000000003</c:v>
                </c:pt>
                <c:pt idx="10562">
                  <c:v>41.470122000000003</c:v>
                </c:pt>
                <c:pt idx="10563">
                  <c:v>41.470122000000003</c:v>
                </c:pt>
                <c:pt idx="10564">
                  <c:v>41.470122000000003</c:v>
                </c:pt>
                <c:pt idx="10565">
                  <c:v>41.470122000000003</c:v>
                </c:pt>
                <c:pt idx="10566">
                  <c:v>41.470122000000003</c:v>
                </c:pt>
                <c:pt idx="10567">
                  <c:v>41.470122000000003</c:v>
                </c:pt>
                <c:pt idx="10568">
                  <c:v>41.470122000000003</c:v>
                </c:pt>
                <c:pt idx="10569">
                  <c:v>41.470122000000003</c:v>
                </c:pt>
                <c:pt idx="10570">
                  <c:v>41.470122000000003</c:v>
                </c:pt>
                <c:pt idx="10571">
                  <c:v>41.470122000000003</c:v>
                </c:pt>
                <c:pt idx="10572">
                  <c:v>41.470122000000003</c:v>
                </c:pt>
                <c:pt idx="10573">
                  <c:v>41.470122000000003</c:v>
                </c:pt>
                <c:pt idx="10574">
                  <c:v>41.470122000000003</c:v>
                </c:pt>
                <c:pt idx="10575">
                  <c:v>41.470122000000003</c:v>
                </c:pt>
                <c:pt idx="10576">
                  <c:v>41.470122000000003</c:v>
                </c:pt>
                <c:pt idx="10577">
                  <c:v>41.470122000000003</c:v>
                </c:pt>
                <c:pt idx="10578">
                  <c:v>41.470122000000003</c:v>
                </c:pt>
                <c:pt idx="10579">
                  <c:v>41.470122000000003</c:v>
                </c:pt>
                <c:pt idx="10580">
                  <c:v>41.470122000000003</c:v>
                </c:pt>
                <c:pt idx="10581">
                  <c:v>41.470122000000003</c:v>
                </c:pt>
                <c:pt idx="10582">
                  <c:v>41.470122000000003</c:v>
                </c:pt>
                <c:pt idx="10583">
                  <c:v>41.470122000000003</c:v>
                </c:pt>
                <c:pt idx="10584">
                  <c:v>41.470122000000003</c:v>
                </c:pt>
                <c:pt idx="10585">
                  <c:v>41.470122000000003</c:v>
                </c:pt>
                <c:pt idx="10586">
                  <c:v>41.470122000000003</c:v>
                </c:pt>
                <c:pt idx="10587">
                  <c:v>41.470122000000003</c:v>
                </c:pt>
                <c:pt idx="10588">
                  <c:v>41.470122000000003</c:v>
                </c:pt>
                <c:pt idx="10589">
                  <c:v>41.470122000000003</c:v>
                </c:pt>
                <c:pt idx="10590">
                  <c:v>41.470122000000003</c:v>
                </c:pt>
                <c:pt idx="10591">
                  <c:v>41.470122000000003</c:v>
                </c:pt>
                <c:pt idx="10592">
                  <c:v>41.470122000000003</c:v>
                </c:pt>
                <c:pt idx="10593">
                  <c:v>41.470122000000003</c:v>
                </c:pt>
                <c:pt idx="10594">
                  <c:v>41.470122000000003</c:v>
                </c:pt>
                <c:pt idx="10595">
                  <c:v>41.470122000000003</c:v>
                </c:pt>
                <c:pt idx="10596">
                  <c:v>41.470122000000003</c:v>
                </c:pt>
                <c:pt idx="10597">
                  <c:v>41.470122000000003</c:v>
                </c:pt>
                <c:pt idx="10598">
                  <c:v>41.470122000000003</c:v>
                </c:pt>
                <c:pt idx="10599">
                  <c:v>41.470122000000003</c:v>
                </c:pt>
                <c:pt idx="10600">
                  <c:v>41.470122000000003</c:v>
                </c:pt>
                <c:pt idx="10601">
                  <c:v>41.470122000000003</c:v>
                </c:pt>
                <c:pt idx="10602">
                  <c:v>41.470122000000003</c:v>
                </c:pt>
                <c:pt idx="10603">
                  <c:v>41.470122000000003</c:v>
                </c:pt>
                <c:pt idx="10604">
                  <c:v>41.470122000000003</c:v>
                </c:pt>
                <c:pt idx="10605">
                  <c:v>41.470122000000003</c:v>
                </c:pt>
                <c:pt idx="10606">
                  <c:v>41.470122000000003</c:v>
                </c:pt>
                <c:pt idx="10607">
                  <c:v>41.470122000000003</c:v>
                </c:pt>
                <c:pt idx="10608">
                  <c:v>41.470122000000003</c:v>
                </c:pt>
                <c:pt idx="10609">
                  <c:v>41.470122000000003</c:v>
                </c:pt>
                <c:pt idx="10610">
                  <c:v>41.470122000000003</c:v>
                </c:pt>
                <c:pt idx="10611">
                  <c:v>41.470122000000003</c:v>
                </c:pt>
                <c:pt idx="10612">
                  <c:v>41.470122000000003</c:v>
                </c:pt>
                <c:pt idx="10613">
                  <c:v>41.470122000000003</c:v>
                </c:pt>
                <c:pt idx="10614">
                  <c:v>41.470122000000003</c:v>
                </c:pt>
                <c:pt idx="10615">
                  <c:v>41.470122000000003</c:v>
                </c:pt>
                <c:pt idx="10616">
                  <c:v>41.470122000000003</c:v>
                </c:pt>
                <c:pt idx="10617">
                  <c:v>41.470122000000003</c:v>
                </c:pt>
                <c:pt idx="10618">
                  <c:v>41.470122000000003</c:v>
                </c:pt>
                <c:pt idx="10619">
                  <c:v>41.470122000000003</c:v>
                </c:pt>
                <c:pt idx="10620">
                  <c:v>41.470122000000003</c:v>
                </c:pt>
                <c:pt idx="10621">
                  <c:v>41.470122000000003</c:v>
                </c:pt>
                <c:pt idx="10622">
                  <c:v>41.470122000000003</c:v>
                </c:pt>
                <c:pt idx="10623">
                  <c:v>41.470122000000003</c:v>
                </c:pt>
                <c:pt idx="10624">
                  <c:v>41.470122000000003</c:v>
                </c:pt>
                <c:pt idx="10625">
                  <c:v>41.470122000000003</c:v>
                </c:pt>
                <c:pt idx="10626">
                  <c:v>41.470122000000003</c:v>
                </c:pt>
                <c:pt idx="10627">
                  <c:v>41.470122000000003</c:v>
                </c:pt>
                <c:pt idx="10628">
                  <c:v>41.470122000000003</c:v>
                </c:pt>
                <c:pt idx="10629">
                  <c:v>41.470122000000003</c:v>
                </c:pt>
                <c:pt idx="10630">
                  <c:v>41.470122000000003</c:v>
                </c:pt>
                <c:pt idx="10631">
                  <c:v>41.470122000000003</c:v>
                </c:pt>
                <c:pt idx="10632">
                  <c:v>41.470122000000003</c:v>
                </c:pt>
                <c:pt idx="10633">
                  <c:v>41.470122000000003</c:v>
                </c:pt>
                <c:pt idx="10634">
                  <c:v>41.470122000000003</c:v>
                </c:pt>
                <c:pt idx="10635">
                  <c:v>41.470122000000003</c:v>
                </c:pt>
                <c:pt idx="10636">
                  <c:v>41.470122000000003</c:v>
                </c:pt>
                <c:pt idx="10637">
                  <c:v>41.470122000000003</c:v>
                </c:pt>
                <c:pt idx="10638">
                  <c:v>41.470122000000003</c:v>
                </c:pt>
                <c:pt idx="10639">
                  <c:v>41.470122000000003</c:v>
                </c:pt>
                <c:pt idx="10640">
                  <c:v>41.470122000000003</c:v>
                </c:pt>
                <c:pt idx="10641">
                  <c:v>41.470122000000003</c:v>
                </c:pt>
                <c:pt idx="10642">
                  <c:v>41.470122000000003</c:v>
                </c:pt>
                <c:pt idx="10643">
                  <c:v>41.470122000000003</c:v>
                </c:pt>
                <c:pt idx="10644">
                  <c:v>41.470122000000003</c:v>
                </c:pt>
                <c:pt idx="10645">
                  <c:v>41.470122000000003</c:v>
                </c:pt>
                <c:pt idx="10646">
                  <c:v>41.470122000000003</c:v>
                </c:pt>
                <c:pt idx="10647">
                  <c:v>41.470122000000003</c:v>
                </c:pt>
                <c:pt idx="10648">
                  <c:v>41.470122000000003</c:v>
                </c:pt>
                <c:pt idx="10649">
                  <c:v>41.470122000000003</c:v>
                </c:pt>
                <c:pt idx="10650">
                  <c:v>41.470122000000003</c:v>
                </c:pt>
                <c:pt idx="10651">
                  <c:v>41.470122000000003</c:v>
                </c:pt>
                <c:pt idx="10652">
                  <c:v>41.470122000000003</c:v>
                </c:pt>
                <c:pt idx="10653">
                  <c:v>41.470122000000003</c:v>
                </c:pt>
                <c:pt idx="10654">
                  <c:v>41.470122000000003</c:v>
                </c:pt>
                <c:pt idx="10655">
                  <c:v>41.470122000000003</c:v>
                </c:pt>
                <c:pt idx="10656">
                  <c:v>41.470122000000003</c:v>
                </c:pt>
                <c:pt idx="10657">
                  <c:v>41.470122000000003</c:v>
                </c:pt>
                <c:pt idx="10658">
                  <c:v>41.470122000000003</c:v>
                </c:pt>
                <c:pt idx="10659">
                  <c:v>41.470122000000003</c:v>
                </c:pt>
                <c:pt idx="10660">
                  <c:v>41.470122000000003</c:v>
                </c:pt>
                <c:pt idx="10661">
                  <c:v>41.138252999999999</c:v>
                </c:pt>
                <c:pt idx="10662">
                  <c:v>41.470122000000003</c:v>
                </c:pt>
                <c:pt idx="10663">
                  <c:v>41.470122000000003</c:v>
                </c:pt>
                <c:pt idx="10664">
                  <c:v>41.470122000000003</c:v>
                </c:pt>
                <c:pt idx="10665">
                  <c:v>41.470122000000003</c:v>
                </c:pt>
                <c:pt idx="10666">
                  <c:v>41.138252999999999</c:v>
                </c:pt>
                <c:pt idx="10667">
                  <c:v>41.470122000000003</c:v>
                </c:pt>
                <c:pt idx="10668">
                  <c:v>41.470122000000003</c:v>
                </c:pt>
                <c:pt idx="10669">
                  <c:v>41.470122000000003</c:v>
                </c:pt>
                <c:pt idx="10670">
                  <c:v>41.138252999999999</c:v>
                </c:pt>
                <c:pt idx="10671">
                  <c:v>41.470122000000003</c:v>
                </c:pt>
                <c:pt idx="10672">
                  <c:v>41.138252999999999</c:v>
                </c:pt>
                <c:pt idx="10673">
                  <c:v>41.470122000000003</c:v>
                </c:pt>
                <c:pt idx="10674">
                  <c:v>41.138252999999999</c:v>
                </c:pt>
                <c:pt idx="10675">
                  <c:v>41.470122000000003</c:v>
                </c:pt>
                <c:pt idx="10676">
                  <c:v>41.470122000000003</c:v>
                </c:pt>
                <c:pt idx="10677">
                  <c:v>41.470122000000003</c:v>
                </c:pt>
                <c:pt idx="10678">
                  <c:v>41.138252999999999</c:v>
                </c:pt>
                <c:pt idx="10679">
                  <c:v>41.470122000000003</c:v>
                </c:pt>
                <c:pt idx="10680">
                  <c:v>41.138252999999999</c:v>
                </c:pt>
                <c:pt idx="10681">
                  <c:v>41.470122000000003</c:v>
                </c:pt>
                <c:pt idx="10682">
                  <c:v>41.470122000000003</c:v>
                </c:pt>
                <c:pt idx="10683">
                  <c:v>41.138252999999999</c:v>
                </c:pt>
                <c:pt idx="10684">
                  <c:v>41.138252999999999</c:v>
                </c:pt>
                <c:pt idx="10685">
                  <c:v>41.470122000000003</c:v>
                </c:pt>
                <c:pt idx="10686">
                  <c:v>41.470122000000003</c:v>
                </c:pt>
                <c:pt idx="10687">
                  <c:v>41.138252999999999</c:v>
                </c:pt>
                <c:pt idx="10688">
                  <c:v>41.138252999999999</c:v>
                </c:pt>
                <c:pt idx="10689">
                  <c:v>41.470122000000003</c:v>
                </c:pt>
                <c:pt idx="10690">
                  <c:v>41.138252999999999</c:v>
                </c:pt>
                <c:pt idx="10691">
                  <c:v>41.470122000000003</c:v>
                </c:pt>
                <c:pt idx="10692">
                  <c:v>41.470122000000003</c:v>
                </c:pt>
                <c:pt idx="10693">
                  <c:v>41.138252999999999</c:v>
                </c:pt>
                <c:pt idx="10694">
                  <c:v>41.470122000000003</c:v>
                </c:pt>
                <c:pt idx="10695">
                  <c:v>41.138252999999999</c:v>
                </c:pt>
                <c:pt idx="10696">
                  <c:v>41.138252999999999</c:v>
                </c:pt>
                <c:pt idx="10697">
                  <c:v>41.138252999999999</c:v>
                </c:pt>
                <c:pt idx="10698">
                  <c:v>41.138252999999999</c:v>
                </c:pt>
                <c:pt idx="10699">
                  <c:v>41.470122000000003</c:v>
                </c:pt>
                <c:pt idx="10700">
                  <c:v>41.470122000000003</c:v>
                </c:pt>
                <c:pt idx="10701">
                  <c:v>41.138252999999999</c:v>
                </c:pt>
                <c:pt idx="10702">
                  <c:v>41.138252999999999</c:v>
                </c:pt>
                <c:pt idx="10703">
                  <c:v>41.470122000000003</c:v>
                </c:pt>
                <c:pt idx="10704">
                  <c:v>41.138252999999999</c:v>
                </c:pt>
                <c:pt idx="10705">
                  <c:v>41.138252999999999</c:v>
                </c:pt>
                <c:pt idx="10706">
                  <c:v>41.470122000000003</c:v>
                </c:pt>
                <c:pt idx="10707">
                  <c:v>41.470122000000003</c:v>
                </c:pt>
                <c:pt idx="10708">
                  <c:v>41.138252999999999</c:v>
                </c:pt>
                <c:pt idx="10709">
                  <c:v>41.138252999999999</c:v>
                </c:pt>
                <c:pt idx="10710">
                  <c:v>41.470122000000003</c:v>
                </c:pt>
                <c:pt idx="10711">
                  <c:v>41.138252999999999</c:v>
                </c:pt>
                <c:pt idx="10712">
                  <c:v>41.138252999999999</c:v>
                </c:pt>
                <c:pt idx="10713">
                  <c:v>41.138252999999999</c:v>
                </c:pt>
                <c:pt idx="10714">
                  <c:v>41.138252999999999</c:v>
                </c:pt>
                <c:pt idx="10715">
                  <c:v>41.470122000000003</c:v>
                </c:pt>
                <c:pt idx="10716">
                  <c:v>41.138252999999999</c:v>
                </c:pt>
                <c:pt idx="10717">
                  <c:v>41.138252999999999</c:v>
                </c:pt>
                <c:pt idx="10718">
                  <c:v>41.470122000000003</c:v>
                </c:pt>
                <c:pt idx="10719">
                  <c:v>41.470122000000003</c:v>
                </c:pt>
                <c:pt idx="10720">
                  <c:v>41.138252999999999</c:v>
                </c:pt>
                <c:pt idx="10721">
                  <c:v>41.470122000000003</c:v>
                </c:pt>
                <c:pt idx="10722">
                  <c:v>41.138252999999999</c:v>
                </c:pt>
                <c:pt idx="10723">
                  <c:v>41.138252999999999</c:v>
                </c:pt>
                <c:pt idx="10724">
                  <c:v>41.138252999999999</c:v>
                </c:pt>
                <c:pt idx="10725">
                  <c:v>41.470122000000003</c:v>
                </c:pt>
                <c:pt idx="10726">
                  <c:v>41.138252999999999</c:v>
                </c:pt>
                <c:pt idx="10727">
                  <c:v>41.470122000000003</c:v>
                </c:pt>
                <c:pt idx="10728">
                  <c:v>41.138252999999999</c:v>
                </c:pt>
                <c:pt idx="10729">
                  <c:v>41.470122000000003</c:v>
                </c:pt>
                <c:pt idx="10730">
                  <c:v>41.470122000000003</c:v>
                </c:pt>
                <c:pt idx="10731">
                  <c:v>41.470122000000003</c:v>
                </c:pt>
                <c:pt idx="10732">
                  <c:v>41.138252999999999</c:v>
                </c:pt>
                <c:pt idx="10733">
                  <c:v>41.138252999999999</c:v>
                </c:pt>
                <c:pt idx="10734">
                  <c:v>41.138252999999999</c:v>
                </c:pt>
                <c:pt idx="10735">
                  <c:v>41.138252999999999</c:v>
                </c:pt>
                <c:pt idx="10736">
                  <c:v>41.470122000000003</c:v>
                </c:pt>
                <c:pt idx="10737">
                  <c:v>41.138252999999999</c:v>
                </c:pt>
                <c:pt idx="10738">
                  <c:v>41.470122000000003</c:v>
                </c:pt>
                <c:pt idx="10739">
                  <c:v>41.138252999999999</c:v>
                </c:pt>
                <c:pt idx="10740">
                  <c:v>41.138252999999999</c:v>
                </c:pt>
                <c:pt idx="10741">
                  <c:v>41.470122000000003</c:v>
                </c:pt>
                <c:pt idx="10742">
                  <c:v>41.138252999999999</c:v>
                </c:pt>
                <c:pt idx="10743">
                  <c:v>41.138252999999999</c:v>
                </c:pt>
                <c:pt idx="10744">
                  <c:v>41.138252999999999</c:v>
                </c:pt>
                <c:pt idx="10745">
                  <c:v>41.138252999999999</c:v>
                </c:pt>
                <c:pt idx="10746">
                  <c:v>41.470122000000003</c:v>
                </c:pt>
                <c:pt idx="10747">
                  <c:v>41.470122000000003</c:v>
                </c:pt>
                <c:pt idx="10748">
                  <c:v>41.470122000000003</c:v>
                </c:pt>
                <c:pt idx="10749">
                  <c:v>41.138252999999999</c:v>
                </c:pt>
                <c:pt idx="10750">
                  <c:v>41.138252999999999</c:v>
                </c:pt>
                <c:pt idx="10751">
                  <c:v>41.138252999999999</c:v>
                </c:pt>
                <c:pt idx="10752">
                  <c:v>41.138252999999999</c:v>
                </c:pt>
                <c:pt idx="10753">
                  <c:v>41.470122000000003</c:v>
                </c:pt>
                <c:pt idx="10754">
                  <c:v>41.470122000000003</c:v>
                </c:pt>
                <c:pt idx="10755">
                  <c:v>41.470122000000003</c:v>
                </c:pt>
                <c:pt idx="10756">
                  <c:v>41.470122000000003</c:v>
                </c:pt>
                <c:pt idx="10757">
                  <c:v>41.138252999999999</c:v>
                </c:pt>
                <c:pt idx="10758">
                  <c:v>41.138252999999999</c:v>
                </c:pt>
                <c:pt idx="10759">
                  <c:v>41.138252999999999</c:v>
                </c:pt>
                <c:pt idx="10760">
                  <c:v>41.138252999999999</c:v>
                </c:pt>
                <c:pt idx="10761">
                  <c:v>41.138252999999999</c:v>
                </c:pt>
                <c:pt idx="10762">
                  <c:v>41.138252999999999</c:v>
                </c:pt>
                <c:pt idx="10763">
                  <c:v>41.470122000000003</c:v>
                </c:pt>
                <c:pt idx="10764">
                  <c:v>41.138252999999999</c:v>
                </c:pt>
                <c:pt idx="10765">
                  <c:v>41.138252999999999</c:v>
                </c:pt>
                <c:pt idx="10766">
                  <c:v>41.470122000000003</c:v>
                </c:pt>
                <c:pt idx="10767">
                  <c:v>41.138252999999999</c:v>
                </c:pt>
                <c:pt idx="10768">
                  <c:v>41.470122000000003</c:v>
                </c:pt>
                <c:pt idx="10769">
                  <c:v>41.138252999999999</c:v>
                </c:pt>
                <c:pt idx="10770">
                  <c:v>41.138252999999999</c:v>
                </c:pt>
                <c:pt idx="10771">
                  <c:v>41.138252999999999</c:v>
                </c:pt>
                <c:pt idx="10772">
                  <c:v>41.138252999999999</c:v>
                </c:pt>
                <c:pt idx="10773">
                  <c:v>41.138252999999999</c:v>
                </c:pt>
                <c:pt idx="10774">
                  <c:v>41.138252999999999</c:v>
                </c:pt>
                <c:pt idx="10775">
                  <c:v>41.138252999999999</c:v>
                </c:pt>
                <c:pt idx="10776">
                  <c:v>41.138252999999999</c:v>
                </c:pt>
                <c:pt idx="10777">
                  <c:v>41.138252999999999</c:v>
                </c:pt>
                <c:pt idx="10778">
                  <c:v>41.470122000000003</c:v>
                </c:pt>
                <c:pt idx="10779">
                  <c:v>41.138252999999999</c:v>
                </c:pt>
                <c:pt idx="10780">
                  <c:v>41.138252999999999</c:v>
                </c:pt>
                <c:pt idx="10781">
                  <c:v>41.138252999999999</c:v>
                </c:pt>
                <c:pt idx="10782">
                  <c:v>41.470122000000003</c:v>
                </c:pt>
                <c:pt idx="10783">
                  <c:v>41.138252999999999</c:v>
                </c:pt>
                <c:pt idx="10784">
                  <c:v>41.138252999999999</c:v>
                </c:pt>
                <c:pt idx="10785">
                  <c:v>41.138252999999999</c:v>
                </c:pt>
                <c:pt idx="10786">
                  <c:v>41.138252999999999</c:v>
                </c:pt>
                <c:pt idx="10787">
                  <c:v>41.138252999999999</c:v>
                </c:pt>
                <c:pt idx="10788">
                  <c:v>41.470122000000003</c:v>
                </c:pt>
                <c:pt idx="10789">
                  <c:v>41.138252999999999</c:v>
                </c:pt>
                <c:pt idx="10790">
                  <c:v>41.470122000000003</c:v>
                </c:pt>
                <c:pt idx="10791">
                  <c:v>41.138252999999999</c:v>
                </c:pt>
                <c:pt idx="10792">
                  <c:v>41.138252999999999</c:v>
                </c:pt>
                <c:pt idx="10793">
                  <c:v>41.138252999999999</c:v>
                </c:pt>
                <c:pt idx="10794">
                  <c:v>41.138252999999999</c:v>
                </c:pt>
                <c:pt idx="10795">
                  <c:v>41.138252999999999</c:v>
                </c:pt>
                <c:pt idx="10796">
                  <c:v>41.138252999999999</c:v>
                </c:pt>
                <c:pt idx="10797">
                  <c:v>41.138252999999999</c:v>
                </c:pt>
                <c:pt idx="10798">
                  <c:v>41.138252999999999</c:v>
                </c:pt>
                <c:pt idx="10799">
                  <c:v>41.138252999999999</c:v>
                </c:pt>
                <c:pt idx="10800">
                  <c:v>41.470122000000003</c:v>
                </c:pt>
                <c:pt idx="10801">
                  <c:v>41.138252999999999</c:v>
                </c:pt>
                <c:pt idx="10802">
                  <c:v>41.470122000000003</c:v>
                </c:pt>
                <c:pt idx="10803">
                  <c:v>41.138252999999999</c:v>
                </c:pt>
                <c:pt idx="10804">
                  <c:v>41.138252999999999</c:v>
                </c:pt>
                <c:pt idx="10805">
                  <c:v>41.138252999999999</c:v>
                </c:pt>
                <c:pt idx="10806">
                  <c:v>41.138252999999999</c:v>
                </c:pt>
                <c:pt idx="10807">
                  <c:v>41.470122000000003</c:v>
                </c:pt>
                <c:pt idx="10808">
                  <c:v>41.138252999999999</c:v>
                </c:pt>
                <c:pt idx="10809">
                  <c:v>41.138252999999999</c:v>
                </c:pt>
                <c:pt idx="10810">
                  <c:v>41.138252999999999</c:v>
                </c:pt>
                <c:pt idx="10811">
                  <c:v>41.470122000000003</c:v>
                </c:pt>
                <c:pt idx="10812">
                  <c:v>41.138252999999999</c:v>
                </c:pt>
                <c:pt idx="10813">
                  <c:v>41.138252999999999</c:v>
                </c:pt>
                <c:pt idx="10814">
                  <c:v>41.470122000000003</c:v>
                </c:pt>
                <c:pt idx="10815">
                  <c:v>41.138252999999999</c:v>
                </c:pt>
                <c:pt idx="10816">
                  <c:v>41.470122000000003</c:v>
                </c:pt>
                <c:pt idx="10817">
                  <c:v>41.138252999999999</c:v>
                </c:pt>
                <c:pt idx="10818">
                  <c:v>41.138252999999999</c:v>
                </c:pt>
                <c:pt idx="10819">
                  <c:v>41.138252999999999</c:v>
                </c:pt>
                <c:pt idx="10820">
                  <c:v>41.138252999999999</c:v>
                </c:pt>
                <c:pt idx="10821">
                  <c:v>41.470122000000003</c:v>
                </c:pt>
                <c:pt idx="10822">
                  <c:v>41.138252999999999</c:v>
                </c:pt>
                <c:pt idx="10823">
                  <c:v>41.138252999999999</c:v>
                </c:pt>
                <c:pt idx="10824">
                  <c:v>41.138252999999999</c:v>
                </c:pt>
                <c:pt idx="10825">
                  <c:v>41.138252999999999</c:v>
                </c:pt>
                <c:pt idx="10826">
                  <c:v>41.470122000000003</c:v>
                </c:pt>
                <c:pt idx="10827">
                  <c:v>41.138252999999999</c:v>
                </c:pt>
                <c:pt idx="10828">
                  <c:v>41.138252999999999</c:v>
                </c:pt>
                <c:pt idx="10829">
                  <c:v>41.470122000000003</c:v>
                </c:pt>
                <c:pt idx="10830">
                  <c:v>41.138252999999999</c:v>
                </c:pt>
                <c:pt idx="10831">
                  <c:v>41.470122000000003</c:v>
                </c:pt>
                <c:pt idx="10832">
                  <c:v>41.138252999999999</c:v>
                </c:pt>
                <c:pt idx="10833">
                  <c:v>41.470122000000003</c:v>
                </c:pt>
                <c:pt idx="10834">
                  <c:v>41.138252999999999</c:v>
                </c:pt>
                <c:pt idx="10835">
                  <c:v>41.138252999999999</c:v>
                </c:pt>
                <c:pt idx="10836">
                  <c:v>41.138252999999999</c:v>
                </c:pt>
                <c:pt idx="10837">
                  <c:v>41.470122000000003</c:v>
                </c:pt>
                <c:pt idx="10838">
                  <c:v>41.138252999999999</c:v>
                </c:pt>
                <c:pt idx="10839">
                  <c:v>41.138252999999999</c:v>
                </c:pt>
                <c:pt idx="10840">
                  <c:v>41.138252999999999</c:v>
                </c:pt>
                <c:pt idx="10841">
                  <c:v>41.138252999999999</c:v>
                </c:pt>
                <c:pt idx="10842">
                  <c:v>41.138252999999999</c:v>
                </c:pt>
                <c:pt idx="10843">
                  <c:v>41.138252999999999</c:v>
                </c:pt>
                <c:pt idx="10844">
                  <c:v>41.138252999999999</c:v>
                </c:pt>
                <c:pt idx="10845">
                  <c:v>41.138252999999999</c:v>
                </c:pt>
                <c:pt idx="10846">
                  <c:v>41.138252999999999</c:v>
                </c:pt>
                <c:pt idx="10847">
                  <c:v>41.138252999999999</c:v>
                </c:pt>
                <c:pt idx="10848">
                  <c:v>41.138252999999999</c:v>
                </c:pt>
                <c:pt idx="10849">
                  <c:v>41.138252999999999</c:v>
                </c:pt>
                <c:pt idx="10850">
                  <c:v>41.138252999999999</c:v>
                </c:pt>
                <c:pt idx="10851">
                  <c:v>41.138252999999999</c:v>
                </c:pt>
                <c:pt idx="10852">
                  <c:v>41.470122000000003</c:v>
                </c:pt>
                <c:pt idx="10853">
                  <c:v>41.138252999999999</c:v>
                </c:pt>
                <c:pt idx="10854">
                  <c:v>41.138252999999999</c:v>
                </c:pt>
                <c:pt idx="10855">
                  <c:v>41.138252999999999</c:v>
                </c:pt>
                <c:pt idx="10856">
                  <c:v>41.470122000000003</c:v>
                </c:pt>
                <c:pt idx="10857">
                  <c:v>41.138252999999999</c:v>
                </c:pt>
                <c:pt idx="10858">
                  <c:v>41.470122000000003</c:v>
                </c:pt>
                <c:pt idx="10859">
                  <c:v>41.138252999999999</c:v>
                </c:pt>
                <c:pt idx="10860">
                  <c:v>41.138252999999999</c:v>
                </c:pt>
                <c:pt idx="10861">
                  <c:v>41.470122000000003</c:v>
                </c:pt>
                <c:pt idx="10862">
                  <c:v>41.138252999999999</c:v>
                </c:pt>
                <c:pt idx="10863">
                  <c:v>41.138252999999999</c:v>
                </c:pt>
                <c:pt idx="10864">
                  <c:v>41.138252999999999</c:v>
                </c:pt>
                <c:pt idx="10865">
                  <c:v>41.138252999999999</c:v>
                </c:pt>
                <c:pt idx="10866">
                  <c:v>41.470122000000003</c:v>
                </c:pt>
                <c:pt idx="10867">
                  <c:v>41.138252999999999</c:v>
                </c:pt>
                <c:pt idx="10868">
                  <c:v>41.138252999999999</c:v>
                </c:pt>
                <c:pt idx="10869">
                  <c:v>41.470122000000003</c:v>
                </c:pt>
                <c:pt idx="10870">
                  <c:v>41.470122000000003</c:v>
                </c:pt>
                <c:pt idx="10871">
                  <c:v>41.138252999999999</c:v>
                </c:pt>
                <c:pt idx="10872">
                  <c:v>41.470122000000003</c:v>
                </c:pt>
                <c:pt idx="10873">
                  <c:v>41.138252999999999</c:v>
                </c:pt>
                <c:pt idx="10874">
                  <c:v>41.138252999999999</c:v>
                </c:pt>
                <c:pt idx="10875">
                  <c:v>41.470122000000003</c:v>
                </c:pt>
                <c:pt idx="10876">
                  <c:v>41.138252999999999</c:v>
                </c:pt>
                <c:pt idx="10877">
                  <c:v>41.470122000000003</c:v>
                </c:pt>
                <c:pt idx="10878">
                  <c:v>41.138252999999999</c:v>
                </c:pt>
                <c:pt idx="10879">
                  <c:v>41.138252999999999</c:v>
                </c:pt>
                <c:pt idx="10880">
                  <c:v>41.138252999999999</c:v>
                </c:pt>
                <c:pt idx="10881">
                  <c:v>41.138252999999999</c:v>
                </c:pt>
                <c:pt idx="10882">
                  <c:v>41.470122000000003</c:v>
                </c:pt>
                <c:pt idx="10883">
                  <c:v>41.138252999999999</c:v>
                </c:pt>
                <c:pt idx="10884">
                  <c:v>41.138252999999999</c:v>
                </c:pt>
                <c:pt idx="10885">
                  <c:v>41.138252999999999</c:v>
                </c:pt>
                <c:pt idx="10886">
                  <c:v>41.138252999999999</c:v>
                </c:pt>
                <c:pt idx="10887">
                  <c:v>41.138252999999999</c:v>
                </c:pt>
                <c:pt idx="10888">
                  <c:v>41.138252999999999</c:v>
                </c:pt>
                <c:pt idx="10889">
                  <c:v>41.470122000000003</c:v>
                </c:pt>
                <c:pt idx="10890">
                  <c:v>41.138252999999999</c:v>
                </c:pt>
                <c:pt idx="10891">
                  <c:v>41.470122000000003</c:v>
                </c:pt>
                <c:pt idx="10892">
                  <c:v>41.138252999999999</c:v>
                </c:pt>
                <c:pt idx="10893">
                  <c:v>41.138252999999999</c:v>
                </c:pt>
                <c:pt idx="10894">
                  <c:v>41.138252999999999</c:v>
                </c:pt>
                <c:pt idx="10895">
                  <c:v>41.138252999999999</c:v>
                </c:pt>
                <c:pt idx="10896">
                  <c:v>41.138252999999999</c:v>
                </c:pt>
                <c:pt idx="10897">
                  <c:v>41.470122000000003</c:v>
                </c:pt>
                <c:pt idx="10898">
                  <c:v>41.138252999999999</c:v>
                </c:pt>
                <c:pt idx="10899">
                  <c:v>41.138252999999999</c:v>
                </c:pt>
                <c:pt idx="10900">
                  <c:v>41.470122000000003</c:v>
                </c:pt>
                <c:pt idx="10901">
                  <c:v>41.138252999999999</c:v>
                </c:pt>
                <c:pt idx="10902">
                  <c:v>41.470122000000003</c:v>
                </c:pt>
                <c:pt idx="10903">
                  <c:v>41.138252999999999</c:v>
                </c:pt>
                <c:pt idx="10904">
                  <c:v>41.470122000000003</c:v>
                </c:pt>
                <c:pt idx="10905">
                  <c:v>41.138252999999999</c:v>
                </c:pt>
                <c:pt idx="10906">
                  <c:v>41.138252999999999</c:v>
                </c:pt>
                <c:pt idx="10907">
                  <c:v>41.138252999999999</c:v>
                </c:pt>
                <c:pt idx="10908">
                  <c:v>41.138252999999999</c:v>
                </c:pt>
                <c:pt idx="10909">
                  <c:v>41.470122000000003</c:v>
                </c:pt>
                <c:pt idx="10910">
                  <c:v>41.470122000000003</c:v>
                </c:pt>
                <c:pt idx="10911">
                  <c:v>41.138252999999999</c:v>
                </c:pt>
                <c:pt idx="10912">
                  <c:v>41.470122000000003</c:v>
                </c:pt>
                <c:pt idx="10913">
                  <c:v>41.138252999999999</c:v>
                </c:pt>
                <c:pt idx="10914">
                  <c:v>41.138252999999999</c:v>
                </c:pt>
                <c:pt idx="10915">
                  <c:v>41.138252999999999</c:v>
                </c:pt>
                <c:pt idx="10916">
                  <c:v>41.470122000000003</c:v>
                </c:pt>
                <c:pt idx="10917">
                  <c:v>41.138252999999999</c:v>
                </c:pt>
                <c:pt idx="10918">
                  <c:v>41.470122000000003</c:v>
                </c:pt>
                <c:pt idx="10919">
                  <c:v>41.470122000000003</c:v>
                </c:pt>
                <c:pt idx="10920">
                  <c:v>41.138252999999999</c:v>
                </c:pt>
                <c:pt idx="10921">
                  <c:v>41.138252999999999</c:v>
                </c:pt>
                <c:pt idx="10922">
                  <c:v>41.470122000000003</c:v>
                </c:pt>
                <c:pt idx="10923">
                  <c:v>41.470122000000003</c:v>
                </c:pt>
                <c:pt idx="10924">
                  <c:v>41.470122000000003</c:v>
                </c:pt>
                <c:pt idx="10925">
                  <c:v>41.138252999999999</c:v>
                </c:pt>
                <c:pt idx="10926">
                  <c:v>41.470122000000003</c:v>
                </c:pt>
                <c:pt idx="10927">
                  <c:v>41.138252999999999</c:v>
                </c:pt>
                <c:pt idx="10928">
                  <c:v>41.138252999999999</c:v>
                </c:pt>
                <c:pt idx="10929">
                  <c:v>41.470122000000003</c:v>
                </c:pt>
                <c:pt idx="10930">
                  <c:v>41.470122000000003</c:v>
                </c:pt>
                <c:pt idx="10931">
                  <c:v>41.138252999999999</c:v>
                </c:pt>
                <c:pt idx="10932">
                  <c:v>41.138252999999999</c:v>
                </c:pt>
                <c:pt idx="10933">
                  <c:v>41.470122000000003</c:v>
                </c:pt>
                <c:pt idx="10934">
                  <c:v>41.138252999999999</c:v>
                </c:pt>
                <c:pt idx="10935">
                  <c:v>41.470122000000003</c:v>
                </c:pt>
                <c:pt idx="10936">
                  <c:v>41.138252999999999</c:v>
                </c:pt>
                <c:pt idx="10937">
                  <c:v>41.470122000000003</c:v>
                </c:pt>
                <c:pt idx="10938">
                  <c:v>41.470122000000003</c:v>
                </c:pt>
                <c:pt idx="10939">
                  <c:v>41.138252999999999</c:v>
                </c:pt>
                <c:pt idx="10940">
                  <c:v>41.470122000000003</c:v>
                </c:pt>
                <c:pt idx="10941">
                  <c:v>41.138252999999999</c:v>
                </c:pt>
                <c:pt idx="10942">
                  <c:v>41.470122000000003</c:v>
                </c:pt>
                <c:pt idx="10943">
                  <c:v>41.138252999999999</c:v>
                </c:pt>
                <c:pt idx="10944">
                  <c:v>41.470122000000003</c:v>
                </c:pt>
                <c:pt idx="10945">
                  <c:v>41.138252999999999</c:v>
                </c:pt>
                <c:pt idx="10946">
                  <c:v>41.138252999999999</c:v>
                </c:pt>
                <c:pt idx="10947">
                  <c:v>41.470122000000003</c:v>
                </c:pt>
                <c:pt idx="10948">
                  <c:v>41.138252999999999</c:v>
                </c:pt>
                <c:pt idx="10949">
                  <c:v>41.138252999999999</c:v>
                </c:pt>
                <c:pt idx="10950">
                  <c:v>41.138252999999999</c:v>
                </c:pt>
                <c:pt idx="10951">
                  <c:v>41.470122000000003</c:v>
                </c:pt>
                <c:pt idx="10952">
                  <c:v>41.470122000000003</c:v>
                </c:pt>
                <c:pt idx="10953">
                  <c:v>41.138252999999999</c:v>
                </c:pt>
                <c:pt idx="10954">
                  <c:v>41.138252999999999</c:v>
                </c:pt>
                <c:pt idx="10955">
                  <c:v>41.138252999999999</c:v>
                </c:pt>
                <c:pt idx="10956">
                  <c:v>41.470122000000003</c:v>
                </c:pt>
                <c:pt idx="10957">
                  <c:v>41.138252999999999</c:v>
                </c:pt>
                <c:pt idx="10958">
                  <c:v>41.470122000000003</c:v>
                </c:pt>
                <c:pt idx="10959">
                  <c:v>41.470122000000003</c:v>
                </c:pt>
                <c:pt idx="10960">
                  <c:v>41.138252999999999</c:v>
                </c:pt>
                <c:pt idx="10961">
                  <c:v>41.470122000000003</c:v>
                </c:pt>
                <c:pt idx="10962">
                  <c:v>41.470122000000003</c:v>
                </c:pt>
                <c:pt idx="10963">
                  <c:v>41.138252999999999</c:v>
                </c:pt>
                <c:pt idx="10964">
                  <c:v>41.138252999999999</c:v>
                </c:pt>
                <c:pt idx="10965">
                  <c:v>41.138252999999999</c:v>
                </c:pt>
                <c:pt idx="10966">
                  <c:v>41.470122000000003</c:v>
                </c:pt>
                <c:pt idx="10967">
                  <c:v>41.470122000000003</c:v>
                </c:pt>
                <c:pt idx="10968">
                  <c:v>41.470122000000003</c:v>
                </c:pt>
                <c:pt idx="10969">
                  <c:v>41.470122000000003</c:v>
                </c:pt>
                <c:pt idx="10970">
                  <c:v>41.470122000000003</c:v>
                </c:pt>
                <c:pt idx="10971">
                  <c:v>41.138252999999999</c:v>
                </c:pt>
                <c:pt idx="10972">
                  <c:v>41.138252999999999</c:v>
                </c:pt>
                <c:pt idx="10973">
                  <c:v>41.470122000000003</c:v>
                </c:pt>
                <c:pt idx="10974">
                  <c:v>41.138252999999999</c:v>
                </c:pt>
                <c:pt idx="10975">
                  <c:v>41.138252999999999</c:v>
                </c:pt>
                <c:pt idx="10976">
                  <c:v>41.470122000000003</c:v>
                </c:pt>
                <c:pt idx="10977">
                  <c:v>41.470122000000003</c:v>
                </c:pt>
                <c:pt idx="10978">
                  <c:v>41.470122000000003</c:v>
                </c:pt>
                <c:pt idx="10979">
                  <c:v>41.138252999999999</c:v>
                </c:pt>
                <c:pt idx="10980">
                  <c:v>41.470122000000003</c:v>
                </c:pt>
                <c:pt idx="10981">
                  <c:v>41.470122000000003</c:v>
                </c:pt>
                <c:pt idx="10982">
                  <c:v>41.470122000000003</c:v>
                </c:pt>
                <c:pt idx="10983">
                  <c:v>41.470122000000003</c:v>
                </c:pt>
                <c:pt idx="10984">
                  <c:v>41.470122000000003</c:v>
                </c:pt>
                <c:pt idx="10985">
                  <c:v>41.470122000000003</c:v>
                </c:pt>
                <c:pt idx="10986">
                  <c:v>41.470122000000003</c:v>
                </c:pt>
                <c:pt idx="10987">
                  <c:v>41.138252999999999</c:v>
                </c:pt>
                <c:pt idx="10988">
                  <c:v>41.470122000000003</c:v>
                </c:pt>
                <c:pt idx="10989">
                  <c:v>41.470122000000003</c:v>
                </c:pt>
                <c:pt idx="10990">
                  <c:v>41.470122000000003</c:v>
                </c:pt>
                <c:pt idx="10991">
                  <c:v>41.470122000000003</c:v>
                </c:pt>
                <c:pt idx="10992">
                  <c:v>41.470122000000003</c:v>
                </c:pt>
                <c:pt idx="10993">
                  <c:v>41.470122000000003</c:v>
                </c:pt>
                <c:pt idx="10994">
                  <c:v>41.470122000000003</c:v>
                </c:pt>
                <c:pt idx="10995">
                  <c:v>41.138252999999999</c:v>
                </c:pt>
                <c:pt idx="10996">
                  <c:v>41.470122000000003</c:v>
                </c:pt>
                <c:pt idx="10997">
                  <c:v>41.470122000000003</c:v>
                </c:pt>
                <c:pt idx="10998">
                  <c:v>41.470122000000003</c:v>
                </c:pt>
                <c:pt idx="10999">
                  <c:v>41.470122000000003</c:v>
                </c:pt>
                <c:pt idx="11000">
                  <c:v>41.470122000000003</c:v>
                </c:pt>
                <c:pt idx="11001">
                  <c:v>41.470122000000003</c:v>
                </c:pt>
                <c:pt idx="11002">
                  <c:v>41.470122000000003</c:v>
                </c:pt>
                <c:pt idx="11003">
                  <c:v>41.470122000000003</c:v>
                </c:pt>
                <c:pt idx="11004">
                  <c:v>41.470122000000003</c:v>
                </c:pt>
                <c:pt idx="11005">
                  <c:v>41.470122000000003</c:v>
                </c:pt>
                <c:pt idx="11006">
                  <c:v>41.470122000000003</c:v>
                </c:pt>
                <c:pt idx="11007">
                  <c:v>41.470122000000003</c:v>
                </c:pt>
                <c:pt idx="11008">
                  <c:v>41.470122000000003</c:v>
                </c:pt>
                <c:pt idx="11009">
                  <c:v>41.470122000000003</c:v>
                </c:pt>
                <c:pt idx="11010">
                  <c:v>41.470122000000003</c:v>
                </c:pt>
                <c:pt idx="11011">
                  <c:v>41.138252999999999</c:v>
                </c:pt>
                <c:pt idx="11012">
                  <c:v>41.138252999999999</c:v>
                </c:pt>
                <c:pt idx="11013">
                  <c:v>41.470122000000003</c:v>
                </c:pt>
                <c:pt idx="11014">
                  <c:v>41.470122000000003</c:v>
                </c:pt>
                <c:pt idx="11015">
                  <c:v>41.470122000000003</c:v>
                </c:pt>
                <c:pt idx="11016">
                  <c:v>41.470122000000003</c:v>
                </c:pt>
                <c:pt idx="11017">
                  <c:v>41.470122000000003</c:v>
                </c:pt>
                <c:pt idx="11018">
                  <c:v>41.470122000000003</c:v>
                </c:pt>
                <c:pt idx="11019">
                  <c:v>41.470122000000003</c:v>
                </c:pt>
                <c:pt idx="11020">
                  <c:v>41.138252999999999</c:v>
                </c:pt>
                <c:pt idx="11021">
                  <c:v>41.138252999999999</c:v>
                </c:pt>
                <c:pt idx="11022">
                  <c:v>41.138252999999999</c:v>
                </c:pt>
                <c:pt idx="11023">
                  <c:v>41.470122000000003</c:v>
                </c:pt>
                <c:pt idx="11024">
                  <c:v>41.470122000000003</c:v>
                </c:pt>
                <c:pt idx="11025">
                  <c:v>41.138252999999999</c:v>
                </c:pt>
                <c:pt idx="11026">
                  <c:v>41.470122000000003</c:v>
                </c:pt>
                <c:pt idx="11027">
                  <c:v>41.470122000000003</c:v>
                </c:pt>
                <c:pt idx="11028">
                  <c:v>41.470122000000003</c:v>
                </c:pt>
                <c:pt idx="11029">
                  <c:v>41.470122000000003</c:v>
                </c:pt>
                <c:pt idx="11030">
                  <c:v>41.138252999999999</c:v>
                </c:pt>
                <c:pt idx="11031">
                  <c:v>41.470122000000003</c:v>
                </c:pt>
                <c:pt idx="11032">
                  <c:v>41.470122000000003</c:v>
                </c:pt>
                <c:pt idx="11033">
                  <c:v>41.470122000000003</c:v>
                </c:pt>
                <c:pt idx="11034">
                  <c:v>41.470122000000003</c:v>
                </c:pt>
                <c:pt idx="11035">
                  <c:v>41.470122000000003</c:v>
                </c:pt>
                <c:pt idx="11036">
                  <c:v>41.470122000000003</c:v>
                </c:pt>
                <c:pt idx="11037">
                  <c:v>41.470122000000003</c:v>
                </c:pt>
                <c:pt idx="11038">
                  <c:v>41.138252999999999</c:v>
                </c:pt>
                <c:pt idx="11039">
                  <c:v>41.470122000000003</c:v>
                </c:pt>
                <c:pt idx="11040">
                  <c:v>41.470122000000003</c:v>
                </c:pt>
                <c:pt idx="11041">
                  <c:v>41.470122000000003</c:v>
                </c:pt>
                <c:pt idx="11042">
                  <c:v>41.470122000000003</c:v>
                </c:pt>
                <c:pt idx="11043">
                  <c:v>41.470122000000003</c:v>
                </c:pt>
                <c:pt idx="11044">
                  <c:v>41.470122000000003</c:v>
                </c:pt>
                <c:pt idx="11045">
                  <c:v>41.470122000000003</c:v>
                </c:pt>
                <c:pt idx="11046">
                  <c:v>41.470122000000003</c:v>
                </c:pt>
                <c:pt idx="11047">
                  <c:v>41.470122000000003</c:v>
                </c:pt>
                <c:pt idx="11048">
                  <c:v>41.138252999999999</c:v>
                </c:pt>
                <c:pt idx="11049">
                  <c:v>41.470122000000003</c:v>
                </c:pt>
                <c:pt idx="11050">
                  <c:v>41.138252999999999</c:v>
                </c:pt>
                <c:pt idx="11051">
                  <c:v>41.470122000000003</c:v>
                </c:pt>
                <c:pt idx="11052">
                  <c:v>41.470122000000003</c:v>
                </c:pt>
                <c:pt idx="11053">
                  <c:v>41.470122000000003</c:v>
                </c:pt>
                <c:pt idx="11054">
                  <c:v>41.470122000000003</c:v>
                </c:pt>
                <c:pt idx="11055">
                  <c:v>41.470122000000003</c:v>
                </c:pt>
                <c:pt idx="11056">
                  <c:v>41.470122000000003</c:v>
                </c:pt>
                <c:pt idx="11057">
                  <c:v>41.470122000000003</c:v>
                </c:pt>
                <c:pt idx="11058">
                  <c:v>41.470122000000003</c:v>
                </c:pt>
                <c:pt idx="11059">
                  <c:v>41.138252999999999</c:v>
                </c:pt>
                <c:pt idx="11060">
                  <c:v>41.138252999999999</c:v>
                </c:pt>
                <c:pt idx="11061">
                  <c:v>41.470122000000003</c:v>
                </c:pt>
                <c:pt idx="11062">
                  <c:v>41.138252999999999</c:v>
                </c:pt>
                <c:pt idx="11063">
                  <c:v>41.470122000000003</c:v>
                </c:pt>
                <c:pt idx="11064">
                  <c:v>41.470122000000003</c:v>
                </c:pt>
                <c:pt idx="11065">
                  <c:v>41.470122000000003</c:v>
                </c:pt>
                <c:pt idx="11066">
                  <c:v>41.470122000000003</c:v>
                </c:pt>
                <c:pt idx="11067">
                  <c:v>41.470122000000003</c:v>
                </c:pt>
                <c:pt idx="11068">
                  <c:v>41.470122000000003</c:v>
                </c:pt>
                <c:pt idx="11069">
                  <c:v>41.470122000000003</c:v>
                </c:pt>
                <c:pt idx="11070">
                  <c:v>41.470122000000003</c:v>
                </c:pt>
                <c:pt idx="11071">
                  <c:v>41.470122000000003</c:v>
                </c:pt>
                <c:pt idx="11072">
                  <c:v>41.470122000000003</c:v>
                </c:pt>
                <c:pt idx="11073">
                  <c:v>41.470122000000003</c:v>
                </c:pt>
                <c:pt idx="11074">
                  <c:v>41.470122000000003</c:v>
                </c:pt>
                <c:pt idx="11075">
                  <c:v>41.470122000000003</c:v>
                </c:pt>
                <c:pt idx="11076">
                  <c:v>41.470122000000003</c:v>
                </c:pt>
                <c:pt idx="11077">
                  <c:v>41.470122000000003</c:v>
                </c:pt>
                <c:pt idx="11078">
                  <c:v>41.470122000000003</c:v>
                </c:pt>
                <c:pt idx="11079">
                  <c:v>41.470122000000003</c:v>
                </c:pt>
                <c:pt idx="11080">
                  <c:v>41.138252999999999</c:v>
                </c:pt>
                <c:pt idx="11081">
                  <c:v>41.470122000000003</c:v>
                </c:pt>
                <c:pt idx="11082">
                  <c:v>41.470122000000003</c:v>
                </c:pt>
                <c:pt idx="11083">
                  <c:v>41.470122000000003</c:v>
                </c:pt>
                <c:pt idx="11084">
                  <c:v>41.470122000000003</c:v>
                </c:pt>
                <c:pt idx="11085">
                  <c:v>41.470122000000003</c:v>
                </c:pt>
                <c:pt idx="11086">
                  <c:v>41.470122000000003</c:v>
                </c:pt>
                <c:pt idx="11087">
                  <c:v>41.470122000000003</c:v>
                </c:pt>
                <c:pt idx="11088">
                  <c:v>41.470122000000003</c:v>
                </c:pt>
                <c:pt idx="11089">
                  <c:v>41.138252999999999</c:v>
                </c:pt>
                <c:pt idx="11090">
                  <c:v>41.470122000000003</c:v>
                </c:pt>
                <c:pt idx="11091">
                  <c:v>41.138252999999999</c:v>
                </c:pt>
                <c:pt idx="11092">
                  <c:v>41.138252999999999</c:v>
                </c:pt>
                <c:pt idx="11093">
                  <c:v>41.470122000000003</c:v>
                </c:pt>
                <c:pt idx="11094">
                  <c:v>41.470122000000003</c:v>
                </c:pt>
                <c:pt idx="11095">
                  <c:v>41.470122000000003</c:v>
                </c:pt>
                <c:pt idx="11096">
                  <c:v>41.470122000000003</c:v>
                </c:pt>
                <c:pt idx="11097">
                  <c:v>41.470122000000003</c:v>
                </c:pt>
                <c:pt idx="11098">
                  <c:v>41.470122000000003</c:v>
                </c:pt>
                <c:pt idx="11099">
                  <c:v>41.470122000000003</c:v>
                </c:pt>
                <c:pt idx="11100">
                  <c:v>41.470122000000003</c:v>
                </c:pt>
                <c:pt idx="11101">
                  <c:v>41.470122000000003</c:v>
                </c:pt>
                <c:pt idx="11102">
                  <c:v>41.470122000000003</c:v>
                </c:pt>
                <c:pt idx="11103">
                  <c:v>41.470122000000003</c:v>
                </c:pt>
                <c:pt idx="11104">
                  <c:v>41.470122000000003</c:v>
                </c:pt>
                <c:pt idx="11105">
                  <c:v>41.470122000000003</c:v>
                </c:pt>
                <c:pt idx="11106">
                  <c:v>41.470122000000003</c:v>
                </c:pt>
                <c:pt idx="11107">
                  <c:v>41.138252999999999</c:v>
                </c:pt>
                <c:pt idx="11108">
                  <c:v>41.470122000000003</c:v>
                </c:pt>
                <c:pt idx="11109">
                  <c:v>41.470122000000003</c:v>
                </c:pt>
                <c:pt idx="11110">
                  <c:v>41.470122000000003</c:v>
                </c:pt>
                <c:pt idx="11111">
                  <c:v>41.470122000000003</c:v>
                </c:pt>
                <c:pt idx="11112">
                  <c:v>41.470122000000003</c:v>
                </c:pt>
                <c:pt idx="11113">
                  <c:v>41.470122000000003</c:v>
                </c:pt>
                <c:pt idx="11114">
                  <c:v>41.138252999999999</c:v>
                </c:pt>
                <c:pt idx="11115">
                  <c:v>41.470122000000003</c:v>
                </c:pt>
                <c:pt idx="11116">
                  <c:v>41.470122000000003</c:v>
                </c:pt>
                <c:pt idx="11117">
                  <c:v>41.470122000000003</c:v>
                </c:pt>
                <c:pt idx="11118">
                  <c:v>41.470122000000003</c:v>
                </c:pt>
                <c:pt idx="11119">
                  <c:v>41.470122000000003</c:v>
                </c:pt>
                <c:pt idx="11120">
                  <c:v>41.138252999999999</c:v>
                </c:pt>
                <c:pt idx="11121">
                  <c:v>41.470122000000003</c:v>
                </c:pt>
                <c:pt idx="11122">
                  <c:v>41.470122000000003</c:v>
                </c:pt>
                <c:pt idx="11123">
                  <c:v>41.470122000000003</c:v>
                </c:pt>
                <c:pt idx="11124">
                  <c:v>41.470122000000003</c:v>
                </c:pt>
                <c:pt idx="11125">
                  <c:v>41.470122000000003</c:v>
                </c:pt>
                <c:pt idx="11126">
                  <c:v>41.138252999999999</c:v>
                </c:pt>
                <c:pt idx="11127">
                  <c:v>41.470122000000003</c:v>
                </c:pt>
                <c:pt idx="11128">
                  <c:v>41.138252999999999</c:v>
                </c:pt>
                <c:pt idx="11129">
                  <c:v>41.138252999999999</c:v>
                </c:pt>
                <c:pt idx="11130">
                  <c:v>41.470122000000003</c:v>
                </c:pt>
                <c:pt idx="11131">
                  <c:v>41.470122000000003</c:v>
                </c:pt>
                <c:pt idx="11132">
                  <c:v>41.470122000000003</c:v>
                </c:pt>
                <c:pt idx="11133">
                  <c:v>41.470122000000003</c:v>
                </c:pt>
                <c:pt idx="11134">
                  <c:v>41.470122000000003</c:v>
                </c:pt>
                <c:pt idx="11135">
                  <c:v>41.470122000000003</c:v>
                </c:pt>
                <c:pt idx="11136">
                  <c:v>41.470122000000003</c:v>
                </c:pt>
                <c:pt idx="11137">
                  <c:v>41.470122000000003</c:v>
                </c:pt>
                <c:pt idx="11138">
                  <c:v>41.138252999999999</c:v>
                </c:pt>
                <c:pt idx="11139">
                  <c:v>41.138252999999999</c:v>
                </c:pt>
                <c:pt idx="11140">
                  <c:v>41.470122000000003</c:v>
                </c:pt>
                <c:pt idx="11141">
                  <c:v>41.138252999999999</c:v>
                </c:pt>
                <c:pt idx="11142">
                  <c:v>41.138252999999999</c:v>
                </c:pt>
                <c:pt idx="11143">
                  <c:v>41.470122000000003</c:v>
                </c:pt>
                <c:pt idx="11144">
                  <c:v>41.470122000000003</c:v>
                </c:pt>
                <c:pt idx="11145">
                  <c:v>41.470122000000003</c:v>
                </c:pt>
                <c:pt idx="11146">
                  <c:v>41.138252999999999</c:v>
                </c:pt>
                <c:pt idx="11147">
                  <c:v>41.470122000000003</c:v>
                </c:pt>
                <c:pt idx="11148">
                  <c:v>41.470122000000003</c:v>
                </c:pt>
                <c:pt idx="11149">
                  <c:v>41.138252999999999</c:v>
                </c:pt>
                <c:pt idx="11150">
                  <c:v>41.470122000000003</c:v>
                </c:pt>
                <c:pt idx="11151">
                  <c:v>41.470122000000003</c:v>
                </c:pt>
                <c:pt idx="11152">
                  <c:v>41.470122000000003</c:v>
                </c:pt>
                <c:pt idx="11153">
                  <c:v>41.470122000000003</c:v>
                </c:pt>
                <c:pt idx="11154">
                  <c:v>41.138252999999999</c:v>
                </c:pt>
                <c:pt idx="11155">
                  <c:v>41.470122000000003</c:v>
                </c:pt>
                <c:pt idx="11156">
                  <c:v>41.470122000000003</c:v>
                </c:pt>
                <c:pt idx="11157">
                  <c:v>41.470122000000003</c:v>
                </c:pt>
                <c:pt idx="11158">
                  <c:v>41.138252999999999</c:v>
                </c:pt>
                <c:pt idx="11159">
                  <c:v>41.470122000000003</c:v>
                </c:pt>
                <c:pt idx="11160">
                  <c:v>41.470122000000003</c:v>
                </c:pt>
                <c:pt idx="11161">
                  <c:v>41.138252999999999</c:v>
                </c:pt>
                <c:pt idx="11162">
                  <c:v>41.470122000000003</c:v>
                </c:pt>
                <c:pt idx="11163">
                  <c:v>41.138252999999999</c:v>
                </c:pt>
                <c:pt idx="11164">
                  <c:v>41.470122000000003</c:v>
                </c:pt>
                <c:pt idx="11165">
                  <c:v>41.470122000000003</c:v>
                </c:pt>
                <c:pt idx="11166">
                  <c:v>41.138252999999999</c:v>
                </c:pt>
                <c:pt idx="11167">
                  <c:v>41.138252999999999</c:v>
                </c:pt>
                <c:pt idx="11168">
                  <c:v>41.470122000000003</c:v>
                </c:pt>
                <c:pt idx="11169">
                  <c:v>41.470122000000003</c:v>
                </c:pt>
                <c:pt idx="11170">
                  <c:v>41.138252999999999</c:v>
                </c:pt>
                <c:pt idx="11171">
                  <c:v>41.138252999999999</c:v>
                </c:pt>
                <c:pt idx="11172">
                  <c:v>41.470122000000003</c:v>
                </c:pt>
                <c:pt idx="11173">
                  <c:v>41.138252999999999</c:v>
                </c:pt>
                <c:pt idx="11174">
                  <c:v>41.470122000000003</c:v>
                </c:pt>
                <c:pt idx="11175">
                  <c:v>41.138252999999999</c:v>
                </c:pt>
                <c:pt idx="11176">
                  <c:v>41.470122000000003</c:v>
                </c:pt>
                <c:pt idx="11177">
                  <c:v>41.138252999999999</c:v>
                </c:pt>
                <c:pt idx="11178">
                  <c:v>41.470122000000003</c:v>
                </c:pt>
                <c:pt idx="11179">
                  <c:v>41.470122000000003</c:v>
                </c:pt>
                <c:pt idx="11180">
                  <c:v>41.470122000000003</c:v>
                </c:pt>
                <c:pt idx="11181">
                  <c:v>41.138252999999999</c:v>
                </c:pt>
                <c:pt idx="11182">
                  <c:v>41.138252999999999</c:v>
                </c:pt>
                <c:pt idx="11183">
                  <c:v>41.138252999999999</c:v>
                </c:pt>
                <c:pt idx="11184">
                  <c:v>41.470122000000003</c:v>
                </c:pt>
                <c:pt idx="11185">
                  <c:v>41.470122000000003</c:v>
                </c:pt>
                <c:pt idx="11186">
                  <c:v>41.470122000000003</c:v>
                </c:pt>
                <c:pt idx="11187">
                  <c:v>41.470122000000003</c:v>
                </c:pt>
                <c:pt idx="11188">
                  <c:v>41.470122000000003</c:v>
                </c:pt>
                <c:pt idx="11189">
                  <c:v>41.138252999999999</c:v>
                </c:pt>
                <c:pt idx="11190">
                  <c:v>41.470122000000003</c:v>
                </c:pt>
                <c:pt idx="11191">
                  <c:v>41.138252999999999</c:v>
                </c:pt>
                <c:pt idx="11192">
                  <c:v>41.138252999999999</c:v>
                </c:pt>
                <c:pt idx="11193">
                  <c:v>41.470122000000003</c:v>
                </c:pt>
                <c:pt idx="11194">
                  <c:v>41.470122000000003</c:v>
                </c:pt>
                <c:pt idx="11195">
                  <c:v>41.138252999999999</c:v>
                </c:pt>
                <c:pt idx="11196">
                  <c:v>41.138252999999999</c:v>
                </c:pt>
                <c:pt idx="11197">
                  <c:v>41.470122000000003</c:v>
                </c:pt>
                <c:pt idx="11198">
                  <c:v>41.470122000000003</c:v>
                </c:pt>
                <c:pt idx="11199">
                  <c:v>41.138252999999999</c:v>
                </c:pt>
                <c:pt idx="11200">
                  <c:v>41.138252999999999</c:v>
                </c:pt>
                <c:pt idx="11201">
                  <c:v>41.138252999999999</c:v>
                </c:pt>
                <c:pt idx="11202">
                  <c:v>41.138252999999999</c:v>
                </c:pt>
                <c:pt idx="11203">
                  <c:v>41.138252999999999</c:v>
                </c:pt>
                <c:pt idx="11204">
                  <c:v>41.138252999999999</c:v>
                </c:pt>
                <c:pt idx="11205">
                  <c:v>41.470122000000003</c:v>
                </c:pt>
                <c:pt idx="11206">
                  <c:v>41.138252999999999</c:v>
                </c:pt>
                <c:pt idx="11207">
                  <c:v>41.138252999999999</c:v>
                </c:pt>
                <c:pt idx="11208">
                  <c:v>41.470122000000003</c:v>
                </c:pt>
                <c:pt idx="11209">
                  <c:v>41.138252999999999</c:v>
                </c:pt>
                <c:pt idx="11210">
                  <c:v>41.138252999999999</c:v>
                </c:pt>
                <c:pt idx="11211">
                  <c:v>41.470122000000003</c:v>
                </c:pt>
                <c:pt idx="11212">
                  <c:v>41.138252999999999</c:v>
                </c:pt>
                <c:pt idx="11213">
                  <c:v>41.138252999999999</c:v>
                </c:pt>
                <c:pt idx="11214">
                  <c:v>41.470122000000003</c:v>
                </c:pt>
                <c:pt idx="11215">
                  <c:v>41.138252999999999</c:v>
                </c:pt>
                <c:pt idx="11216">
                  <c:v>41.470122000000003</c:v>
                </c:pt>
                <c:pt idx="11217">
                  <c:v>41.470122000000003</c:v>
                </c:pt>
                <c:pt idx="11218">
                  <c:v>41.470122000000003</c:v>
                </c:pt>
                <c:pt idx="11219">
                  <c:v>41.470122000000003</c:v>
                </c:pt>
                <c:pt idx="11220">
                  <c:v>41.470122000000003</c:v>
                </c:pt>
                <c:pt idx="11221">
                  <c:v>41.470122000000003</c:v>
                </c:pt>
                <c:pt idx="11222">
                  <c:v>41.138252999999999</c:v>
                </c:pt>
                <c:pt idx="11223">
                  <c:v>41.470122000000003</c:v>
                </c:pt>
                <c:pt idx="11224">
                  <c:v>41.470122000000003</c:v>
                </c:pt>
                <c:pt idx="11225">
                  <c:v>41.470122000000003</c:v>
                </c:pt>
                <c:pt idx="11226">
                  <c:v>41.138252999999999</c:v>
                </c:pt>
                <c:pt idx="11227">
                  <c:v>41.470122000000003</c:v>
                </c:pt>
                <c:pt idx="11228">
                  <c:v>41.138252999999999</c:v>
                </c:pt>
                <c:pt idx="11229">
                  <c:v>41.138252999999999</c:v>
                </c:pt>
                <c:pt idx="11230">
                  <c:v>41.470122000000003</c:v>
                </c:pt>
                <c:pt idx="11231">
                  <c:v>41.138252999999999</c:v>
                </c:pt>
                <c:pt idx="11232">
                  <c:v>41.138252999999999</c:v>
                </c:pt>
                <c:pt idx="11233">
                  <c:v>41.470122000000003</c:v>
                </c:pt>
                <c:pt idx="11234">
                  <c:v>41.138252999999999</c:v>
                </c:pt>
                <c:pt idx="11235">
                  <c:v>41.470122000000003</c:v>
                </c:pt>
                <c:pt idx="11236">
                  <c:v>41.470122000000003</c:v>
                </c:pt>
                <c:pt idx="11237">
                  <c:v>41.470122000000003</c:v>
                </c:pt>
                <c:pt idx="11238">
                  <c:v>41.138252999999999</c:v>
                </c:pt>
                <c:pt idx="11239">
                  <c:v>41.138252999999999</c:v>
                </c:pt>
                <c:pt idx="11240">
                  <c:v>41.138252999999999</c:v>
                </c:pt>
                <c:pt idx="11241">
                  <c:v>41.138252999999999</c:v>
                </c:pt>
                <c:pt idx="11242">
                  <c:v>41.138252999999999</c:v>
                </c:pt>
                <c:pt idx="11243">
                  <c:v>41.470122000000003</c:v>
                </c:pt>
                <c:pt idx="11244">
                  <c:v>41.138252999999999</c:v>
                </c:pt>
                <c:pt idx="11245">
                  <c:v>41.470122000000003</c:v>
                </c:pt>
                <c:pt idx="11246">
                  <c:v>41.470122000000003</c:v>
                </c:pt>
                <c:pt idx="11247">
                  <c:v>41.138252999999999</c:v>
                </c:pt>
                <c:pt idx="11248">
                  <c:v>41.470122000000003</c:v>
                </c:pt>
                <c:pt idx="11249">
                  <c:v>41.470122000000003</c:v>
                </c:pt>
                <c:pt idx="11250">
                  <c:v>41.470122000000003</c:v>
                </c:pt>
                <c:pt idx="11251">
                  <c:v>41.470122000000003</c:v>
                </c:pt>
                <c:pt idx="11252">
                  <c:v>41.470122000000003</c:v>
                </c:pt>
                <c:pt idx="11253">
                  <c:v>41.470122000000003</c:v>
                </c:pt>
                <c:pt idx="11254">
                  <c:v>41.470122000000003</c:v>
                </c:pt>
                <c:pt idx="11255">
                  <c:v>41.470122000000003</c:v>
                </c:pt>
                <c:pt idx="11256">
                  <c:v>41.470122000000003</c:v>
                </c:pt>
                <c:pt idx="11257">
                  <c:v>41.138252999999999</c:v>
                </c:pt>
                <c:pt idx="11258">
                  <c:v>41.138252999999999</c:v>
                </c:pt>
                <c:pt idx="11259">
                  <c:v>41.470122000000003</c:v>
                </c:pt>
                <c:pt idx="11260">
                  <c:v>41.138252999999999</c:v>
                </c:pt>
                <c:pt idx="11261">
                  <c:v>41.470122000000003</c:v>
                </c:pt>
                <c:pt idx="11262">
                  <c:v>41.470122000000003</c:v>
                </c:pt>
                <c:pt idx="11263">
                  <c:v>41.470122000000003</c:v>
                </c:pt>
                <c:pt idx="11264">
                  <c:v>41.470122000000003</c:v>
                </c:pt>
                <c:pt idx="11265">
                  <c:v>41.470122000000003</c:v>
                </c:pt>
                <c:pt idx="11266">
                  <c:v>41.138252999999999</c:v>
                </c:pt>
                <c:pt idx="11267">
                  <c:v>41.470122000000003</c:v>
                </c:pt>
                <c:pt idx="11268">
                  <c:v>41.470122000000003</c:v>
                </c:pt>
                <c:pt idx="11269">
                  <c:v>41.470122000000003</c:v>
                </c:pt>
                <c:pt idx="11270">
                  <c:v>41.470122000000003</c:v>
                </c:pt>
                <c:pt idx="11271">
                  <c:v>41.470122000000003</c:v>
                </c:pt>
                <c:pt idx="11272">
                  <c:v>41.138252999999999</c:v>
                </c:pt>
                <c:pt idx="11273">
                  <c:v>41.470122000000003</c:v>
                </c:pt>
                <c:pt idx="11274">
                  <c:v>41.138252999999999</c:v>
                </c:pt>
                <c:pt idx="11275">
                  <c:v>41.470122000000003</c:v>
                </c:pt>
                <c:pt idx="11276">
                  <c:v>41.470122000000003</c:v>
                </c:pt>
                <c:pt idx="11277">
                  <c:v>41.470122000000003</c:v>
                </c:pt>
                <c:pt idx="11278">
                  <c:v>41.470122000000003</c:v>
                </c:pt>
                <c:pt idx="11279">
                  <c:v>41.470122000000003</c:v>
                </c:pt>
                <c:pt idx="11280">
                  <c:v>41.470122000000003</c:v>
                </c:pt>
                <c:pt idx="11281">
                  <c:v>41.470122000000003</c:v>
                </c:pt>
                <c:pt idx="11282">
                  <c:v>41.470122000000003</c:v>
                </c:pt>
                <c:pt idx="11283">
                  <c:v>41.470122000000003</c:v>
                </c:pt>
                <c:pt idx="11284">
                  <c:v>41.470122000000003</c:v>
                </c:pt>
                <c:pt idx="11285">
                  <c:v>41.470122000000003</c:v>
                </c:pt>
                <c:pt idx="11286">
                  <c:v>41.470122000000003</c:v>
                </c:pt>
                <c:pt idx="11287">
                  <c:v>41.470122000000003</c:v>
                </c:pt>
                <c:pt idx="11288">
                  <c:v>41.470122000000003</c:v>
                </c:pt>
                <c:pt idx="11289">
                  <c:v>41.470122000000003</c:v>
                </c:pt>
                <c:pt idx="11290">
                  <c:v>41.470122000000003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992896"/>
        <c:axId val="124990976"/>
      </c:scatterChart>
      <c:valAx>
        <c:axId val="130612224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24980608"/>
        <c:crossesAt val="1.0000000000000006E-12"/>
        <c:crossBetween val="midCat"/>
        <c:majorUnit val="6"/>
      </c:valAx>
      <c:valAx>
        <c:axId val="124980608"/>
        <c:scaling>
          <c:logBase val="10"/>
          <c:orientation val="minMax"/>
          <c:max val="1.0000000000000004E-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130612224"/>
        <c:crosses val="autoZero"/>
        <c:crossBetween val="midCat"/>
      </c:valAx>
      <c:valAx>
        <c:axId val="12499097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Cryopump Temperature (K)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4992896"/>
        <c:crosses val="max"/>
        <c:crossBetween val="midCat"/>
      </c:valAx>
      <c:valAx>
        <c:axId val="12499289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249909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187999335068036"/>
          <c:y val="6.2361400246659947E-2"/>
          <c:w val="0.20780050063186545"/>
          <c:h val="0.2137816390929667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Sheet1!$I$2</c:f>
              <c:strCache>
                <c:ptCount val="1"/>
                <c:pt idx="0">
                  <c:v>SilcoII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square"/>
            <c:size val="1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Sheet1!$J$3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Sheet1!$I$3:$I$10</c:f>
              <c:numCache>
                <c:formatCode>0.00E+00</c:formatCode>
                <c:ptCount val="8"/>
                <c:pt idx="0">
                  <c:v>9.9999999999999998E-13</c:v>
                </c:pt>
                <c:pt idx="1">
                  <c:v>1.3E-13</c:v>
                </c:pt>
                <c:pt idx="2">
                  <c:v>1.4999999999999999E-13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Sheet1!$E$2</c:f>
              <c:strCache>
                <c:ptCount val="1"/>
                <c:pt idx="0">
                  <c:v>SS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Sheet1!$F$5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Sheet1!$F$5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Sheet1!$E$3:$E$10</c:f>
              <c:numCache>
                <c:formatCode>General</c:formatCode>
                <c:ptCount val="8"/>
                <c:pt idx="2" formatCode="0.00E+00">
                  <c:v>3.9999999999999999E-12</c:v>
                </c:pt>
                <c:pt idx="3" formatCode="0.00E+00">
                  <c:v>1.7000000000000001E-13</c:v>
                </c:pt>
                <c:pt idx="4" formatCode="0.00E+00">
                  <c:v>1E-13</c:v>
                </c:pt>
                <c:pt idx="5" formatCode="0.00E+00">
                  <c:v>2.8000000000000002E-13</c:v>
                </c:pt>
                <c:pt idx="6" formatCode="0.00E+00">
                  <c:v>2.2E-13</c:v>
                </c:pt>
                <c:pt idx="7" formatCode="0.00E+00">
                  <c:v>9.8999999999999995E-14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Sheet1!$G$2</c:f>
              <c:strCache>
                <c:ptCount val="1"/>
                <c:pt idx="0">
                  <c:v>Silco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square"/>
            <c:size val="1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plus>
            <c:minus>
              <c:numRef>
                <c:f>Sheet1!$H$3</c:f>
                <c:numCache>
                  <c:formatCode>General</c:formatCode>
                  <c:ptCount val="1"/>
                  <c:pt idx="0">
                    <c:v>5E-15</c:v>
                  </c:pt>
                </c:numCache>
              </c:numRef>
            </c:minus>
          </c:errBars>
          <c:cat>
            <c:strRef>
              <c:f>Sheet1!$K$3:$K$10</c:f>
              <c:strCache>
                <c:ptCount val="8"/>
                <c:pt idx="0">
                  <c:v>First Bake     90°C, 30h</c:v>
                </c:pt>
                <c:pt idx="1">
                  <c:v>Second Bake 150°C, 30h</c:v>
                </c:pt>
                <c:pt idx="2">
                  <c:v>Third Bake 250°C, 30h</c:v>
                </c:pt>
                <c:pt idx="3">
                  <c:v>Fourth Bake 400°C, 100h</c:v>
                </c:pt>
                <c:pt idx="4">
                  <c:v>Fifth Bake 150°C, 30h</c:v>
                </c:pt>
                <c:pt idx="5">
                  <c:v>Sixth Bake 250°C, 30h</c:v>
                </c:pt>
                <c:pt idx="6">
                  <c:v>Seventh Bake 150°C, 30h</c:v>
                </c:pt>
                <c:pt idx="7">
                  <c:v>Eighth Bake 360°C, 150h</c:v>
                </c:pt>
              </c:strCache>
            </c:strRef>
          </c:cat>
          <c:val>
            <c:numRef>
              <c:f>Sheet1!$G$3:$G$10</c:f>
              <c:numCache>
                <c:formatCode>0.00E+00</c:formatCode>
                <c:ptCount val="8"/>
                <c:pt idx="0">
                  <c:v>2.3999999999999999E-12</c:v>
                </c:pt>
                <c:pt idx="1">
                  <c:v>2.0999999999999999E-12</c:v>
                </c:pt>
                <c:pt idx="2">
                  <c:v>1.6E-12</c:v>
                </c:pt>
                <c:pt idx="3">
                  <c:v>3.6E-12</c:v>
                </c:pt>
                <c:pt idx="4">
                  <c:v>2.8000000000000002E-12</c:v>
                </c:pt>
                <c:pt idx="5">
                  <c:v>1.9E-12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200512"/>
        <c:axId val="131202048"/>
      </c:lineChart>
      <c:catAx>
        <c:axId val="131200512"/>
        <c:scaling>
          <c:orientation val="minMax"/>
        </c:scaling>
        <c:delete val="0"/>
        <c:axPos val="b"/>
        <c:numFmt formatCode="General" sourceLinked="1"/>
        <c:majorTickMark val="none"/>
        <c:minorTickMark val="in"/>
        <c:tickLblPos val="nextTo"/>
        <c:crossAx val="131202048"/>
        <c:crossesAt val="1.0000000000000008E-16"/>
        <c:auto val="1"/>
        <c:lblAlgn val="ctr"/>
        <c:lblOffset val="100"/>
        <c:noMultiLvlLbl val="0"/>
      </c:catAx>
      <c:valAx>
        <c:axId val="131202048"/>
        <c:scaling>
          <c:logBase val="10"/>
          <c:orientation val="minMax"/>
          <c:max val="1.0000000000000006E-11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Outgassing Rate (</a:t>
                </a:r>
                <a:r>
                  <a:rPr lang="en-US" dirty="0" err="1"/>
                  <a:t>Torr</a:t>
                </a:r>
                <a:r>
                  <a:rPr lang="en-US" dirty="0"/>
                  <a:t> L s</a:t>
                </a:r>
                <a:r>
                  <a:rPr lang="en-US" sz="1800" baseline="30000" dirty="0"/>
                  <a:t>-1</a:t>
                </a:r>
                <a:r>
                  <a:rPr lang="en-US" dirty="0"/>
                  <a:t> cm</a:t>
                </a:r>
                <a:r>
                  <a:rPr lang="en-US" sz="1800" baseline="30000" dirty="0"/>
                  <a:t>-2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spPr>
          <a:ln w="9525">
            <a:noFill/>
          </a:ln>
        </c:spPr>
        <c:crossAx val="131200512"/>
        <c:crosses val="autoZero"/>
        <c:crossBetween val="between"/>
      </c:valAx>
      <c:spPr>
        <a:noFill/>
        <a:ln w="9525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56458E1-FA9F-49CA-AF93-A1E460DF499C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7F87B335-529E-41C0-B667-89C72413B423}" type="presOf" srcId="{32B379EE-C4C6-4DEB-BC6E-AA70418963DE}" destId="{B4ACF52A-0C6C-4C74-9EA1-BAAFDB7CE6B3}" srcOrd="0" destOrd="0" presId="urn:microsoft.com/office/officeart/2005/8/layout/radial3"/>
    <dgm:cxn modelId="{71A28544-254E-448E-9699-8EA413DB9A01}" type="presParOf" srcId="{6E8ADBFD-1840-4149-A28A-32A73D667819}" destId="{BB00C0C8-536A-4B6F-941A-A000C4AEFC52}" srcOrd="0" destOrd="0" presId="urn:microsoft.com/office/officeart/2005/8/layout/radial3"/>
    <dgm:cxn modelId="{8765EC49-2BA8-4E9D-9E04-3B099FCE19C8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Pump gas away</a:t>
          </a:r>
          <a:endParaRPr lang="en-US" sz="4000" dirty="0"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Less gas in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b="0" dirty="0" smtClean="0">
              <a:solidFill>
                <a:schemeClr val="tx1"/>
              </a:solidFill>
              <a:latin typeface="Calibri" pitchFamily="34" charset="0"/>
            </a:rPr>
            <a:t>Measure pressure</a:t>
          </a:r>
          <a:endParaRPr lang="en-US" sz="4000" b="0" dirty="0">
            <a:solidFill>
              <a:schemeClr val="tx1"/>
            </a:solidFill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FA8B9946-2695-4268-B0C3-94B5B26A080F}" type="presOf" srcId="{4F83CB9F-D590-4E83-A37F-14D0D177A041}" destId="{006022AA-FAC1-435F-9461-D74EF02E0093}" srcOrd="0" destOrd="0" presId="urn:microsoft.com/office/officeart/2005/8/layout/pyramid2"/>
    <dgm:cxn modelId="{CE0D4951-E974-46C6-A9CE-28B5583A95E6}" type="presOf" srcId="{5E25AC0D-52CB-4AA0-A86E-0253204DE44E}" destId="{7D51368D-9F00-4C7D-9275-194C68F0BFEA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95D3ACA1-9A45-4892-98D4-93B4290B9072}" type="presOf" srcId="{851851F4-20C7-4D71-8F88-2320D43A2C61}" destId="{91BF201F-757F-4485-9277-F4A31CDEF55A}" srcOrd="0" destOrd="0" presId="urn:microsoft.com/office/officeart/2005/8/layout/pyramid2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03F77537-D95C-4411-8705-923FCCBFE924}" type="presOf" srcId="{4C215E3D-FEA7-46C8-B76E-0F248B04CA84}" destId="{A6291006-A5A9-4622-A690-0AE43B79B62C}" srcOrd="0" destOrd="0" presId="urn:microsoft.com/office/officeart/2005/8/layout/pyramid2"/>
    <dgm:cxn modelId="{07C7C224-3789-48E5-BE26-F19FFD70E13D}" type="presParOf" srcId="{006022AA-FAC1-435F-9461-D74EF02E0093}" destId="{C46DA317-BD30-4EEF-82E4-706EDAA143CD}" srcOrd="0" destOrd="0" presId="urn:microsoft.com/office/officeart/2005/8/layout/pyramid2"/>
    <dgm:cxn modelId="{4986222B-6791-41BE-AFD9-491AEF4BA315}" type="presParOf" srcId="{006022AA-FAC1-435F-9461-D74EF02E0093}" destId="{C9DE867F-DFC8-4A8B-A006-F3762DF20ADF}" srcOrd="1" destOrd="0" presId="urn:microsoft.com/office/officeart/2005/8/layout/pyramid2"/>
    <dgm:cxn modelId="{03262B23-FE58-43FA-A2F1-C7D386AE7934}" type="presParOf" srcId="{C9DE867F-DFC8-4A8B-A006-F3762DF20ADF}" destId="{7D51368D-9F00-4C7D-9275-194C68F0BFEA}" srcOrd="0" destOrd="0" presId="urn:microsoft.com/office/officeart/2005/8/layout/pyramid2"/>
    <dgm:cxn modelId="{49D6204A-7976-4B11-97A7-E8578D37908B}" type="presParOf" srcId="{C9DE867F-DFC8-4A8B-A006-F3762DF20ADF}" destId="{4F18B3B0-CE70-4051-BD63-8EA8327CE8B0}" srcOrd="1" destOrd="0" presId="urn:microsoft.com/office/officeart/2005/8/layout/pyramid2"/>
    <dgm:cxn modelId="{9521994F-A00D-4454-A723-FFBAB59E7195}" type="presParOf" srcId="{C9DE867F-DFC8-4A8B-A006-F3762DF20ADF}" destId="{A6291006-A5A9-4622-A690-0AE43B79B62C}" srcOrd="2" destOrd="0" presId="urn:microsoft.com/office/officeart/2005/8/layout/pyramid2"/>
    <dgm:cxn modelId="{56DEF82B-998F-4CEE-9C19-AE378C671E64}" type="presParOf" srcId="{C9DE867F-DFC8-4A8B-A006-F3762DF20ADF}" destId="{A1A00C67-C234-48BF-ACED-2CDACA793828}" srcOrd="3" destOrd="0" presId="urn:microsoft.com/office/officeart/2005/8/layout/pyramid2"/>
    <dgm:cxn modelId="{FFF2E01D-529E-4129-96B3-3A2D83FE2981}" type="presParOf" srcId="{C9DE867F-DFC8-4A8B-A006-F3762DF20ADF}" destId="{91BF201F-757F-4485-9277-F4A31CDEF55A}" srcOrd="4" destOrd="0" presId="urn:microsoft.com/office/officeart/2005/8/layout/pyramid2"/>
    <dgm:cxn modelId="{E4B12732-0093-4B7B-A44D-7DA06A03984D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33A30DE-5FA6-4BF1-985D-08BC1F4028FC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5F1A7E2D-B347-4D5D-BEF8-DB8BC3B565BD}" type="presOf" srcId="{E7DB4790-66F9-4FAE-B3A6-F5A89784EF34}" destId="{6E8ADBFD-1840-4149-A28A-32A73D667819}" srcOrd="0" destOrd="0" presId="urn:microsoft.com/office/officeart/2005/8/layout/radial3"/>
    <dgm:cxn modelId="{040CA5AE-6922-41D2-816F-A620E84AA0E0}" type="presParOf" srcId="{6E8ADBFD-1840-4149-A28A-32A73D667819}" destId="{BB00C0C8-536A-4B6F-941A-A000C4AEFC52}" srcOrd="0" destOrd="0" presId="urn:microsoft.com/office/officeart/2005/8/layout/radial3"/>
    <dgm:cxn modelId="{C4592990-D651-401D-8EE8-3B26A512282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D271BD92-EC05-4FC6-BD61-510DA55E2D3E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6E815B6-BDEF-41E8-9693-0B3B04448B29}" type="presOf" srcId="{32B379EE-C4C6-4DEB-BC6E-AA70418963DE}" destId="{B4ACF52A-0C6C-4C74-9EA1-BAAFDB7CE6B3}" srcOrd="0" destOrd="0" presId="urn:microsoft.com/office/officeart/2005/8/layout/radial3"/>
    <dgm:cxn modelId="{4514ABDB-E773-4DE7-890C-A6AD514F5FAE}" type="presParOf" srcId="{6E8ADBFD-1840-4149-A28A-32A73D667819}" destId="{BB00C0C8-536A-4B6F-941A-A000C4AEFC52}" srcOrd="0" destOrd="0" presId="urn:microsoft.com/office/officeart/2005/8/layout/radial3"/>
    <dgm:cxn modelId="{98C109D7-6D50-47E7-8F3E-ECFD63F5B7C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6ADBC75A-073E-41CF-8C24-76057821ACFD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1058DC1A-0149-46E7-B0FB-C142B0D67EF8}" type="presOf" srcId="{6F93D793-8290-452B-BADC-04138B1233B7}" destId="{E8919A34-F569-456C-AC0E-A8B7D56B85ED}" srcOrd="0" destOrd="0" presId="urn:microsoft.com/office/officeart/2005/8/layout/hProcess3"/>
    <dgm:cxn modelId="{1434DD39-EA8B-4353-ADF0-3EC4E2AB4EB9}" type="presParOf" srcId="{6AA33476-1E25-49D6-8333-A4329E68A908}" destId="{557B1103-050B-4035-9375-6474EEC0E124}" srcOrd="0" destOrd="0" presId="urn:microsoft.com/office/officeart/2005/8/layout/hProcess3"/>
    <dgm:cxn modelId="{B1B4FBEA-5C29-4D0D-B73D-E86557C8FC9D}" type="presParOf" srcId="{6AA33476-1E25-49D6-8333-A4329E68A908}" destId="{364EB4B5-0ADB-4220-9978-8CD5B053E6D9}" srcOrd="1" destOrd="0" presId="urn:microsoft.com/office/officeart/2005/8/layout/hProcess3"/>
    <dgm:cxn modelId="{57553FBE-37D5-48ED-BB6F-2C8C12F5CB08}" type="presParOf" srcId="{364EB4B5-0ADB-4220-9978-8CD5B053E6D9}" destId="{0303F2A8-9E57-4D49-8D83-50E27A840C47}" srcOrd="0" destOrd="0" presId="urn:microsoft.com/office/officeart/2005/8/layout/hProcess3"/>
    <dgm:cxn modelId="{E22130B2-BD0B-4559-8CC0-1842DA82F386}" type="presParOf" srcId="{364EB4B5-0ADB-4220-9978-8CD5B053E6D9}" destId="{F6A3549F-803A-4678-98E4-C47A95A75BAF}" srcOrd="1" destOrd="0" presId="urn:microsoft.com/office/officeart/2005/8/layout/hProcess3"/>
    <dgm:cxn modelId="{75601F44-5B62-4514-97EF-542B7188E2E9}" type="presParOf" srcId="{F6A3549F-803A-4678-98E4-C47A95A75BAF}" destId="{5076DCDF-352E-43B1-ABCC-C16810BC5018}" srcOrd="0" destOrd="0" presId="urn:microsoft.com/office/officeart/2005/8/layout/hProcess3"/>
    <dgm:cxn modelId="{83120B27-69D1-4B9A-990F-42206A39381E}" type="presParOf" srcId="{F6A3549F-803A-4678-98E4-C47A95A75BAF}" destId="{E8919A34-F569-456C-AC0E-A8B7D56B85ED}" srcOrd="1" destOrd="0" presId="urn:microsoft.com/office/officeart/2005/8/layout/hProcess3"/>
    <dgm:cxn modelId="{6B0EA80B-4FCA-4A65-8D97-FD45D40621B2}" type="presParOf" srcId="{F6A3549F-803A-4678-98E4-C47A95A75BAF}" destId="{6737E6F5-A6C1-4863-8C6E-4D96A4FB5B7C}" srcOrd="2" destOrd="0" presId="urn:microsoft.com/office/officeart/2005/8/layout/hProcess3"/>
    <dgm:cxn modelId="{F3F9DD0B-7352-423A-82DA-81AF045517FF}" type="presParOf" srcId="{F6A3549F-803A-4678-98E4-C47A95A75BAF}" destId="{C904A36F-3F6A-4363-AA08-D57BE9AF4758}" srcOrd="3" destOrd="0" presId="urn:microsoft.com/office/officeart/2005/8/layout/hProcess3"/>
    <dgm:cxn modelId="{7AC6FF76-9F6D-4774-A56A-EB87E02F667A}" type="presParOf" srcId="{364EB4B5-0ADB-4220-9978-8CD5B053E6D9}" destId="{A65CF6FF-A15D-4C76-9962-19D2C5E7E311}" srcOrd="2" destOrd="0" presId="urn:microsoft.com/office/officeart/2005/8/layout/hProcess3"/>
    <dgm:cxn modelId="{1EBC16E3-9ECF-4222-A3ED-8A24F259BCBC}" type="presParOf" srcId="{364EB4B5-0ADB-4220-9978-8CD5B053E6D9}" destId="{0E3DF5A0-320B-4B40-9736-DB2B19FF054E}" srcOrd="3" destOrd="0" presId="urn:microsoft.com/office/officeart/2005/8/layout/hProcess3"/>
    <dgm:cxn modelId="{BCA92B83-4CEF-49A8-B56E-A0BD2ACD9FC8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2B99AE-C613-46E0-B662-C5FC6A42AEBD}" type="presOf" srcId="{AFE620E9-F318-43C8-A574-11FA666C8342}" destId="{F89E9ADB-EE5D-4CC8-BEB1-4E414754456A}" srcOrd="0" destOrd="0" presId="urn:microsoft.com/office/officeart/2005/8/layout/vList2"/>
    <dgm:cxn modelId="{7D663DC3-16A8-4FA3-8768-F1D2B2B39178}" type="presOf" srcId="{70C135CF-AAA1-40F5-B7D7-19495B4CAD76}" destId="{53C4E827-6410-4528-84FE-B83F8F3A6E41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03DFCE8C-C763-4BDA-8952-BE39958221B3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Measure pressure</a:t>
          </a:r>
          <a:endParaRPr lang="en-US" sz="4000" dirty="0"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FB115D09-2D09-47EA-9C7B-17E6FF9046A1}" type="presOf" srcId="{5E25AC0D-52CB-4AA0-A86E-0253204DE44E}" destId="{7D51368D-9F00-4C7D-9275-194C68F0BFEA}" srcOrd="0" destOrd="0" presId="urn:microsoft.com/office/officeart/2005/8/layout/pyramid2"/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0529A94C-C9CF-4923-ADAF-D298AA25FBA8}" type="presOf" srcId="{851851F4-20C7-4D71-8F88-2320D43A2C61}" destId="{91BF201F-757F-4485-9277-F4A31CDEF55A}" srcOrd="0" destOrd="0" presId="urn:microsoft.com/office/officeart/2005/8/layout/pyramid2"/>
    <dgm:cxn modelId="{C664C06A-8923-413D-942B-C6228EEF6482}" type="presOf" srcId="{4C215E3D-FEA7-46C8-B76E-0F248B04CA84}" destId="{A6291006-A5A9-4622-A690-0AE43B79B62C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5F371991-03A6-4C45-AABB-996B7DC8BB25}" type="presOf" srcId="{4F83CB9F-D590-4E83-A37F-14D0D177A041}" destId="{006022AA-FAC1-435F-9461-D74EF02E0093}" srcOrd="0" destOrd="0" presId="urn:microsoft.com/office/officeart/2005/8/layout/pyramid2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86378C6D-E645-499B-8D98-A7255CC44660}" type="presParOf" srcId="{006022AA-FAC1-435F-9461-D74EF02E0093}" destId="{C46DA317-BD30-4EEF-82E4-706EDAA143CD}" srcOrd="0" destOrd="0" presId="urn:microsoft.com/office/officeart/2005/8/layout/pyramid2"/>
    <dgm:cxn modelId="{1A41E2A3-686E-4942-89DC-A516ECF00B6F}" type="presParOf" srcId="{006022AA-FAC1-435F-9461-D74EF02E0093}" destId="{C9DE867F-DFC8-4A8B-A006-F3762DF20ADF}" srcOrd="1" destOrd="0" presId="urn:microsoft.com/office/officeart/2005/8/layout/pyramid2"/>
    <dgm:cxn modelId="{BE0F1C02-8A7F-4859-A311-57D17C733768}" type="presParOf" srcId="{C9DE867F-DFC8-4A8B-A006-F3762DF20ADF}" destId="{7D51368D-9F00-4C7D-9275-194C68F0BFEA}" srcOrd="0" destOrd="0" presId="urn:microsoft.com/office/officeart/2005/8/layout/pyramid2"/>
    <dgm:cxn modelId="{F4D55687-405C-44EB-9ED3-60E2FD3991BB}" type="presParOf" srcId="{C9DE867F-DFC8-4A8B-A006-F3762DF20ADF}" destId="{4F18B3B0-CE70-4051-BD63-8EA8327CE8B0}" srcOrd="1" destOrd="0" presId="urn:microsoft.com/office/officeart/2005/8/layout/pyramid2"/>
    <dgm:cxn modelId="{0CB7D7AC-3FAE-4761-945D-7745D2E891A0}" type="presParOf" srcId="{C9DE867F-DFC8-4A8B-A006-F3762DF20ADF}" destId="{A6291006-A5A9-4622-A690-0AE43B79B62C}" srcOrd="2" destOrd="0" presId="urn:microsoft.com/office/officeart/2005/8/layout/pyramid2"/>
    <dgm:cxn modelId="{FCC0150E-9BBB-49DC-AA7E-901708861E9A}" type="presParOf" srcId="{C9DE867F-DFC8-4A8B-A006-F3762DF20ADF}" destId="{A1A00C67-C234-48BF-ACED-2CDACA793828}" srcOrd="3" destOrd="0" presId="urn:microsoft.com/office/officeart/2005/8/layout/pyramid2"/>
    <dgm:cxn modelId="{6410AFA9-D685-485E-92EB-0FE18AC370C5}" type="presParOf" srcId="{C9DE867F-DFC8-4A8B-A006-F3762DF20ADF}" destId="{91BF201F-757F-4485-9277-F4A31CDEF55A}" srcOrd="4" destOrd="0" presId="urn:microsoft.com/office/officeart/2005/8/layout/pyramid2"/>
    <dgm:cxn modelId="{ABE45929-93B9-49A0-8B7F-06986ECE08D4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9ECFD9-2EB4-420B-A5BF-766CC9E2F250}" type="presOf" srcId="{70C135CF-AAA1-40F5-B7D7-19495B4CAD76}" destId="{53C4E827-6410-4528-84FE-B83F8F3A6E41}" srcOrd="0" destOrd="0" presId="urn:microsoft.com/office/officeart/2005/8/layout/vList2"/>
    <dgm:cxn modelId="{5962FB66-8B5E-47EF-B374-AAFE72905ABD}" type="presOf" srcId="{AFE620E9-F318-43C8-A574-11FA666C8342}" destId="{F89E9ADB-EE5D-4CC8-BEB1-4E414754456A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EF71CDC7-F02E-430F-9D12-35238E558634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83CB9F-D590-4E83-A37F-14D0D177A041}" type="doc">
      <dgm:prSet loTypeId="urn:microsoft.com/office/officeart/2005/8/layout/pyramid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25AC0D-52CB-4AA0-A86E-0253204DE44E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Pump gas away</a:t>
          </a:r>
          <a:endParaRPr lang="en-US" sz="4000" dirty="0">
            <a:latin typeface="Calibri" pitchFamily="34" charset="0"/>
          </a:endParaRPr>
        </a:p>
      </dgm:t>
    </dgm:pt>
    <dgm:pt modelId="{90AE164D-7113-4E5C-BCA3-F1AAA354A503}" type="par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AEA689EA-F467-4EE4-B2AF-FF7E2D41F802}" type="sibTrans" cxnId="{A5954B9B-B398-4569-8E41-CB7E99C43171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4C215E3D-FEA7-46C8-B76E-0F248B04CA84}">
      <dgm:prSet phldrT="[Text]" custT="1"/>
      <dgm:spPr/>
      <dgm:t>
        <a:bodyPr/>
        <a:lstStyle/>
        <a:p>
          <a:r>
            <a:rPr lang="en-US" sz="4000" dirty="0" smtClean="0">
              <a:latin typeface="Calibri" pitchFamily="34" charset="0"/>
            </a:rPr>
            <a:t>Less gas in</a:t>
          </a:r>
          <a:endParaRPr lang="en-US" sz="4000" dirty="0">
            <a:latin typeface="Calibri" pitchFamily="34" charset="0"/>
          </a:endParaRPr>
        </a:p>
      </dgm:t>
    </dgm:pt>
    <dgm:pt modelId="{B0978D74-8028-4288-A935-DFE5C4935276}" type="par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FE0591FF-03CA-4B7A-963F-A620240FDEEA}" type="sibTrans" cxnId="{0DA1EBC7-24D2-4F07-A2F9-42414858F746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851851F4-20C7-4D71-8F88-2320D43A2C61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dirty="0">
            <a:solidFill>
              <a:srgbClr val="FF0000"/>
            </a:solidFill>
            <a:latin typeface="Calibri" pitchFamily="34" charset="0"/>
          </a:endParaRPr>
        </a:p>
      </dgm:t>
    </dgm:pt>
    <dgm:pt modelId="{E833C7A1-3EE5-4C59-B076-3AA58B4647BD}" type="par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558C5A03-51B6-450C-93A7-3E7C7C0D19DF}" type="sibTrans" cxnId="{574AB65A-4957-42A8-8177-D2017060CD3E}">
      <dgm:prSet/>
      <dgm:spPr/>
      <dgm:t>
        <a:bodyPr/>
        <a:lstStyle/>
        <a:p>
          <a:endParaRPr lang="en-US" sz="4000">
            <a:latin typeface="Calibri" pitchFamily="34" charset="0"/>
          </a:endParaRPr>
        </a:p>
      </dgm:t>
    </dgm:pt>
    <dgm:pt modelId="{006022AA-FAC1-435F-9461-D74EF02E0093}" type="pres">
      <dgm:prSet presAssocID="{4F83CB9F-D590-4E83-A37F-14D0D177A04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46DA317-BD30-4EEF-82E4-706EDAA143CD}" type="pres">
      <dgm:prSet presAssocID="{4F83CB9F-D590-4E83-A37F-14D0D177A041}" presName="pyramid" presStyleLbl="node1" presStyleIdx="0" presStyleCnt="1"/>
      <dgm:spPr/>
      <dgm:t>
        <a:bodyPr/>
        <a:lstStyle/>
        <a:p>
          <a:endParaRPr lang="en-US"/>
        </a:p>
      </dgm:t>
    </dgm:pt>
    <dgm:pt modelId="{C9DE867F-DFC8-4A8B-A006-F3762DF20ADF}" type="pres">
      <dgm:prSet presAssocID="{4F83CB9F-D590-4E83-A37F-14D0D177A041}" presName="theList" presStyleCnt="0"/>
      <dgm:spPr/>
      <dgm:t>
        <a:bodyPr/>
        <a:lstStyle/>
        <a:p>
          <a:endParaRPr lang="en-US"/>
        </a:p>
      </dgm:t>
    </dgm:pt>
    <dgm:pt modelId="{7D51368D-9F00-4C7D-9275-194C68F0BFEA}" type="pres">
      <dgm:prSet presAssocID="{5E25AC0D-52CB-4AA0-A86E-0253204DE44E}" presName="aNode" presStyleLbl="fgAcc1" presStyleIdx="0" presStyleCnt="3" custScaleX="14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8B3B0-CE70-4051-BD63-8EA8327CE8B0}" type="pres">
      <dgm:prSet presAssocID="{5E25AC0D-52CB-4AA0-A86E-0253204DE44E}" presName="aSpace" presStyleCnt="0"/>
      <dgm:spPr/>
      <dgm:t>
        <a:bodyPr/>
        <a:lstStyle/>
        <a:p>
          <a:endParaRPr lang="en-US"/>
        </a:p>
      </dgm:t>
    </dgm:pt>
    <dgm:pt modelId="{A6291006-A5A9-4622-A690-0AE43B79B62C}" type="pres">
      <dgm:prSet presAssocID="{4C215E3D-FEA7-46C8-B76E-0F248B04CA84}" presName="aNode" presStyleLbl="fgAcc1" presStyleIdx="1" presStyleCnt="3" custScaleX="14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00C67-C234-48BF-ACED-2CDACA793828}" type="pres">
      <dgm:prSet presAssocID="{4C215E3D-FEA7-46C8-B76E-0F248B04CA84}" presName="aSpace" presStyleCnt="0"/>
      <dgm:spPr/>
      <dgm:t>
        <a:bodyPr/>
        <a:lstStyle/>
        <a:p>
          <a:endParaRPr lang="en-US"/>
        </a:p>
      </dgm:t>
    </dgm:pt>
    <dgm:pt modelId="{91BF201F-757F-4485-9277-F4A31CDEF55A}" type="pres">
      <dgm:prSet presAssocID="{851851F4-20C7-4D71-8F88-2320D43A2C61}" presName="aNode" presStyleLbl="fgAcc1" presStyleIdx="2" presStyleCnt="3" custScaleX="146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A0C58-F603-4253-95FE-49E96064C3E9}" type="pres">
      <dgm:prSet presAssocID="{851851F4-20C7-4D71-8F88-2320D43A2C61}" presName="aSpace" presStyleCnt="0"/>
      <dgm:spPr/>
      <dgm:t>
        <a:bodyPr/>
        <a:lstStyle/>
        <a:p>
          <a:endParaRPr lang="en-US"/>
        </a:p>
      </dgm:t>
    </dgm:pt>
  </dgm:ptLst>
  <dgm:cxnLst>
    <dgm:cxn modelId="{0DA1EBC7-24D2-4F07-A2F9-42414858F746}" srcId="{4F83CB9F-D590-4E83-A37F-14D0D177A041}" destId="{4C215E3D-FEA7-46C8-B76E-0F248B04CA84}" srcOrd="1" destOrd="0" parTransId="{B0978D74-8028-4288-A935-DFE5C4935276}" sibTransId="{FE0591FF-03CA-4B7A-963F-A620240FDEEA}"/>
    <dgm:cxn modelId="{A5954B9B-B398-4569-8E41-CB7E99C43171}" srcId="{4F83CB9F-D590-4E83-A37F-14D0D177A041}" destId="{5E25AC0D-52CB-4AA0-A86E-0253204DE44E}" srcOrd="0" destOrd="0" parTransId="{90AE164D-7113-4E5C-BCA3-F1AAA354A503}" sibTransId="{AEA689EA-F467-4EE4-B2AF-FF7E2D41F802}"/>
    <dgm:cxn modelId="{F545E6B2-6CC9-4FFE-95A9-CA9C387F11A5}" type="presOf" srcId="{4F83CB9F-D590-4E83-A37F-14D0D177A041}" destId="{006022AA-FAC1-435F-9461-D74EF02E0093}" srcOrd="0" destOrd="0" presId="urn:microsoft.com/office/officeart/2005/8/layout/pyramid2"/>
    <dgm:cxn modelId="{574AB65A-4957-42A8-8177-D2017060CD3E}" srcId="{4F83CB9F-D590-4E83-A37F-14D0D177A041}" destId="{851851F4-20C7-4D71-8F88-2320D43A2C61}" srcOrd="2" destOrd="0" parTransId="{E833C7A1-3EE5-4C59-B076-3AA58B4647BD}" sibTransId="{558C5A03-51B6-450C-93A7-3E7C7C0D19DF}"/>
    <dgm:cxn modelId="{B2BB50F9-EAF4-472E-936A-A92F80980313}" type="presOf" srcId="{851851F4-20C7-4D71-8F88-2320D43A2C61}" destId="{91BF201F-757F-4485-9277-F4A31CDEF55A}" srcOrd="0" destOrd="0" presId="urn:microsoft.com/office/officeart/2005/8/layout/pyramid2"/>
    <dgm:cxn modelId="{EA47207D-EE79-4358-AB5C-31EAED15D1A9}" type="presOf" srcId="{4C215E3D-FEA7-46C8-B76E-0F248B04CA84}" destId="{A6291006-A5A9-4622-A690-0AE43B79B62C}" srcOrd="0" destOrd="0" presId="urn:microsoft.com/office/officeart/2005/8/layout/pyramid2"/>
    <dgm:cxn modelId="{8FC993E6-0C36-4FCF-A656-F325F670C329}" type="presOf" srcId="{5E25AC0D-52CB-4AA0-A86E-0253204DE44E}" destId="{7D51368D-9F00-4C7D-9275-194C68F0BFEA}" srcOrd="0" destOrd="0" presId="urn:microsoft.com/office/officeart/2005/8/layout/pyramid2"/>
    <dgm:cxn modelId="{60B77580-9C5E-4D13-A323-7A0948A7658F}" type="presParOf" srcId="{006022AA-FAC1-435F-9461-D74EF02E0093}" destId="{C46DA317-BD30-4EEF-82E4-706EDAA143CD}" srcOrd="0" destOrd="0" presId="urn:microsoft.com/office/officeart/2005/8/layout/pyramid2"/>
    <dgm:cxn modelId="{06C1EB27-49BC-4414-84A9-4A74702B7239}" type="presParOf" srcId="{006022AA-FAC1-435F-9461-D74EF02E0093}" destId="{C9DE867F-DFC8-4A8B-A006-F3762DF20ADF}" srcOrd="1" destOrd="0" presId="urn:microsoft.com/office/officeart/2005/8/layout/pyramid2"/>
    <dgm:cxn modelId="{7AE2296F-EB3D-4F4B-8CF6-1F9071481437}" type="presParOf" srcId="{C9DE867F-DFC8-4A8B-A006-F3762DF20ADF}" destId="{7D51368D-9F00-4C7D-9275-194C68F0BFEA}" srcOrd="0" destOrd="0" presId="urn:microsoft.com/office/officeart/2005/8/layout/pyramid2"/>
    <dgm:cxn modelId="{2AEB8EBE-3D6D-4893-A67B-B5507A8FB186}" type="presParOf" srcId="{C9DE867F-DFC8-4A8B-A006-F3762DF20ADF}" destId="{4F18B3B0-CE70-4051-BD63-8EA8327CE8B0}" srcOrd="1" destOrd="0" presId="urn:microsoft.com/office/officeart/2005/8/layout/pyramid2"/>
    <dgm:cxn modelId="{4B2F0D9B-5455-439D-ACFD-E403879DCF6C}" type="presParOf" srcId="{C9DE867F-DFC8-4A8B-A006-F3762DF20ADF}" destId="{A6291006-A5A9-4622-A690-0AE43B79B62C}" srcOrd="2" destOrd="0" presId="urn:microsoft.com/office/officeart/2005/8/layout/pyramid2"/>
    <dgm:cxn modelId="{0529FFC6-0B2F-400D-B484-EA1480BD147C}" type="presParOf" srcId="{C9DE867F-DFC8-4A8B-A006-F3762DF20ADF}" destId="{A1A00C67-C234-48BF-ACED-2CDACA793828}" srcOrd="3" destOrd="0" presId="urn:microsoft.com/office/officeart/2005/8/layout/pyramid2"/>
    <dgm:cxn modelId="{B16630E6-2081-4499-94D0-0F3A72621219}" type="presParOf" srcId="{C9DE867F-DFC8-4A8B-A006-F3762DF20ADF}" destId="{91BF201F-757F-4485-9277-F4A31CDEF55A}" srcOrd="4" destOrd="0" presId="urn:microsoft.com/office/officeart/2005/8/layout/pyramid2"/>
    <dgm:cxn modelId="{11B7A85A-BCD8-46A1-80D7-9BB8E6AC9D35}" type="presParOf" srcId="{C9DE867F-DFC8-4A8B-A006-F3762DF20ADF}" destId="{0AEA0C58-F603-4253-95FE-49E96064C3E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E620E9-F318-43C8-A574-11FA666C8342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C135CF-AAA1-40F5-B7D7-19495B4CAD76}">
      <dgm:prSet custT="1"/>
      <dgm:spPr/>
      <dgm:t>
        <a:bodyPr/>
        <a:lstStyle/>
        <a:p>
          <a:pPr rtl="0"/>
          <a:r>
            <a:rPr lang="en-US" sz="3000" b="1" dirty="0" smtClean="0"/>
            <a:t>How to reach XHV ≡ P &lt; 1x10</a:t>
          </a:r>
          <a:r>
            <a:rPr lang="en-US" sz="3000" b="1" baseline="30000" dirty="0" smtClean="0"/>
            <a:t>-12</a:t>
          </a:r>
          <a:r>
            <a:rPr lang="en-US" sz="3000" b="1" baseline="0" dirty="0" smtClean="0"/>
            <a:t> </a:t>
          </a:r>
          <a:r>
            <a:rPr lang="en-US" sz="3000" b="1" baseline="0" dirty="0" err="1" smtClean="0"/>
            <a:t>Torr</a:t>
          </a:r>
          <a:r>
            <a:rPr lang="en-US" sz="3000" b="1" baseline="0" dirty="0" smtClean="0"/>
            <a:t>?</a:t>
          </a:r>
          <a:endParaRPr lang="en-US" sz="3000" b="1" baseline="30000" dirty="0"/>
        </a:p>
      </dgm:t>
    </dgm:pt>
    <dgm:pt modelId="{742A6D44-983D-43FC-A4DF-48C3D8E89177}" type="parTrans" cxnId="{D024C238-BE16-42A7-83AA-A3179F5D92F3}">
      <dgm:prSet/>
      <dgm:spPr/>
      <dgm:t>
        <a:bodyPr/>
        <a:lstStyle/>
        <a:p>
          <a:endParaRPr lang="en-US"/>
        </a:p>
      </dgm:t>
    </dgm:pt>
    <dgm:pt modelId="{EAB406AE-1A6C-4392-B78A-D2A82F7C3AE1}" type="sibTrans" cxnId="{D024C238-BE16-42A7-83AA-A3179F5D92F3}">
      <dgm:prSet/>
      <dgm:spPr/>
      <dgm:t>
        <a:bodyPr/>
        <a:lstStyle/>
        <a:p>
          <a:endParaRPr lang="en-US"/>
        </a:p>
      </dgm:t>
    </dgm:pt>
    <dgm:pt modelId="{F89E9ADB-EE5D-4CC8-BEB1-4E414754456A}" type="pres">
      <dgm:prSet presAssocID="{AFE620E9-F318-43C8-A574-11FA666C8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C4E827-6410-4528-84FE-B83F8F3A6E41}" type="pres">
      <dgm:prSet presAssocID="{70C135CF-AAA1-40F5-B7D7-19495B4CA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0BE813-210B-44D3-AC5B-A3B17DB4F7A3}" type="presOf" srcId="{AFE620E9-F318-43C8-A574-11FA666C8342}" destId="{F89E9ADB-EE5D-4CC8-BEB1-4E414754456A}" srcOrd="0" destOrd="0" presId="urn:microsoft.com/office/officeart/2005/8/layout/vList2"/>
    <dgm:cxn modelId="{8DBD3E40-19C4-44C6-B1E4-E61BCD1AA5E8}" type="presOf" srcId="{70C135CF-AAA1-40F5-B7D7-19495B4CAD76}" destId="{53C4E827-6410-4528-84FE-B83F8F3A6E41}" srcOrd="0" destOrd="0" presId="urn:microsoft.com/office/officeart/2005/8/layout/vList2"/>
    <dgm:cxn modelId="{D024C238-BE16-42A7-83AA-A3179F5D92F3}" srcId="{AFE620E9-F318-43C8-A574-11FA666C8342}" destId="{70C135CF-AAA1-40F5-B7D7-19495B4CAD76}" srcOrd="0" destOrd="0" parTransId="{742A6D44-983D-43FC-A4DF-48C3D8E89177}" sibTransId="{EAB406AE-1A6C-4392-B78A-D2A82F7C3AE1}"/>
    <dgm:cxn modelId="{C484A2AF-A4B1-4DA2-8661-28854D78D629}" type="presParOf" srcId="{F89E9ADB-EE5D-4CC8-BEB1-4E414754456A}" destId="{53C4E827-6410-4528-84FE-B83F8F3A6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Pump gas away</a:t>
          </a:r>
          <a:endParaRPr lang="en-US" sz="4000" kern="1200" dirty="0"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Less gas in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smtClean="0">
              <a:solidFill>
                <a:schemeClr val="tx1"/>
              </a:solidFill>
              <a:latin typeface="Calibri" pitchFamily="34" charset="0"/>
            </a:rPr>
            <a:t>Measure pressure</a:t>
          </a:r>
          <a:endParaRPr lang="en-US" sz="4000" b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Pump gas away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Measure pressure</a:t>
          </a:r>
          <a:endParaRPr lang="en-US" sz="4000" kern="1200" dirty="0"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A317-BD30-4EEF-82E4-706EDAA143CD}">
      <dsp:nvSpPr>
        <dsp:cNvPr id="0" name=""/>
        <dsp:cNvSpPr/>
      </dsp:nvSpPr>
      <dsp:spPr>
        <a:xfrm>
          <a:off x="491492" y="0"/>
          <a:ext cx="5181600" cy="51816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51368D-9F00-4C7D-9275-194C68F0BFEA}">
      <dsp:nvSpPr>
        <dsp:cNvPr id="0" name=""/>
        <dsp:cNvSpPr/>
      </dsp:nvSpPr>
      <dsp:spPr>
        <a:xfrm>
          <a:off x="2251716" y="520943"/>
          <a:ext cx="5029191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Pump gas away</a:t>
          </a:r>
          <a:endParaRPr lang="en-US" sz="4000" kern="1200" dirty="0">
            <a:latin typeface="Calibri" pitchFamily="34" charset="0"/>
          </a:endParaRPr>
        </a:p>
      </dsp:txBody>
      <dsp:txXfrm>
        <a:off x="2311593" y="580820"/>
        <a:ext cx="4909437" cy="1106827"/>
      </dsp:txXfrm>
    </dsp:sp>
    <dsp:sp modelId="{A6291006-A5A9-4622-A690-0AE43B79B62C}">
      <dsp:nvSpPr>
        <dsp:cNvPr id="0" name=""/>
        <dsp:cNvSpPr/>
      </dsp:nvSpPr>
      <dsp:spPr>
        <a:xfrm>
          <a:off x="2267900" y="1900847"/>
          <a:ext cx="4996824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Calibri" pitchFamily="34" charset="0"/>
            </a:rPr>
            <a:t>Less gas in</a:t>
          </a:r>
          <a:endParaRPr lang="en-US" sz="4000" kern="1200" dirty="0">
            <a:latin typeface="Calibri" pitchFamily="34" charset="0"/>
          </a:endParaRPr>
        </a:p>
      </dsp:txBody>
      <dsp:txXfrm>
        <a:off x="2327777" y="1960724"/>
        <a:ext cx="4877070" cy="1106827"/>
      </dsp:txXfrm>
    </dsp:sp>
    <dsp:sp modelId="{91BF201F-757F-4485-9277-F4A31CDEF55A}">
      <dsp:nvSpPr>
        <dsp:cNvPr id="0" name=""/>
        <dsp:cNvSpPr/>
      </dsp:nvSpPr>
      <dsp:spPr>
        <a:xfrm>
          <a:off x="2293632" y="3280752"/>
          <a:ext cx="4945360" cy="12265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latin typeface="Calibri" pitchFamily="34" charset="0"/>
            </a:rPr>
            <a:t>Measure pressure</a:t>
          </a:r>
          <a:endParaRPr lang="en-US" sz="4000" b="1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2353509" y="3340629"/>
        <a:ext cx="4825606" cy="11068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4E827-6410-4528-84FE-B83F8F3A6E41}">
      <dsp:nvSpPr>
        <dsp:cNvPr id="0" name=""/>
        <dsp:cNvSpPr/>
      </dsp:nvSpPr>
      <dsp:spPr>
        <a:xfrm>
          <a:off x="0" y="7259"/>
          <a:ext cx="7772400" cy="82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How to reach XHV ≡ P &lt; 1x10</a:t>
          </a:r>
          <a:r>
            <a:rPr lang="en-US" sz="3000" b="1" kern="1200" baseline="30000" dirty="0" smtClean="0"/>
            <a:t>-12</a:t>
          </a:r>
          <a:r>
            <a:rPr lang="en-US" sz="3000" b="1" kern="1200" baseline="0" dirty="0" smtClean="0"/>
            <a:t> </a:t>
          </a:r>
          <a:r>
            <a:rPr lang="en-US" sz="3000" b="1" kern="1200" baseline="0" dirty="0" err="1" smtClean="0"/>
            <a:t>Torr</a:t>
          </a:r>
          <a:r>
            <a:rPr lang="en-US" sz="3000" b="1" kern="1200" baseline="0" dirty="0" smtClean="0"/>
            <a:t>?</a:t>
          </a:r>
          <a:endParaRPr lang="en-US" sz="3000" b="1" kern="1200" baseline="30000" dirty="0"/>
        </a:p>
      </dsp:txBody>
      <dsp:txXfrm>
        <a:off x="40209" y="47468"/>
        <a:ext cx="7691982" cy="743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0.28451</cdr:x>
      <cdr:y>0.11729</cdr:y>
    </cdr:from>
    <cdr:to>
      <cdr:x>0.62302</cdr:x>
      <cdr:y>0.18732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1450" y="559222"/>
          <a:ext cx="2821598" cy="333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200" dirty="0" smtClean="0"/>
            <a:t>Open </a:t>
          </a:r>
          <a:r>
            <a:rPr lang="en-US" sz="2200" dirty="0" err="1" smtClean="0"/>
            <a:t>cryopump</a:t>
          </a:r>
          <a:r>
            <a:rPr lang="en-US" sz="2200" dirty="0" smtClean="0"/>
            <a:t> valve </a:t>
          </a:r>
          <a:endParaRPr lang="en-US" sz="2200" dirty="0"/>
        </a:p>
      </cdr:txBody>
    </cdr:sp>
  </cdr:relSizeAnchor>
  <cdr:relSizeAnchor xmlns:cdr="http://schemas.openxmlformats.org/drawingml/2006/chartDrawing">
    <cdr:from>
      <cdr:x>0.33054</cdr:x>
      <cdr:y>0.19541</cdr:y>
    </cdr:from>
    <cdr:to>
      <cdr:x>0.3933</cdr:x>
      <cdr:y>0.27461</cdr:y>
    </cdr:to>
    <cdr:cxnSp macro="">
      <cdr:nvCxnSpPr>
        <cdr:cNvPr id="3" name="Straight Arrow Connector 2"/>
        <cdr:cNvCxnSpPr/>
      </cdr:nvCxnSpPr>
      <cdr:spPr bwMode="auto">
        <a:xfrm xmlns:a="http://schemas.openxmlformats.org/drawingml/2006/main" flipH="1">
          <a:off x="2755150" y="931708"/>
          <a:ext cx="523126" cy="377621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0.23284</cdr:x>
      <cdr:y>0.59307</cdr:y>
    </cdr:from>
    <cdr:to>
      <cdr:x>0.38982</cdr:x>
      <cdr:y>0.65237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16209" y="2811979"/>
          <a:ext cx="1291883" cy="2811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" tIns="9144" rIns="9144" bIns="9144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ysClr val="windowText" lastClr="000000"/>
              </a:solidFill>
            </a:rPr>
            <a:t>Silco on Heated SS</a:t>
          </a:r>
        </a:p>
      </cdr:txBody>
    </cdr:sp>
  </cdr:relSizeAnchor>
  <cdr:relSizeAnchor xmlns:cdr="http://schemas.openxmlformats.org/drawingml/2006/chartDrawing">
    <cdr:from>
      <cdr:x>0.56908</cdr:x>
      <cdr:y>0.59049</cdr:y>
    </cdr:from>
    <cdr:to>
      <cdr:x>0.78418</cdr:x>
      <cdr:y>0.63601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83319" y="2799725"/>
          <a:ext cx="1770187" cy="2158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" tIns="9144" rIns="9144" bIns="9144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ysClr val="windowText" lastClr="000000"/>
              </a:solidFill>
            </a:rPr>
            <a:t>Bare</a:t>
          </a:r>
          <a:r>
            <a:rPr lang="en-US" sz="1400" b="1" baseline="0" dirty="0">
              <a:solidFill>
                <a:sysClr val="windowText" lastClr="000000"/>
              </a:solidFill>
            </a:rPr>
            <a:t> 304L </a:t>
          </a:r>
          <a:r>
            <a:rPr lang="en-US" sz="1400" b="1" baseline="0" dirty="0" smtClean="0">
              <a:solidFill>
                <a:sysClr val="windowText" lastClr="000000"/>
              </a:solidFill>
            </a:rPr>
            <a:t>Stainless Steel</a:t>
          </a:r>
          <a:endParaRPr lang="en-US" sz="1400" b="1" dirty="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561148-A986-485A-AEDA-54CDAD3E82C9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93CE55-B17B-438E-9369-464EC4FB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0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F55D5C-575E-954A-8549-87D8A97D9807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AACADC-D521-D241-8216-A13B59B4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12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 Design 3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A333B-D980-47C0-AFB0-966E2B97C2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200" dirty="0" smtClean="0"/>
              <a:t>Steel:   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Expected reduction      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with 400°C heat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treatment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 smtClean="0"/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err="1" smtClean="0"/>
              <a:t>Silco</a:t>
            </a:r>
            <a:r>
              <a:rPr lang="en-US" sz="1200" dirty="0" smtClean="0"/>
              <a:t>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Little variation with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heat treatment</a:t>
            </a:r>
          </a:p>
          <a:p>
            <a:pPr marL="0" indent="0">
              <a:buFont typeface="Arial"/>
              <a:buNone/>
            </a:pPr>
            <a:endParaRPr lang="en-US" sz="1200" dirty="0" smtClean="0"/>
          </a:p>
          <a:p>
            <a:pPr marL="0" indent="0">
              <a:buFont typeface="Arial"/>
              <a:buNone/>
            </a:pPr>
            <a:r>
              <a:rPr lang="en-US" sz="1200" dirty="0" err="1" smtClean="0"/>
              <a:t>Silco</a:t>
            </a:r>
            <a:r>
              <a:rPr lang="en-US" sz="1200" dirty="0" smtClean="0"/>
              <a:t> on heated SS: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Retains prior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outgassing rate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200" dirty="0" smtClean="0"/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err="1" smtClean="0"/>
              <a:t>TiN</a:t>
            </a:r>
            <a:r>
              <a:rPr lang="en-US" sz="1200" dirty="0" smtClean="0"/>
              <a:t> coating: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Very low outgassing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rates, consistent with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literature, elemental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 smtClean="0"/>
              <a:t>    Ti pumping?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5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8C573F-99B1-48B1-8816-950954D19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58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2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77230" y="6588189"/>
            <a:ext cx="201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22</a:t>
            </a:r>
            <a:r>
              <a:rPr lang="en-US" sz="1200" baseline="0" dirty="0" smtClean="0">
                <a:solidFill>
                  <a:srgbClr val="C0272D"/>
                </a:solidFill>
              </a:rPr>
              <a:t> July 2016</a:t>
            </a:r>
            <a:endParaRPr lang="en-US" sz="1200" dirty="0">
              <a:solidFill>
                <a:srgbClr val="C0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19" y="4936253"/>
            <a:ext cx="8944781" cy="1333917"/>
          </a:xfrm>
        </p:spPr>
        <p:txBody>
          <a:bodyPr>
            <a:noAutofit/>
          </a:bodyPr>
          <a:lstStyle/>
          <a:p>
            <a:pPr indent="-342900" algn="l">
              <a:lnSpc>
                <a:spcPct val="8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Extreme High Vacuum: why and how</a:t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Marcy L. </a:t>
            </a:r>
            <a:r>
              <a:rPr lang="en-US" sz="22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Stutzman</a:t>
            </a:r>
            <a:r>
              <a:rPr lang="en-US" sz="22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100" dirty="0" smtClean="0">
                <a:solidFill>
                  <a:schemeClr val="bg1"/>
                </a:solidFill>
                <a:latin typeface="Century Gothic"/>
                <a:cs typeface="Century Gothic"/>
              </a:rPr>
              <a:t>Jefferson Lab Center for Injectors and Sources</a:t>
            </a:r>
            <a:endParaRPr lang="en-US" sz="2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Photoelectric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550" y="968830"/>
            <a:ext cx="3905250" cy="58891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No emission below cutoff wavelength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Increase in photocurrent with increase in intensity of light above cutoff wavelength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Metallic emission: typically UV wavelengths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900" dirty="0" smtClean="0"/>
              <a:t>Particle nature of light</a:t>
            </a:r>
            <a:endParaRPr lang="en-US" sz="2900" dirty="0"/>
          </a:p>
        </p:txBody>
      </p:sp>
      <p:pic>
        <p:nvPicPr>
          <p:cNvPr id="14338" name="Picture 2" descr="http://upload.wikimedia.org/wikipedia/commons/thumb/a/a0/Einstein_patentoffice.jpg/640px-Einstein_patentof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5688"/>
            <a:ext cx="2776593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1" y="4867275"/>
            <a:ext cx="3714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Nobel Prize in Physics 1921 was awarded to Albert Einstein </a:t>
            </a:r>
            <a:r>
              <a:rPr lang="en-US" i="1" dirty="0"/>
              <a:t>"for his services to Theoretical Physics, and especially for his discovery of the law of the photoelectric effect</a:t>
            </a:r>
            <a:r>
              <a:rPr lang="en-US" i="1" dirty="0" smtClean="0"/>
              <a:t>"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ular Callout 70"/>
          <p:cNvSpPr/>
          <p:nvPr/>
        </p:nvSpPr>
        <p:spPr bwMode="auto">
          <a:xfrm>
            <a:off x="104173" y="1088020"/>
            <a:ext cx="2997630" cy="1451955"/>
          </a:xfrm>
          <a:prstGeom prst="wedgeRoundRectCallout">
            <a:avLst>
              <a:gd name="adj1" fmla="val 31961"/>
              <a:gd name="adj2" fmla="val 100766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</a:rPr>
              <a:t>Bare GaAs surface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Large Work Function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Positive Electron Affinity (PEA)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665018" y="3270874"/>
            <a:ext cx="3673491" cy="2745255"/>
            <a:chOff x="-615530" y="2743130"/>
            <a:chExt cx="3673491" cy="2745255"/>
          </a:xfrm>
        </p:grpSpPr>
        <p:grpSp>
          <p:nvGrpSpPr>
            <p:cNvPr id="72" name="Group 71"/>
            <p:cNvGrpSpPr/>
            <p:nvPr/>
          </p:nvGrpSpPr>
          <p:grpSpPr>
            <a:xfrm>
              <a:off x="-615530" y="2743130"/>
              <a:ext cx="3673491" cy="2745255"/>
              <a:chOff x="436283" y="2500132"/>
              <a:chExt cx="3673491" cy="2745255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PEA=4.07 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436283" y="3645233"/>
                <a:ext cx="146436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/>
                  <a:t> </a:t>
                </a:r>
                <a:r>
                  <a:rPr lang="en-US" sz="2000" dirty="0" err="1" smtClean="0">
                    <a:cs typeface="Times New Roman" pitchFamily="18" charset="0"/>
                  </a:rPr>
                  <a:t>E</a:t>
                </a:r>
                <a:r>
                  <a:rPr lang="en-US" sz="2000" baseline="-25000" dirty="0" err="1" smtClean="0">
                    <a:cs typeface="Times New Roman" pitchFamily="18" charset="0"/>
                  </a:rPr>
                  <a:t>gap</a:t>
                </a:r>
                <a:r>
                  <a:rPr lang="en-US" sz="2000" dirty="0" smtClean="0">
                    <a:cs typeface="Times New Roman" pitchFamily="18" charset="0"/>
                  </a:rPr>
                  <a:t>=1.4 eV</a:t>
                </a:r>
                <a:endParaRPr lang="en-US" sz="2000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Conduction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Valence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304960" y="4918118"/>
                <a:ext cx="674866" cy="327269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59128" y="4918118"/>
                <a:ext cx="950646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3" y="1099594"/>
            <a:ext cx="3135222" cy="1700756"/>
          </a:xfrm>
          <a:prstGeom prst="wedgeRoundRectCallout">
            <a:avLst>
              <a:gd name="adj1" fmla="val 842"/>
              <a:gd name="adj2" fmla="val 93216"/>
              <a:gd name="adj3" fmla="val 1666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339933"/>
                </a:solidFill>
              </a:rPr>
              <a:t>Dipole layers of Cs +         	NF</a:t>
            </a:r>
            <a:r>
              <a:rPr lang="en-US" sz="2000" b="1" kern="0" baseline="-25000" dirty="0" smtClean="0">
                <a:solidFill>
                  <a:srgbClr val="339933"/>
                </a:solidFill>
              </a:rPr>
              <a:t>3 </a:t>
            </a:r>
            <a:r>
              <a:rPr lang="en-US" sz="2000" b="1" kern="0" dirty="0" smtClean="0">
                <a:solidFill>
                  <a:srgbClr val="339933"/>
                </a:solidFill>
              </a:rPr>
              <a:t>or Oxygen</a:t>
            </a: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Reduces Work Function</a:t>
            </a: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Negative Electron        Affinity (NEA)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119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102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6690771" y="2751795"/>
                  <a:ext cx="3965612" cy="2736590"/>
                  <a:chOff x="1805651" y="2508797"/>
                  <a:chExt cx="3965612" cy="2736590"/>
                </a:xfrm>
              </p:grpSpPr>
              <p:grpSp>
                <p:nvGrpSpPr>
                  <p:cNvPr id="77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78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2000" dirty="0" smtClean="0">
                        <a:solidFill>
                          <a:srgbClr val="40911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2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304960" y="4918118"/>
                    <a:ext cx="67486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59128" y="4918118"/>
                    <a:ext cx="95064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7C80"/>
                  </a:solidFill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Photoemission from GaAs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619625" y="6200682"/>
            <a:ext cx="4181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GaAs</a:t>
            </a:r>
            <a:r>
              <a:rPr lang="en-US" sz="1200" b="1" dirty="0"/>
              <a:t> Spin Polarized Electron Source, D.T. Pierce, R.J. </a:t>
            </a:r>
            <a:r>
              <a:rPr lang="en-US" sz="1200" b="1" dirty="0" err="1"/>
              <a:t>Celotta</a:t>
            </a:r>
            <a:r>
              <a:rPr lang="en-US" sz="1200" b="1" dirty="0"/>
              <a:t>, G.-C. Wang, W.N. </a:t>
            </a:r>
            <a:r>
              <a:rPr lang="en-US" sz="1200" b="1" dirty="0" err="1"/>
              <a:t>Unertl</a:t>
            </a:r>
            <a:r>
              <a:rPr lang="en-US" sz="1200" b="1" dirty="0"/>
              <a:t>, A. </a:t>
            </a:r>
            <a:r>
              <a:rPr lang="en-US" sz="1200" b="1" dirty="0" err="1"/>
              <a:t>Galejs</a:t>
            </a:r>
            <a:r>
              <a:rPr lang="en-US" sz="1200" b="1" dirty="0"/>
              <a:t>, C.E. </a:t>
            </a:r>
            <a:r>
              <a:rPr lang="en-US" sz="1200" b="1" dirty="0" err="1"/>
              <a:t>Kuyatt</a:t>
            </a:r>
            <a:r>
              <a:rPr lang="en-US" sz="1200" b="1" dirty="0"/>
              <a:t>, and S.R. </a:t>
            </a:r>
            <a:r>
              <a:rPr lang="en-US" sz="1200" b="1" dirty="0" err="1"/>
              <a:t>Mielczarek</a:t>
            </a:r>
            <a:r>
              <a:rPr lang="en-US" sz="1200" b="1" dirty="0"/>
              <a:t>, Review of Scientific Instruments 51(4), 478 (1980).</a:t>
            </a:r>
          </a:p>
        </p:txBody>
      </p:sp>
    </p:spTree>
    <p:extLst>
      <p:ext uri="{BB962C8B-B14F-4D97-AF65-F5344CB8AC3E}">
        <p14:creationId xmlns:p14="http://schemas.microsoft.com/office/powerpoint/2010/main" val="36672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1524000"/>
            <a:ext cx="59436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122322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Any gas in chamber can be ionized by electron 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limit photocathode operational lifetime</a:t>
            </a:r>
          </a:p>
        </p:txBody>
      </p:sp>
    </p:spTree>
    <p:extLst>
      <p:ext uri="{BB962C8B-B14F-4D97-AF65-F5344CB8AC3E}">
        <p14:creationId xmlns:p14="http://schemas.microsoft.com/office/powerpoint/2010/main" val="31459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bombardment – with characteristic QE “trench” from laser spot to electrostatic center of photocathode – </a:t>
            </a:r>
            <a:r>
              <a:rPr lang="en-US" b="1" dirty="0" smtClean="0"/>
              <a:t>damages NEA</a:t>
            </a:r>
            <a:r>
              <a:rPr lang="en-US" dirty="0" smtClean="0"/>
              <a:t>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on’t run beam from electrostatic center.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33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Lifetime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Static vacuum approaching </a:t>
            </a:r>
            <a:r>
              <a:rPr lang="en-US" dirty="0"/>
              <a:t> </a:t>
            </a:r>
            <a:r>
              <a:rPr lang="en-US" dirty="0" smtClean="0"/>
              <a:t>XHV (1x10</a:t>
            </a:r>
            <a:r>
              <a:rPr lang="en-US" baseline="30000" dirty="0" smtClean="0"/>
              <a:t>-12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)</a:t>
            </a:r>
          </a:p>
          <a:p>
            <a:pPr lvl="1"/>
            <a:r>
              <a:rPr lang="en-US" sz="3200" dirty="0" smtClean="0"/>
              <a:t>Baked, leak free, all metal vacuum systems</a:t>
            </a:r>
          </a:p>
          <a:p>
            <a:pPr lvl="2"/>
            <a:r>
              <a:rPr lang="en-US" dirty="0" smtClean="0"/>
              <a:t>Ceramic insulators, glass windows bonded to metal</a:t>
            </a:r>
          </a:p>
          <a:p>
            <a:pPr lvl="2"/>
            <a:r>
              <a:rPr lang="en-US" dirty="0" smtClean="0"/>
              <a:t>No machining oil, no fingerprints</a:t>
            </a:r>
          </a:p>
          <a:p>
            <a:pPr lvl="2"/>
            <a:r>
              <a:rPr lang="en-US" dirty="0" smtClean="0"/>
              <a:t>Bake for 30 hours 250°C to largely eliminate water vapor</a:t>
            </a:r>
          </a:p>
          <a:p>
            <a:pPr lvl="1"/>
            <a:r>
              <a:rPr lang="en-US" sz="3200" dirty="0" smtClean="0"/>
              <a:t>Hydrogen outgassing reduction</a:t>
            </a:r>
          </a:p>
          <a:p>
            <a:pPr lvl="1"/>
            <a:r>
              <a:rPr lang="en-US" sz="3200" dirty="0" smtClean="0"/>
              <a:t>Pumping for nearly XHV</a:t>
            </a:r>
          </a:p>
          <a:p>
            <a:pPr marL="0" indent="0">
              <a:buNone/>
            </a:pPr>
            <a:r>
              <a:rPr lang="en-US" dirty="0" smtClean="0"/>
              <a:t>Dynamic vacuum issues</a:t>
            </a:r>
          </a:p>
          <a:p>
            <a:pPr lvl="1"/>
            <a:r>
              <a:rPr lang="en-US" sz="3200" dirty="0" smtClean="0"/>
              <a:t>Eliminate field emission from electrodes</a:t>
            </a:r>
          </a:p>
          <a:p>
            <a:pPr lvl="1"/>
            <a:r>
              <a:rPr lang="en-US" sz="3200" dirty="0" smtClean="0"/>
              <a:t>Eliminate beam halo, scraping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21158463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656642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10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Vacuum Pumps – Rough Pumps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3352800" cy="1066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/>
              <a:t>Low, Medium Vacuum (&gt;10</a:t>
            </a:r>
            <a:r>
              <a:rPr lang="en-US" altLang="en-US" sz="2400" baseline="30000"/>
              <a:t>-5</a:t>
            </a:r>
            <a:r>
              <a:rPr lang="en-US" altLang="en-US" sz="2400"/>
              <a:t> Torr)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90600" y="4800600"/>
            <a:ext cx="3733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Mechanical (Oil Seal) Pump</a:t>
            </a:r>
          </a:p>
          <a:p>
            <a:r>
              <a:rPr lang="en-US" altLang="en-US" sz="2000"/>
              <a:t>Backs Turbo, Roots in </a:t>
            </a:r>
          </a:p>
          <a:p>
            <a:r>
              <a:rPr lang="en-US" altLang="en-US" sz="2000"/>
              <a:t>systems where oil isn’t </a:t>
            </a:r>
          </a:p>
          <a:p>
            <a:r>
              <a:rPr lang="en-US" altLang="en-US" sz="2000"/>
              <a:t>to detrimental </a:t>
            </a:r>
          </a:p>
        </p:txBody>
      </p:sp>
      <p:pic>
        <p:nvPicPr>
          <p:cNvPr id="16402" name="Picture 18" descr="rough oil seal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2895600" cy="1982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3972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4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 pumps</a:t>
            </a:r>
          </a:p>
        </p:txBody>
      </p:sp>
      <p:sp>
        <p:nvSpPr>
          <p:cNvPr id="10445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495800"/>
            <a:ext cx="5638800" cy="2362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b="1"/>
              <a:t>Molecular Drag pump</a:t>
            </a:r>
            <a:r>
              <a:rPr lang="en-US" altLang="en-US" sz="2400"/>
              <a:t> </a:t>
            </a:r>
          </a:p>
          <a:p>
            <a:r>
              <a:rPr lang="en-US" altLang="en-US" sz="2000"/>
              <a:t>Used to rough down systems that will go to UHV – no oil contamination</a:t>
            </a:r>
          </a:p>
          <a:p>
            <a:r>
              <a:rPr lang="en-US" altLang="en-US" sz="2000"/>
              <a:t>Rotating fan blades, like a turbo, but more robust blade design for higher pressure use</a:t>
            </a:r>
          </a:p>
          <a:p>
            <a:r>
              <a:rPr lang="en-US" altLang="en-US" sz="2000"/>
              <a:t>Typically backed with a diaphragm pump</a:t>
            </a:r>
          </a:p>
          <a:p>
            <a:pPr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104454" name="Picture 6" descr="dry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124200" cy="2708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27971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Generation of High, Very High Vacuum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648200" cy="4530725"/>
          </a:xfrm>
        </p:spPr>
        <p:txBody>
          <a:bodyPr/>
          <a:lstStyle/>
          <a:p>
            <a:r>
              <a:rPr lang="en-US" altLang="en-US" sz="2000" dirty="0"/>
              <a:t>Turbo pumps </a:t>
            </a:r>
          </a:p>
          <a:p>
            <a:pPr lvl="1"/>
            <a:r>
              <a:rPr lang="en-US" altLang="en-US" sz="2000" dirty="0"/>
              <a:t>High speed, precisely tuned fan blades</a:t>
            </a:r>
          </a:p>
          <a:p>
            <a:pPr lvl="1"/>
            <a:r>
              <a:rPr lang="en-US" altLang="en-US" sz="2000" dirty="0"/>
              <a:t>Backed with mechanical pump</a:t>
            </a:r>
          </a:p>
          <a:p>
            <a:r>
              <a:rPr lang="en-US" altLang="en-US" sz="2000" dirty="0"/>
              <a:t>System must be roughed down to medium vacuum before starting</a:t>
            </a:r>
          </a:p>
          <a:p>
            <a:r>
              <a:rPr lang="en-US" altLang="en-US" sz="2000" dirty="0"/>
              <a:t>Must be operated with a backing rough pump at all times</a:t>
            </a:r>
          </a:p>
          <a:p>
            <a:r>
              <a:rPr lang="en-US" altLang="en-US" sz="2000" dirty="0"/>
              <a:t>Can have some </a:t>
            </a:r>
            <a:r>
              <a:rPr lang="en-US" altLang="en-US" sz="2000" dirty="0" err="1"/>
              <a:t>backstreaming</a:t>
            </a:r>
            <a:r>
              <a:rPr lang="en-US" altLang="en-US" sz="2000" dirty="0"/>
              <a:t> of gasses from atmosphere into the system</a:t>
            </a:r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1752600"/>
            <a:ext cx="1477963" cy="17526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3200"/>
            <a:ext cx="15367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924800" cy="1981200"/>
          </a:xfrm>
        </p:spPr>
        <p:txBody>
          <a:bodyPr/>
          <a:lstStyle/>
          <a:p>
            <a:r>
              <a:rPr lang="en-US" altLang="en-US" sz="2000"/>
              <a:t>Ion pumps </a:t>
            </a:r>
          </a:p>
          <a:p>
            <a:pPr lvl="1"/>
            <a:r>
              <a:rPr lang="en-US" altLang="en-US" sz="2000"/>
              <a:t>High voltage to ionize gas</a:t>
            </a:r>
          </a:p>
          <a:p>
            <a:pPr lvl="1"/>
            <a:r>
              <a:rPr lang="en-US" altLang="en-US" sz="2000"/>
              <a:t>Magnetic field to direct ionized gas into plates to trap gasses</a:t>
            </a:r>
          </a:p>
          <a:p>
            <a:r>
              <a:rPr lang="en-US" altLang="en-US" sz="2000"/>
              <a:t>System must be roughed down to medium vacuum before starting</a:t>
            </a:r>
          </a:p>
          <a:p>
            <a:r>
              <a:rPr lang="en-US" altLang="en-US" sz="2000"/>
              <a:t>Capture pump – requires no backing pump during operation</a:t>
            </a:r>
            <a:endParaRPr lang="en-US" altLang="en-US"/>
          </a:p>
        </p:txBody>
      </p:sp>
      <p:pic>
        <p:nvPicPr>
          <p:cNvPr id="106500" name="Picture 4" descr="ion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2260600" cy="1695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altLang="en-US"/>
              <a:t>Generation of High, Very High Vacuum</a:t>
            </a: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2362200" cy="223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5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What is </a:t>
            </a:r>
            <a:r>
              <a:rPr lang="en-US" altLang="en-US" dirty="0" smtClean="0"/>
              <a:t>vacuum?</a:t>
            </a:r>
            <a:endParaRPr lang="en-US" alt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2209800"/>
            <a:ext cx="4572000" cy="2895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000" dirty="0">
                <a:latin typeface="Calibri" panose="020F0502020204030204" pitchFamily="34" charset="0"/>
              </a:rPr>
              <a:t>Vacuums are nothings. We only mention them to let them know we know they're there.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30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Middle school student’s answer on a science test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79" y="1856538"/>
            <a:ext cx="168433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555054" y="1542213"/>
            <a:ext cx="3200400" cy="3200400"/>
            <a:chOff x="96" y="720"/>
            <a:chExt cx="2016" cy="2016"/>
          </a:xfrm>
        </p:grpSpPr>
        <p:sp>
          <p:nvSpPr>
            <p:cNvPr id="31750" name="Oval 6"/>
            <p:cNvSpPr>
              <a:spLocks noChangeArrowheads="1"/>
            </p:cNvSpPr>
            <p:nvPr/>
          </p:nvSpPr>
          <p:spPr bwMode="auto">
            <a:xfrm>
              <a:off x="96" y="720"/>
              <a:ext cx="2016" cy="201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 flipV="1">
              <a:off x="384" y="1056"/>
              <a:ext cx="1440" cy="13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8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225765"/>
            <a:ext cx="8229600" cy="11077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Ultra-High Vacuum: </a:t>
            </a:r>
            <a:br>
              <a:rPr lang="en-US" dirty="0" smtClean="0"/>
            </a:br>
            <a:r>
              <a:rPr lang="en-US" dirty="0" smtClean="0"/>
              <a:t>Bake and Add Getter Pumps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05375" y="2801937"/>
            <a:ext cx="3657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5724" y="1733549"/>
            <a:ext cx="4819651" cy="414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 smtClean="0"/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altLang="en-US" dirty="0" smtClean="0"/>
              <a:t>Does not work for inert gasses such as Argon, Helium </a:t>
            </a:r>
          </a:p>
        </p:txBody>
      </p:sp>
    </p:spTree>
    <p:extLst>
      <p:ext uri="{BB962C8B-B14F-4D97-AF65-F5344CB8AC3E}">
        <p14:creationId xmlns:p14="http://schemas.microsoft.com/office/powerpoint/2010/main" val="26911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Extreme High Vacuum Generation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00200"/>
            <a:ext cx="7620000" cy="129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200" dirty="0"/>
              <a:t>Typically a combination of Getter pumps and </a:t>
            </a:r>
            <a:r>
              <a:rPr lang="en-US" altLang="en-US" sz="2200" dirty="0" err="1"/>
              <a:t>cryo</a:t>
            </a:r>
            <a:r>
              <a:rPr lang="en-US" altLang="en-US" sz="2200" dirty="0"/>
              <a:t> or ion pumps is used to achieve Extreme High Vacuum (XHV)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At room temperature, materials selection and processing, pumping, and gauging are huge issues</a:t>
            </a:r>
            <a:endParaRPr lang="en-US" altLang="en-US" sz="2200" dirty="0">
              <a:solidFill>
                <a:srgbClr val="FF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971800"/>
            <a:ext cx="4114800" cy="3352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200" dirty="0" smtClean="0"/>
              <a:t>Calculations </a:t>
            </a:r>
            <a:r>
              <a:rPr lang="en-US" altLang="en-US" sz="2200" dirty="0"/>
              <a:t>tell us that pressure is very, very good (&lt;10-14 </a:t>
            </a:r>
            <a:r>
              <a:rPr lang="en-US" altLang="en-US" sz="2200" dirty="0" err="1"/>
              <a:t>Torr</a:t>
            </a:r>
            <a:r>
              <a:rPr lang="en-US" altLang="en-US" sz="2200" dirty="0"/>
              <a:t> or better)</a:t>
            </a:r>
          </a:p>
          <a:p>
            <a:pPr>
              <a:lnSpc>
                <a:spcPct val="80000"/>
              </a:lnSpc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endParaRPr lang="en-US" altLang="en-US" sz="2200" dirty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XHV in room temperature chambers harder! </a:t>
            </a:r>
            <a:endParaRPr lang="en-US" altLang="en-US" sz="2200" dirty="0"/>
          </a:p>
        </p:txBody>
      </p:sp>
      <p:pic>
        <p:nvPicPr>
          <p:cNvPr id="82948" name="Picture 4" descr="020924_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3733800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novel system: </a:t>
            </a:r>
            <a:br>
              <a:rPr lang="en-US" dirty="0" smtClean="0"/>
            </a:br>
            <a:r>
              <a:rPr lang="en-US" dirty="0" err="1" smtClean="0"/>
              <a:t>Leybold</a:t>
            </a:r>
            <a:r>
              <a:rPr lang="en-US" dirty="0" smtClean="0"/>
              <a:t> XHV </a:t>
            </a:r>
            <a:r>
              <a:rPr lang="en-US" dirty="0" err="1" smtClean="0"/>
              <a:t>Cryopump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020" y="1514475"/>
            <a:ext cx="3810000" cy="4752586"/>
          </a:xfrm>
        </p:spPr>
        <p:txBody>
          <a:bodyPr>
            <a:norm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chill circuit </a:t>
            </a:r>
          </a:p>
          <a:p>
            <a:pPr lvl="1"/>
            <a:r>
              <a:rPr lang="en-US" dirty="0" smtClean="0"/>
              <a:t>cools </a:t>
            </a:r>
            <a:r>
              <a:rPr lang="en-US" dirty="0" err="1" smtClean="0"/>
              <a:t>cryosorber</a:t>
            </a:r>
            <a:r>
              <a:rPr lang="en-US" dirty="0" smtClean="0"/>
              <a:t> panels and compressor </a:t>
            </a:r>
          </a:p>
          <a:p>
            <a:pPr lvl="1"/>
            <a:r>
              <a:rPr lang="en-US" dirty="0" smtClean="0"/>
              <a:t>allows bake of </a:t>
            </a:r>
            <a:r>
              <a:rPr lang="en-US" dirty="0" err="1" smtClean="0"/>
              <a:t>cryopump</a:t>
            </a:r>
            <a:r>
              <a:rPr lang="en-US" dirty="0" smtClean="0"/>
              <a:t> body </a:t>
            </a:r>
          </a:p>
          <a:p>
            <a:r>
              <a:rPr lang="en-US" dirty="0" smtClean="0"/>
              <a:t>Operation</a:t>
            </a:r>
            <a:endParaRPr lang="en-US" dirty="0"/>
          </a:p>
          <a:p>
            <a:pPr lvl="1"/>
            <a:r>
              <a:rPr lang="en-US" dirty="0" smtClean="0"/>
              <a:t>10K pumping surface</a:t>
            </a:r>
          </a:p>
          <a:p>
            <a:pPr lvl="1"/>
            <a:r>
              <a:rPr lang="en-US" dirty="0" smtClean="0"/>
              <a:t>30K baffles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Presented </a:t>
            </a:r>
            <a:r>
              <a:rPr lang="en-US" sz="1600" dirty="0" smtClean="0"/>
              <a:t>at AVS </a:t>
            </a:r>
            <a:r>
              <a:rPr lang="en-US" sz="1600" dirty="0"/>
              <a:t>55 </a:t>
            </a:r>
            <a:r>
              <a:rPr lang="en-US" sz="1600" dirty="0" smtClean="0"/>
              <a:t>by Dieter Mueller</a:t>
            </a:r>
            <a:endParaRPr lang="en-US" sz="1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69" y="1545772"/>
            <a:ext cx="4117658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urved Connector 7"/>
          <p:cNvCxnSpPr/>
          <p:nvPr/>
        </p:nvCxnSpPr>
        <p:spPr>
          <a:xfrm>
            <a:off x="2962275" y="1800225"/>
            <a:ext cx="2533650" cy="2181225"/>
          </a:xfrm>
          <a:prstGeom prst="curvedConnector3">
            <a:avLst>
              <a:gd name="adj1" fmla="val 66917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7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Effectiveness of adding a </a:t>
            </a:r>
            <a:r>
              <a:rPr lang="en-US" sz="2800" dirty="0" err="1" smtClean="0"/>
              <a:t>cryopump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540159"/>
              </p:ext>
            </p:extLst>
          </p:nvPr>
        </p:nvGraphicFramePr>
        <p:xfrm>
          <a:off x="108858" y="858416"/>
          <a:ext cx="8335346" cy="476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4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more novel: </a:t>
            </a:r>
            <a:br>
              <a:rPr lang="en-US" dirty="0" smtClean="0"/>
            </a:br>
            <a:r>
              <a:rPr lang="en-US" dirty="0" smtClean="0"/>
              <a:t>Nanomaterial Cryopump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/>
              <a:t>cryopumps</a:t>
            </a:r>
            <a:r>
              <a:rPr lang="en-US" dirty="0" smtClean="0"/>
              <a:t> glue charcoal to cold surface</a:t>
            </a:r>
          </a:p>
          <a:p>
            <a:pPr lvl="1"/>
            <a:r>
              <a:rPr lang="en-US" dirty="0" smtClean="0"/>
              <a:t>Large surface area allows </a:t>
            </a:r>
            <a:r>
              <a:rPr lang="en-US" dirty="0" err="1" smtClean="0"/>
              <a:t>cryosorption</a:t>
            </a:r>
            <a:r>
              <a:rPr lang="en-US" dirty="0" smtClean="0"/>
              <a:t> rather than </a:t>
            </a:r>
            <a:r>
              <a:rPr lang="en-US" dirty="0" err="1" smtClean="0"/>
              <a:t>cryocondensation</a:t>
            </a:r>
            <a:endParaRPr lang="en-US" dirty="0" smtClean="0"/>
          </a:p>
          <a:p>
            <a:pPr lvl="1"/>
            <a:r>
              <a:rPr lang="en-US" dirty="0" smtClean="0"/>
              <a:t>Lower pressure</a:t>
            </a:r>
          </a:p>
          <a:p>
            <a:r>
              <a:rPr lang="en-US" dirty="0" smtClean="0"/>
              <a:t>Requires Low temperature adhesives</a:t>
            </a:r>
          </a:p>
          <a:p>
            <a:pPr lvl="1"/>
            <a:r>
              <a:rPr lang="en-US" dirty="0" smtClean="0"/>
              <a:t>Can’t bake system well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Boron-Nitride Nanotubes have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uge surface area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ood thermal </a:t>
            </a:r>
          </a:p>
          <a:p>
            <a:pPr lvl="1"/>
            <a:r>
              <a:rPr lang="en-US" dirty="0" smtClean="0"/>
              <a:t>Are freestanding </a:t>
            </a:r>
          </a:p>
          <a:p>
            <a:pPr lvl="1"/>
            <a:r>
              <a:rPr lang="en-US" dirty="0" smtClean="0"/>
              <a:t>Are manufactured across street (</a:t>
            </a:r>
            <a:r>
              <a:rPr lang="en-US" dirty="0" err="1" smtClean="0"/>
              <a:t>JLab</a:t>
            </a:r>
            <a:r>
              <a:rPr lang="en-US" dirty="0" smtClean="0"/>
              <a:t> spin-off)</a:t>
            </a:r>
          </a:p>
          <a:p>
            <a:r>
              <a:rPr lang="en-US" dirty="0" smtClean="0"/>
              <a:t>Can we use these for </a:t>
            </a:r>
            <a:r>
              <a:rPr lang="en-US" dirty="0" err="1" smtClean="0"/>
              <a:t>cryosorber</a:t>
            </a:r>
            <a:r>
              <a:rPr lang="en-US" dirty="0" smtClean="0"/>
              <a:t> material?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and second tries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 g BNNT material</a:t>
            </a:r>
          </a:p>
          <a:p>
            <a:r>
              <a:rPr lang="en-US" dirty="0" smtClean="0"/>
              <a:t>Copper grid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16157" r="26100" b="-1"/>
          <a:stretch/>
        </p:blipFill>
        <p:spPr>
          <a:xfrm>
            <a:off x="533400" y="2628900"/>
            <a:ext cx="3505200" cy="358578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~4 g BNNT material</a:t>
            </a:r>
          </a:p>
          <a:p>
            <a:r>
              <a:rPr lang="en-US" dirty="0" smtClean="0"/>
              <a:t>“sewn on” with wires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20738"/>
          <a:stretch/>
        </p:blipFill>
        <p:spPr>
          <a:xfrm>
            <a:off x="4645025" y="2628900"/>
            <a:ext cx="4192853" cy="3487043"/>
          </a:xfrm>
        </p:spPr>
      </p:pic>
      <p:sp>
        <p:nvSpPr>
          <p:cNvPr id="10" name="TextBox 9"/>
          <p:cNvSpPr txBox="1"/>
          <p:nvPr/>
        </p:nvSpPr>
        <p:spPr>
          <a:xfrm rot="20253935">
            <a:off x="5352298" y="5545940"/>
            <a:ext cx="715260" cy="269304"/>
          </a:xfrm>
          <a:prstGeom prst="rect">
            <a:avLst/>
          </a:prstGeom>
          <a:solidFill>
            <a:srgbClr val="DBD9CB"/>
          </a:solidFill>
        </p:spPr>
        <p:txBody>
          <a:bodyPr wrap="none" rtlCol="0">
            <a:spAutoFit/>
          </a:bodyPr>
          <a:lstStyle/>
          <a:p>
            <a:r>
              <a:rPr lang="en-US" sz="1150" dirty="0" smtClean="0">
                <a:solidFill>
                  <a:srgbClr val="002060"/>
                </a:solidFill>
              </a:rPr>
              <a:t>Veronica</a:t>
            </a:r>
            <a:endParaRPr lang="en-US" sz="11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BNNT cryopump: cooldown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3751" y="5542366"/>
            <a:ext cx="5519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Baked 48 hours at or below 150°C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Coldhead</a:t>
            </a:r>
            <a:r>
              <a:rPr lang="en-US" dirty="0" smtClean="0"/>
              <a:t> temperature: 15.5K (14K before BNNT)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39K: pressure drop – </a:t>
            </a:r>
            <a:r>
              <a:rPr lang="en-US" dirty="0" err="1" smtClean="0"/>
              <a:t>Cryopumping</a:t>
            </a:r>
            <a:r>
              <a:rPr lang="en-US" dirty="0" smtClean="0"/>
              <a:t>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274320"/>
              </p:ext>
            </p:extLst>
          </p:nvPr>
        </p:nvGraphicFramePr>
        <p:xfrm>
          <a:off x="584200" y="1540933"/>
          <a:ext cx="7369175" cy="375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73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/>
          <a:stretch/>
        </p:blipFill>
        <p:spPr bwMode="auto">
          <a:xfrm>
            <a:off x="457199" y="1417638"/>
            <a:ext cx="7210426" cy="4640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model this cryopump system?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7525" y="1343025"/>
            <a:ext cx="5857875" cy="29051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Modeled geometry, temperature distribution of cryopump</a:t>
            </a:r>
          </a:p>
          <a:p>
            <a:r>
              <a:rPr lang="en-US" dirty="0" smtClean="0"/>
              <a:t>Compare BNNT vs. charcoal</a:t>
            </a:r>
          </a:p>
          <a:p>
            <a:r>
              <a:rPr lang="en-US" dirty="0" smtClean="0"/>
              <a:t>Predicting behavior of version 2 </a:t>
            </a:r>
          </a:p>
          <a:p>
            <a:r>
              <a:rPr lang="en-US" dirty="0" smtClean="0"/>
              <a:t>For more info: See Veronica’s poster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61264088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832403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21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High/Ultra High Gauges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600" dirty="0" smtClean="0"/>
              <a:t>Lowest pressures: </a:t>
            </a:r>
          </a:p>
          <a:p>
            <a:pPr marL="457200" lvl="1" indent="0">
              <a:buNone/>
            </a:pPr>
            <a:r>
              <a:rPr lang="en-US" sz="2600" dirty="0" smtClean="0"/>
              <a:t>10</a:t>
            </a:r>
            <a:r>
              <a:rPr lang="en-US" sz="2600" baseline="30000" dirty="0" smtClean="0"/>
              <a:t>-8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r>
              <a:rPr lang="en-US" sz="2600" dirty="0" smtClean="0"/>
              <a:t> – 10</a:t>
            </a:r>
            <a:r>
              <a:rPr lang="en-US" sz="2600" baseline="30000" dirty="0" smtClean="0"/>
              <a:t>-11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/>
              <a:t>u</a:t>
            </a:r>
            <a:r>
              <a:rPr lang="en-US" sz="2600" dirty="0" smtClean="0"/>
              <a:t>p to $4,000</a:t>
            </a:r>
            <a:endParaRPr lang="en-US" sz="2600" dirty="0" smtClean="0"/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17410" name="Picture 2" descr="https://www.mksinst.com/images/GP-274NudeBayardAlp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323975"/>
            <a:ext cx="1416050" cy="23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mksinst.com/images/GP-274GlassBayardAlp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323975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isweb.com/vacuum/sis/stabil-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048000"/>
            <a:ext cx="2925690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lesker.com/newweb/gauges/jpg/Dwg_ColdCathode_I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0" y="4221163"/>
            <a:ext cx="2114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8075" y="2484672"/>
            <a:ext cx="2220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Bayard-Alpert Gauges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4426505"/>
            <a:ext cx="1687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Stabil-Ion gauge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756831"/>
            <a:ext cx="2059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Cold Cathode gauge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62575" y="1462087"/>
            <a:ext cx="2919413" cy="2562225"/>
            <a:chOff x="533400" y="1828800"/>
            <a:chExt cx="2919413" cy="2562225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1654175" y="2159000"/>
              <a:ext cx="1387475" cy="1417637"/>
              <a:chOff x="2947" y="2270"/>
              <a:chExt cx="874" cy="893"/>
            </a:xfrm>
          </p:grpSpPr>
          <p:sp>
            <p:nvSpPr>
              <p:cNvPr id="36" name="Oval 5"/>
              <p:cNvSpPr>
                <a:spLocks noChangeArrowheads="1"/>
              </p:cNvSpPr>
              <p:nvPr/>
            </p:nvSpPr>
            <p:spPr bwMode="auto">
              <a:xfrm>
                <a:off x="2947" y="227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6"/>
              <p:cNvSpPr>
                <a:spLocks noChangeArrowheads="1"/>
              </p:cNvSpPr>
              <p:nvPr/>
            </p:nvSpPr>
            <p:spPr bwMode="auto">
              <a:xfrm>
                <a:off x="2947" y="236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2947" y="246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2947" y="255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2947" y="2654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2947" y="2750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11"/>
              <p:cNvSpPr>
                <a:spLocks noChangeArrowheads="1"/>
              </p:cNvSpPr>
              <p:nvPr/>
            </p:nvSpPr>
            <p:spPr bwMode="auto">
              <a:xfrm>
                <a:off x="2947" y="2846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12"/>
              <p:cNvSpPr>
                <a:spLocks noChangeArrowheads="1"/>
              </p:cNvSpPr>
              <p:nvPr/>
            </p:nvSpPr>
            <p:spPr bwMode="auto">
              <a:xfrm>
                <a:off x="2947" y="2942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13"/>
              <p:cNvSpPr>
                <a:spLocks noChangeArrowheads="1"/>
              </p:cNvSpPr>
              <p:nvPr/>
            </p:nvSpPr>
            <p:spPr bwMode="auto">
              <a:xfrm>
                <a:off x="2947" y="3038"/>
                <a:ext cx="874" cy="1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922338" y="1912937"/>
              <a:ext cx="136525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2316163" y="1908175"/>
              <a:ext cx="7937" cy="2122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2320925" y="4033837"/>
              <a:ext cx="781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3086100" y="3759210"/>
              <a:ext cx="366713" cy="492126"/>
              <a:chOff x="1689" y="3235"/>
              <a:chExt cx="231" cy="310"/>
            </a:xfrm>
          </p:grpSpPr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1699" y="3297"/>
                <a:ext cx="207" cy="1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/>
              <p:cNvSpPr>
                <a:spLocks noChangeShapeType="1"/>
              </p:cNvSpPr>
              <p:nvPr/>
            </p:nvSpPr>
            <p:spPr bwMode="auto">
              <a:xfrm flipV="1">
                <a:off x="1865" y="3235"/>
                <a:ext cx="55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flipV="1">
                <a:off x="1689" y="3475"/>
                <a:ext cx="51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22"/>
              <p:cNvSpPr txBox="1">
                <a:spLocks noChangeArrowheads="1"/>
              </p:cNvSpPr>
              <p:nvPr/>
            </p:nvSpPr>
            <p:spPr bwMode="auto">
              <a:xfrm>
                <a:off x="1704" y="3289"/>
                <a:ext cx="1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A</a:t>
                </a:r>
              </a:p>
            </p:txBody>
          </p:sp>
        </p:grp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533400" y="3860800"/>
              <a:ext cx="984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filament</a:t>
              </a:r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1228725" y="205263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6"/>
            <p:cNvSpPr>
              <a:spLocks noChangeArrowheads="1"/>
            </p:cNvSpPr>
            <p:nvPr/>
          </p:nvSpPr>
          <p:spPr bwMode="auto">
            <a:xfrm>
              <a:off x="1071563" y="25400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1147763" y="2578100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 flipV="1">
              <a:off x="1139825" y="3180081"/>
              <a:ext cx="816794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42"/>
            <p:cNvSpPr txBox="1">
              <a:spLocks noChangeArrowheads="1"/>
            </p:cNvSpPr>
            <p:nvPr/>
          </p:nvSpPr>
          <p:spPr bwMode="auto">
            <a:xfrm>
              <a:off x="1577975" y="1828800"/>
              <a:ext cx="4699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+V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1989138" y="4024312"/>
              <a:ext cx="1035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collector</a:t>
              </a:r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1074738" y="2679700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1058863" y="3184525"/>
              <a:ext cx="77787" cy="80962"/>
            </a:xfrm>
            <a:prstGeom prst="ellipse">
              <a:avLst/>
            </a:prstGeom>
            <a:solidFill>
              <a:srgbClr val="87EA6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00"/>
            </a:p>
          </p:txBody>
        </p:sp>
        <p:sp>
          <p:nvSpPr>
            <p:cNvPr id="27" name="Oval 71"/>
            <p:cNvSpPr>
              <a:spLocks noChangeArrowheads="1"/>
            </p:cNvSpPr>
            <p:nvPr/>
          </p:nvSpPr>
          <p:spPr bwMode="auto">
            <a:xfrm>
              <a:off x="2066925" y="2173287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72"/>
            <p:cNvSpPr>
              <a:spLocks noChangeArrowheads="1"/>
            </p:cNvSpPr>
            <p:nvPr/>
          </p:nvSpPr>
          <p:spPr bwMode="auto">
            <a:xfrm>
              <a:off x="2657475" y="2951162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73"/>
            <p:cNvSpPr>
              <a:spLocks noChangeArrowheads="1"/>
            </p:cNvSpPr>
            <p:nvPr/>
          </p:nvSpPr>
          <p:spPr bwMode="auto">
            <a:xfrm>
              <a:off x="1411288" y="3032125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74"/>
            <p:cNvSpPr>
              <a:spLocks noChangeArrowheads="1"/>
            </p:cNvSpPr>
            <p:nvPr/>
          </p:nvSpPr>
          <p:spPr bwMode="auto">
            <a:xfrm>
              <a:off x="1945046" y="3091938"/>
              <a:ext cx="149225" cy="146050"/>
            </a:xfrm>
            <a:prstGeom prst="ellipse">
              <a:avLst/>
            </a:prstGeom>
            <a:solidFill>
              <a:srgbClr val="A3F1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rIns="0" anchor="ctr"/>
            <a:lstStyle/>
            <a:p>
              <a:pPr algn="ctr"/>
              <a:r>
                <a:rPr lang="en-US" sz="1100" b="1" dirty="0" smtClean="0"/>
                <a:t>+</a:t>
              </a:r>
              <a:endParaRPr lang="en-US" sz="1100" b="1" dirty="0"/>
            </a:p>
          </p:txBody>
        </p:sp>
        <p:cxnSp>
          <p:nvCxnSpPr>
            <p:cNvPr id="31" name="Straight Arrow Connector 30"/>
            <p:cNvCxnSpPr>
              <a:stCxn id="30" idx="6"/>
            </p:cNvCxnSpPr>
            <p:nvPr/>
          </p:nvCxnSpPr>
          <p:spPr>
            <a:xfrm>
              <a:off x="2094271" y="3164963"/>
              <a:ext cx="216310" cy="10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6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Modern Vacuum History</a:t>
            </a:r>
            <a:endParaRPr lang="en-US" sz="30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314575" cy="46910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‘Ultimate’ Vacuum vs.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Improvements with pumps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Improvements with gauges</a:t>
            </a:r>
            <a:endParaRPr lang="en-US" sz="22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36927" y="6463208"/>
            <a:ext cx="3478373" cy="347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P.A. Redhead Vacuum 53 (1999) 137</a:t>
            </a:r>
          </a:p>
        </p:txBody>
      </p:sp>
      <p:pic>
        <p:nvPicPr>
          <p:cNvPr id="17" name="Picture 16" descr="redhead vacuum v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7713" r="-281" b="80480"/>
          <a:stretch/>
        </p:blipFill>
        <p:spPr bwMode="auto">
          <a:xfrm>
            <a:off x="3402802" y="-79720"/>
            <a:ext cx="5299871" cy="7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3127897" y="723901"/>
            <a:ext cx="5555729" cy="6306344"/>
            <a:chOff x="3127897" y="504826"/>
            <a:chExt cx="5555729" cy="6306344"/>
          </a:xfrm>
        </p:grpSpPr>
        <p:grpSp>
          <p:nvGrpSpPr>
            <p:cNvPr id="18" name="Group 17"/>
            <p:cNvGrpSpPr/>
            <p:nvPr/>
          </p:nvGrpSpPr>
          <p:grpSpPr>
            <a:xfrm>
              <a:off x="3127897" y="504826"/>
              <a:ext cx="5555729" cy="6306344"/>
              <a:chOff x="3885189" y="1647824"/>
              <a:chExt cx="4798435" cy="5163345"/>
            </a:xfrm>
          </p:grpSpPr>
          <p:pic>
            <p:nvPicPr>
              <p:cNvPr id="5" name="Picture 4" descr="redhead vacuum v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27"/>
              <a:stretch/>
            </p:blipFill>
            <p:spPr bwMode="auto">
              <a:xfrm>
                <a:off x="4106170" y="1647824"/>
                <a:ext cx="4577454" cy="5163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4231025" y="5624114"/>
                <a:ext cx="362257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-14</a:t>
                </a:r>
              </a:p>
            </p:txBody>
          </p:sp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 rot="16200000">
                <a:off x="3006689" y="4085648"/>
                <a:ext cx="2075989" cy="318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Ultimate Vacuum (</a:t>
                </a:r>
                <a:r>
                  <a:rPr lang="en-US" altLang="en-US" dirty="0" err="1"/>
                  <a:t>Torr</a:t>
                </a:r>
                <a:r>
                  <a:rPr lang="en-US" altLang="en-US" dirty="0"/>
                  <a:t>)</a:t>
                </a:r>
              </a:p>
            </p:txBody>
          </p:sp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4264437" y="2608447"/>
                <a:ext cx="307743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-6</a:t>
                </a: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4222233" y="4855699"/>
                <a:ext cx="362257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-12</a:t>
                </a:r>
              </a:p>
            </p:txBody>
          </p:sp>
          <p:sp>
            <p:nvSpPr>
              <p:cNvPr id="10" name="Rectangle 16"/>
              <p:cNvSpPr>
                <a:spLocks noChangeArrowheads="1"/>
              </p:cNvSpPr>
              <p:nvPr/>
            </p:nvSpPr>
            <p:spPr bwMode="auto">
              <a:xfrm>
                <a:off x="4204647" y="3018027"/>
                <a:ext cx="237402" cy="17234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4232784" y="4090908"/>
                <a:ext cx="365774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-10</a:t>
                </a:r>
              </a:p>
            </p:txBody>
          </p:sp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273230" y="3349678"/>
                <a:ext cx="307743" cy="208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/>
                  <a:t>10</a:t>
                </a:r>
                <a:r>
                  <a:rPr lang="en-US" altLang="en-US" sz="1200" baseline="30000"/>
                  <a:t>-8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637004" y="60192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1900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40894" y="5989101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1920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84443" y="5983288"/>
              <a:ext cx="9916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1940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18279" y="59811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75529" y="6009739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3228" y="5981164"/>
              <a:ext cx="6527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20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26"/>
          <p:cNvGraphicFramePr>
            <a:graphicFrameLocks noChangeAspect="1"/>
          </p:cNvGraphicFramePr>
          <p:nvPr/>
        </p:nvGraphicFramePr>
        <p:xfrm>
          <a:off x="4724400" y="5486400"/>
          <a:ext cx="40592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3" imgW="1981080" imgH="253800" progId="Equation.3">
                  <p:embed/>
                </p:oleObj>
              </mc:Choice>
              <mc:Fallback>
                <p:oleObj name="Equation" r:id="rId3" imgW="1981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86400"/>
                        <a:ext cx="405923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381000" y="1295400"/>
            <a:ext cx="3430587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>
                <a:latin typeface="Arial" charset="0"/>
              </a:rPr>
              <a:t>True gas ionization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Positive current</a:t>
            </a:r>
            <a:endParaRPr lang="de-DE" sz="1600" b="0" dirty="0">
              <a:latin typeface="Arial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976037" y="1382233"/>
            <a:ext cx="3657600" cy="3657600"/>
            <a:chOff x="4976037" y="1382233"/>
            <a:chExt cx="3657600" cy="3657600"/>
          </a:xfrm>
        </p:grpSpPr>
        <p:sp>
          <p:nvSpPr>
            <p:cNvPr id="19" name="Oval 18"/>
            <p:cNvSpPr/>
            <p:nvPr/>
          </p:nvSpPr>
          <p:spPr>
            <a:xfrm>
              <a:off x="4976037" y="1382233"/>
              <a:ext cx="3657600" cy="3657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629400" y="4572000"/>
              <a:ext cx="304800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5661837" y="2068033"/>
              <a:ext cx="2286000" cy="2286000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24600" y="45720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Cathode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34000" y="2057400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Anode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75474" y="3081670"/>
              <a:ext cx="228600" cy="2286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10695" y="3620388"/>
            <a:ext cx="1605515" cy="297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1"/>
          </p:cNvCxnSpPr>
          <p:nvPr/>
        </p:nvCxnSpPr>
        <p:spPr>
          <a:xfrm>
            <a:off x="6507126" y="2945219"/>
            <a:ext cx="202018" cy="17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345865" y="286015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6836738" y="2792819"/>
            <a:ext cx="1796899" cy="1768549"/>
            <a:chOff x="6836738" y="2792819"/>
            <a:chExt cx="1796899" cy="1768549"/>
          </a:xfrm>
        </p:grpSpPr>
        <p:sp>
          <p:nvSpPr>
            <p:cNvPr id="26" name="Oval 25"/>
            <p:cNvSpPr/>
            <p:nvPr/>
          </p:nvSpPr>
          <p:spPr>
            <a:xfrm>
              <a:off x="8151628" y="2792819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6751677" y="3423686"/>
              <a:ext cx="1222743" cy="10526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 flipV="1">
              <a:off x="6900531" y="3062177"/>
              <a:ext cx="1658679" cy="850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7910622" y="3115340"/>
              <a:ext cx="723015" cy="297710"/>
              <a:chOff x="5737238" y="3264320"/>
              <a:chExt cx="956210" cy="352501"/>
            </a:xfrm>
          </p:grpSpPr>
          <p:sp>
            <p:nvSpPr>
              <p:cNvPr id="70" name="AutoShape 51"/>
              <p:cNvSpPr>
                <a:spLocks noChangeArrowheads="1"/>
              </p:cNvSpPr>
              <p:nvPr/>
            </p:nvSpPr>
            <p:spPr bwMode="auto">
              <a:xfrm rot="20367563">
                <a:off x="5737238" y="3509873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AutoShape 52"/>
              <p:cNvSpPr>
                <a:spLocks noChangeArrowheads="1"/>
              </p:cNvSpPr>
              <p:nvPr/>
            </p:nvSpPr>
            <p:spPr bwMode="auto">
              <a:xfrm rot="20367563">
                <a:off x="5882227" y="3455547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AutoShape 53"/>
              <p:cNvSpPr>
                <a:spLocks noChangeArrowheads="1"/>
              </p:cNvSpPr>
              <p:nvPr/>
            </p:nvSpPr>
            <p:spPr bwMode="auto">
              <a:xfrm rot="20367563">
                <a:off x="6027214" y="3401221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AutoShape 54"/>
              <p:cNvSpPr>
                <a:spLocks noChangeArrowheads="1"/>
              </p:cNvSpPr>
              <p:nvPr/>
            </p:nvSpPr>
            <p:spPr bwMode="auto">
              <a:xfrm rot="20367563">
                <a:off x="6169477" y="3347389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utoShape 55"/>
              <p:cNvSpPr>
                <a:spLocks noChangeArrowheads="1"/>
              </p:cNvSpPr>
              <p:nvPr/>
            </p:nvSpPr>
            <p:spPr bwMode="auto">
              <a:xfrm rot="20367563">
                <a:off x="6314466" y="3293063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56"/>
              <p:cNvSpPr>
                <a:spLocks noChangeArrowheads="1"/>
              </p:cNvSpPr>
              <p:nvPr/>
            </p:nvSpPr>
            <p:spPr bwMode="auto">
              <a:xfrm rot="9567563">
                <a:off x="5808326" y="348271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utoShape 57"/>
              <p:cNvSpPr>
                <a:spLocks noChangeArrowheads="1"/>
              </p:cNvSpPr>
              <p:nvPr/>
            </p:nvSpPr>
            <p:spPr bwMode="auto">
              <a:xfrm rot="9567563">
                <a:off x="5953313" y="3428384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utoShape 58"/>
              <p:cNvSpPr>
                <a:spLocks noChangeArrowheads="1"/>
              </p:cNvSpPr>
              <p:nvPr/>
            </p:nvSpPr>
            <p:spPr bwMode="auto">
              <a:xfrm rot="9567563">
                <a:off x="6098391" y="3374552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AutoShape 59"/>
              <p:cNvSpPr>
                <a:spLocks noChangeArrowheads="1"/>
              </p:cNvSpPr>
              <p:nvPr/>
            </p:nvSpPr>
            <p:spPr bwMode="auto">
              <a:xfrm rot="9567563">
                <a:off x="6240654" y="332072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AutoShape 60"/>
              <p:cNvSpPr>
                <a:spLocks noChangeArrowheads="1"/>
              </p:cNvSpPr>
              <p:nvPr/>
            </p:nvSpPr>
            <p:spPr bwMode="auto">
              <a:xfrm rot="9567563">
                <a:off x="6388367" y="3265900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61"/>
              <p:cNvSpPr>
                <a:spLocks noChangeShapeType="1"/>
              </p:cNvSpPr>
              <p:nvPr/>
            </p:nvSpPr>
            <p:spPr bwMode="auto">
              <a:xfrm rot="20367563">
                <a:off x="6471053" y="3264320"/>
                <a:ext cx="22239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7010400" y="3048000"/>
              <a:ext cx="125034" cy="26161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720318" y="3251793"/>
            <a:ext cx="1010091" cy="1320207"/>
            <a:chOff x="5720318" y="3251793"/>
            <a:chExt cx="1010091" cy="1320207"/>
          </a:xfrm>
        </p:grpSpPr>
        <p:sp>
          <p:nvSpPr>
            <p:cNvPr id="24" name="Oval 23"/>
            <p:cNvSpPr/>
            <p:nvPr/>
          </p:nvSpPr>
          <p:spPr>
            <a:xfrm>
              <a:off x="6088912" y="3443177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16200000" flipV="1">
              <a:off x="5715001" y="3556591"/>
              <a:ext cx="1020726" cy="1010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37238" y="3264320"/>
              <a:ext cx="956210" cy="352501"/>
              <a:chOff x="5737238" y="3264320"/>
              <a:chExt cx="956210" cy="352501"/>
            </a:xfrm>
          </p:grpSpPr>
          <p:sp>
            <p:nvSpPr>
              <p:cNvPr id="54" name="AutoShape 51"/>
              <p:cNvSpPr>
                <a:spLocks noChangeArrowheads="1"/>
              </p:cNvSpPr>
              <p:nvPr/>
            </p:nvSpPr>
            <p:spPr bwMode="auto">
              <a:xfrm rot="20367563">
                <a:off x="5737238" y="3509873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52"/>
              <p:cNvSpPr>
                <a:spLocks noChangeArrowheads="1"/>
              </p:cNvSpPr>
              <p:nvPr/>
            </p:nvSpPr>
            <p:spPr bwMode="auto">
              <a:xfrm rot="20367563">
                <a:off x="5882227" y="3455547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53"/>
              <p:cNvSpPr>
                <a:spLocks noChangeArrowheads="1"/>
              </p:cNvSpPr>
              <p:nvPr/>
            </p:nvSpPr>
            <p:spPr bwMode="auto">
              <a:xfrm rot="20367563">
                <a:off x="6027214" y="3401221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54"/>
              <p:cNvSpPr>
                <a:spLocks noChangeArrowheads="1"/>
              </p:cNvSpPr>
              <p:nvPr/>
            </p:nvSpPr>
            <p:spPr bwMode="auto">
              <a:xfrm rot="20367563">
                <a:off x="6169477" y="3347389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55"/>
              <p:cNvSpPr>
                <a:spLocks noChangeArrowheads="1"/>
              </p:cNvSpPr>
              <p:nvPr/>
            </p:nvSpPr>
            <p:spPr bwMode="auto">
              <a:xfrm rot="20367563">
                <a:off x="6314466" y="3293063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6"/>
              <p:cNvSpPr>
                <a:spLocks noChangeArrowheads="1"/>
              </p:cNvSpPr>
              <p:nvPr/>
            </p:nvSpPr>
            <p:spPr bwMode="auto">
              <a:xfrm rot="9567563">
                <a:off x="5808326" y="348271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57"/>
              <p:cNvSpPr>
                <a:spLocks noChangeArrowheads="1"/>
              </p:cNvSpPr>
              <p:nvPr/>
            </p:nvSpPr>
            <p:spPr bwMode="auto">
              <a:xfrm rot="9567563">
                <a:off x="5953313" y="3428384"/>
                <a:ext cx="104160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58"/>
              <p:cNvSpPr>
                <a:spLocks noChangeArrowheads="1"/>
              </p:cNvSpPr>
              <p:nvPr/>
            </p:nvSpPr>
            <p:spPr bwMode="auto">
              <a:xfrm rot="9567563">
                <a:off x="6098391" y="3374552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59"/>
              <p:cNvSpPr>
                <a:spLocks noChangeArrowheads="1"/>
              </p:cNvSpPr>
              <p:nvPr/>
            </p:nvSpPr>
            <p:spPr bwMode="auto">
              <a:xfrm rot="9567563">
                <a:off x="6240654" y="3320720"/>
                <a:ext cx="104159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60"/>
              <p:cNvSpPr>
                <a:spLocks noChangeArrowheads="1"/>
              </p:cNvSpPr>
              <p:nvPr/>
            </p:nvSpPr>
            <p:spPr bwMode="auto">
              <a:xfrm rot="9567563">
                <a:off x="6388367" y="3265900"/>
                <a:ext cx="101344" cy="106948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 rot="20367563">
                <a:off x="6471053" y="3264320"/>
                <a:ext cx="22239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6462823" y="3508744"/>
              <a:ext cx="125034" cy="261610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US" sz="1400" baseline="30000" dirty="0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5400000">
              <a:off x="6436245" y="3333307"/>
              <a:ext cx="331379" cy="168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304800" y="18288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 startAt="2"/>
            </a:pPr>
            <a:r>
              <a:rPr lang="de-DE" dirty="0" smtClean="0">
                <a:latin typeface="Arial" charset="0"/>
              </a:rPr>
              <a:t>X-ray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effect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e- on anode -&gt; photons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Photons on collector -&gt; electrons emitted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Extra positive current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04800" y="2819400"/>
            <a:ext cx="41761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de-DE" dirty="0" smtClean="0">
                <a:latin typeface="Arial" charset="0"/>
              </a:rPr>
              <a:t>Inverse X-ray effect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e- on anode -&gt; photons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Photons on walls -&gt; electrons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Electrons to collector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Extra negative current</a:t>
            </a: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4294967295"/>
          </p:nvPr>
        </p:nvSpPr>
        <p:spPr>
          <a:xfrm>
            <a:off x="6672943" y="6391332"/>
            <a:ext cx="1981200" cy="365760"/>
          </a:xfrm>
          <a:prstGeom prst="rect">
            <a:avLst/>
          </a:prstGeom>
        </p:spPr>
        <p:txBody>
          <a:bodyPr/>
          <a:lstStyle/>
          <a:p>
            <a:fld id="{4A3A005D-5810-4C08-A74F-7D1F4E3043A9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3" name="Group 87"/>
          <p:cNvGrpSpPr/>
          <p:nvPr/>
        </p:nvGrpSpPr>
        <p:grpSpPr>
          <a:xfrm>
            <a:off x="6826101" y="2039679"/>
            <a:ext cx="820480" cy="2511057"/>
            <a:chOff x="6826101" y="2039679"/>
            <a:chExt cx="820480" cy="2511057"/>
          </a:xfrm>
        </p:grpSpPr>
        <p:sp>
          <p:nvSpPr>
            <p:cNvPr id="66" name="Oval 65"/>
            <p:cNvSpPr/>
            <p:nvPr/>
          </p:nvSpPr>
          <p:spPr>
            <a:xfrm>
              <a:off x="7417981" y="2039679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6002079" y="3099392"/>
              <a:ext cx="2275366" cy="6273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0800000" flipV="1">
              <a:off x="7091918" y="2275370"/>
              <a:ext cx="372139" cy="1382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6962553" y="23923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28600" y="4114800"/>
            <a:ext cx="5410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de-DE" dirty="0" smtClean="0">
                <a:latin typeface="Arial" charset="0"/>
              </a:rPr>
              <a:t>Electron stimulated desorption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e- strike gas molecules on anode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Gas ionized and reaches collector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can be distinguished with energy analysis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Neutral atom desorbed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Ionized within grid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Indistinguishable from real gas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de-DE" sz="1600" dirty="0" smtClean="0">
                <a:latin typeface="Arial" charset="0"/>
              </a:rPr>
              <a:t>Must eliminate souce</a:t>
            </a:r>
          </a:p>
        </p:txBody>
      </p:sp>
      <p:sp>
        <p:nvSpPr>
          <p:cNvPr id="88" name="Title 3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 lnSpcReduction="10000"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3200" dirty="0"/>
              <a:t>Measure </a:t>
            </a:r>
            <a:r>
              <a:rPr lang="en-US" sz="3200" dirty="0" smtClean="0"/>
              <a:t>Pressure: </a:t>
            </a:r>
          </a:p>
          <a:p>
            <a:pPr lvl="0" defTabSz="914400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Hot cathode gauge operation and errors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25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981200"/>
            <a:ext cx="23717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/>
          <a:lstStyle/>
          <a:p>
            <a:r>
              <a:rPr lang="en-US" dirty="0" smtClean="0"/>
              <a:t>XHV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676775" cy="5162549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Extractor gauge</a:t>
            </a:r>
          </a:p>
          <a:p>
            <a:pPr lvl="1"/>
            <a:r>
              <a:rPr lang="en-US" sz="2900" dirty="0"/>
              <a:t>available commercially for decades</a:t>
            </a:r>
          </a:p>
          <a:p>
            <a:pPr lvl="1"/>
            <a:r>
              <a:rPr lang="en-US" sz="2900" dirty="0"/>
              <a:t>x-ray limit reduced through geometry</a:t>
            </a:r>
          </a:p>
          <a:p>
            <a:pPr lvl="1"/>
            <a:r>
              <a:rPr lang="en-US" sz="2900" dirty="0"/>
              <a:t>x-ray limit quote: 7.5x10</a:t>
            </a:r>
            <a:r>
              <a:rPr lang="en-US" sz="2900" baseline="30000" dirty="0"/>
              <a:t>-13</a:t>
            </a:r>
            <a:r>
              <a:rPr lang="en-US" sz="2900" dirty="0"/>
              <a:t> </a:t>
            </a:r>
            <a:r>
              <a:rPr lang="en-US" sz="2900" dirty="0" err="1" smtClean="0"/>
              <a:t>Torr</a:t>
            </a:r>
            <a:endParaRPr lang="en-US" sz="2900" dirty="0" smtClean="0"/>
          </a:p>
          <a:p>
            <a:pPr lvl="1"/>
            <a:r>
              <a:rPr lang="en-US" sz="2900" dirty="0" smtClean="0"/>
              <a:t>$4,300</a:t>
            </a:r>
          </a:p>
          <a:p>
            <a:pPr lvl="1"/>
            <a:endParaRPr lang="en-US" sz="700" dirty="0"/>
          </a:p>
          <a:p>
            <a:r>
              <a:rPr lang="en-US" sz="2900" dirty="0" err="1"/>
              <a:t>Axtran</a:t>
            </a:r>
            <a:r>
              <a:rPr lang="en-US" sz="2900" dirty="0"/>
              <a:t> gauge</a:t>
            </a:r>
          </a:p>
          <a:p>
            <a:pPr lvl="1"/>
            <a:r>
              <a:rPr lang="en-US" sz="2900" dirty="0"/>
              <a:t>Bessel box energy discrimination</a:t>
            </a:r>
          </a:p>
          <a:p>
            <a:pPr lvl="1"/>
            <a:r>
              <a:rPr lang="en-US" sz="2900" dirty="0"/>
              <a:t>electron multiplier to assist in low current measurements</a:t>
            </a:r>
          </a:p>
          <a:p>
            <a:pPr lvl="1"/>
            <a:r>
              <a:rPr lang="en-US" sz="2900" dirty="0" smtClean="0"/>
              <a:t>Quoted limit: </a:t>
            </a:r>
            <a:r>
              <a:rPr lang="en-US" sz="2900" dirty="0"/>
              <a:t>3.75x10</a:t>
            </a:r>
            <a:r>
              <a:rPr lang="en-US" sz="2900" baseline="30000" dirty="0"/>
              <a:t>-13</a:t>
            </a:r>
            <a:r>
              <a:rPr lang="en-US" sz="2900" dirty="0"/>
              <a:t> </a:t>
            </a:r>
            <a:r>
              <a:rPr lang="en-US" sz="2900" dirty="0" err="1" smtClean="0"/>
              <a:t>Torr</a:t>
            </a:r>
            <a:endParaRPr lang="en-US" sz="2900" dirty="0" smtClean="0"/>
          </a:p>
          <a:p>
            <a:pPr lvl="1"/>
            <a:r>
              <a:rPr lang="en-US" sz="2900" dirty="0" smtClean="0"/>
              <a:t>$7,500</a:t>
            </a:r>
            <a:r>
              <a:rPr lang="en-US" sz="2900" dirty="0"/>
              <a:t> </a:t>
            </a:r>
            <a:endParaRPr lang="en-US" sz="2900" dirty="0" smtClean="0"/>
          </a:p>
          <a:p>
            <a:pPr lvl="1"/>
            <a:endParaRPr lang="en-US" sz="700" b="1" dirty="0">
              <a:solidFill>
                <a:srgbClr val="FF0000"/>
              </a:solidFill>
            </a:endParaRPr>
          </a:p>
          <a:p>
            <a:r>
              <a:rPr lang="en-US" sz="2900" dirty="0"/>
              <a:t>Watanabe BBB (Bent Belt Beam) </a:t>
            </a:r>
            <a:r>
              <a:rPr lang="en-US" sz="2900" dirty="0" smtClean="0"/>
              <a:t>gauge</a:t>
            </a:r>
            <a:endParaRPr lang="en-US" sz="2900" dirty="0"/>
          </a:p>
          <a:p>
            <a:pPr lvl="1"/>
            <a:r>
              <a:rPr lang="en-US" sz="2900" dirty="0" smtClean="0"/>
              <a:t>Uses </a:t>
            </a:r>
            <a:r>
              <a:rPr lang="en-US" sz="2900" dirty="0" err="1"/>
              <a:t>Leybold</a:t>
            </a:r>
            <a:r>
              <a:rPr lang="en-US" sz="2900" dirty="0"/>
              <a:t> IE540 </a:t>
            </a:r>
            <a:r>
              <a:rPr lang="en-US" sz="2900" dirty="0" smtClean="0"/>
              <a:t>controller</a:t>
            </a:r>
            <a:endParaRPr lang="en-US" sz="2900" dirty="0"/>
          </a:p>
          <a:p>
            <a:pPr lvl="1"/>
            <a:r>
              <a:rPr lang="en-US" sz="2900" dirty="0"/>
              <a:t>230</a:t>
            </a:r>
            <a:r>
              <a:rPr lang="en-US" sz="2900" dirty="0" smtClean="0"/>
              <a:t>° </a:t>
            </a:r>
            <a:r>
              <a:rPr lang="en-US" sz="2900" dirty="0"/>
              <a:t>deflector </a:t>
            </a:r>
            <a:r>
              <a:rPr lang="en-US" sz="2900" dirty="0" err="1"/>
              <a:t>BeCu</a:t>
            </a:r>
            <a:r>
              <a:rPr lang="en-US" sz="2900" dirty="0"/>
              <a:t> housing </a:t>
            </a:r>
            <a:endParaRPr lang="en-US" sz="2900" dirty="0" smtClean="0"/>
          </a:p>
          <a:p>
            <a:pPr lvl="1"/>
            <a:r>
              <a:rPr lang="en-US" sz="2900" dirty="0"/>
              <a:t>JVSTA </a:t>
            </a:r>
            <a:r>
              <a:rPr lang="en-US" sz="2900" b="1" dirty="0"/>
              <a:t>28</a:t>
            </a:r>
            <a:r>
              <a:rPr lang="en-US" sz="2900" dirty="0"/>
              <a:t>, 486 (2010)</a:t>
            </a:r>
          </a:p>
          <a:p>
            <a:pPr lvl="1"/>
            <a:r>
              <a:rPr lang="en-US" sz="2900" dirty="0" smtClean="0"/>
              <a:t>Quoted limit</a:t>
            </a:r>
            <a:r>
              <a:rPr lang="en-US" sz="2900" dirty="0"/>
              <a:t>: 4x10</a:t>
            </a:r>
            <a:r>
              <a:rPr lang="en-US" sz="2900" baseline="30000" dirty="0"/>
              <a:t>-14</a:t>
            </a:r>
            <a:r>
              <a:rPr lang="en-US" sz="2900" dirty="0"/>
              <a:t> </a:t>
            </a:r>
            <a:r>
              <a:rPr lang="en-US" sz="2900" dirty="0" err="1"/>
              <a:t>Torr</a:t>
            </a:r>
            <a:r>
              <a:rPr lang="en-US" sz="2900" dirty="0"/>
              <a:t> </a:t>
            </a:r>
            <a:endParaRPr lang="en-US" sz="2900" dirty="0" smtClean="0"/>
          </a:p>
          <a:p>
            <a:pPr lvl="1"/>
            <a:r>
              <a:rPr lang="en-US" sz="2900" dirty="0" smtClean="0"/>
              <a:t>$13,000 + Ext. controller ($2,600)</a:t>
            </a:r>
          </a:p>
          <a:p>
            <a:endParaRPr lang="en-US" sz="3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29400" y="914400"/>
            <a:ext cx="23336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4495800"/>
            <a:ext cx="2438400" cy="208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24800" y="914400"/>
            <a:ext cx="103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extractor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0" y="4495800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BBB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5600" y="3505200"/>
            <a:ext cx="802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Axtran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850" y="807482"/>
            <a:ext cx="13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Hot filament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16561313"/>
              </p:ext>
            </p:extLst>
          </p:nvPr>
        </p:nvGraphicFramePr>
        <p:xfrm>
          <a:off x="685800" y="76200"/>
          <a:ext cx="7772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250826"/>
              </p:ext>
            </p:extLst>
          </p:nvPr>
        </p:nvGraphicFramePr>
        <p:xfrm>
          <a:off x="685800" y="1066800"/>
          <a:ext cx="7772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957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 gas in: reduce </a:t>
            </a:r>
            <a:r>
              <a:rPr lang="en-US" dirty="0" err="1" smtClean="0"/>
              <a:t>outgassing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1066800"/>
            <a:ext cx="4752975" cy="250996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Primary source in stainless system: hydrogen </a:t>
            </a:r>
            <a:r>
              <a:rPr lang="en-US" sz="2600" dirty="0" err="1" smtClean="0"/>
              <a:t>outgassing</a:t>
            </a:r>
            <a:endParaRPr lang="en-US" sz="2600" dirty="0" smtClean="0"/>
          </a:p>
          <a:p>
            <a:r>
              <a:rPr lang="en-US" sz="2600" dirty="0" smtClean="0"/>
              <a:t>To reduce </a:t>
            </a:r>
            <a:r>
              <a:rPr lang="en-US" sz="2600" dirty="0" err="1" smtClean="0"/>
              <a:t>outgassing</a:t>
            </a:r>
            <a:endParaRPr lang="en-US" sz="2600" dirty="0" smtClean="0"/>
          </a:p>
          <a:p>
            <a:pPr lvl="1"/>
            <a:r>
              <a:rPr lang="en-US" sz="2100" dirty="0" smtClean="0"/>
              <a:t>reduce thick flange area</a:t>
            </a:r>
          </a:p>
          <a:p>
            <a:pPr lvl="1"/>
            <a:r>
              <a:rPr lang="en-US" sz="2100" dirty="0" smtClean="0"/>
              <a:t>heat treatment </a:t>
            </a:r>
          </a:p>
          <a:p>
            <a:pPr lvl="2">
              <a:buNone/>
            </a:pPr>
            <a:r>
              <a:rPr lang="en-US" sz="2100" dirty="0" smtClean="0"/>
              <a:t>400</a:t>
            </a:r>
            <a:r>
              <a:rPr lang="en-US" sz="2100" dirty="0" smtClean="0">
                <a:latin typeface="Calibri"/>
              </a:rPr>
              <a:t>°</a:t>
            </a:r>
            <a:r>
              <a:rPr lang="en-US" sz="2100" dirty="0" smtClean="0"/>
              <a:t>C bake </a:t>
            </a:r>
          </a:p>
          <a:p>
            <a:pPr lvl="2">
              <a:buNone/>
            </a:pPr>
            <a:r>
              <a:rPr lang="en-US" sz="2100" dirty="0" smtClean="0"/>
              <a:t>10+ days</a:t>
            </a:r>
          </a:p>
          <a:p>
            <a:endParaRPr lang="en-US" dirty="0"/>
          </a:p>
        </p:txBody>
      </p:sp>
      <p:pic>
        <p:nvPicPr>
          <p:cNvPr id="4" name="Picture 3" descr="M:\inj_group\INV_GUN_2009\photos in tunnel\inv_gun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31303" y="1106805"/>
            <a:ext cx="3298371" cy="3463289"/>
          </a:xfrm>
          <a:prstGeom prst="rect">
            <a:avLst/>
          </a:prstGeom>
          <a:noFill/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600200" y="3657600"/>
            <a:ext cx="2895600" cy="2590800"/>
            <a:chOff x="5257800" y="3505200"/>
            <a:chExt cx="3505200" cy="3200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6701" y="54578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thin dome replaces thick flanges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rot="5400000" flipH="1" flipV="1">
            <a:off x="1471613" y="5043489"/>
            <a:ext cx="238124" cy="5905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310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cy\Desktop\Mamun paper to submit\Figure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88" y="1524000"/>
            <a:ext cx="4184112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Outgassing rates vs. </a:t>
            </a:r>
            <a:br>
              <a:rPr lang="en-US" dirty="0" smtClean="0"/>
            </a:br>
            <a:r>
              <a:rPr lang="en-US" dirty="0" smtClean="0"/>
              <a:t>heat processing and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1600200"/>
            <a:ext cx="4295775" cy="447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Identical 304L chambers</a:t>
            </a:r>
          </a:p>
          <a:p>
            <a:r>
              <a:rPr lang="en-US" sz="2200" dirty="0" smtClean="0"/>
              <a:t>Bare steel</a:t>
            </a:r>
          </a:p>
          <a:p>
            <a:r>
              <a:rPr lang="en-US" sz="2200" dirty="0" smtClean="0"/>
              <a:t>TiN coating (9 µm)</a:t>
            </a:r>
          </a:p>
          <a:p>
            <a:r>
              <a:rPr lang="en-US" sz="2200" dirty="0" smtClean="0"/>
              <a:t>a-Si (</a:t>
            </a:r>
            <a:r>
              <a:rPr lang="en-US" sz="2200" dirty="0"/>
              <a:t>SilcoGuard-1000</a:t>
            </a:r>
            <a:r>
              <a:rPr lang="en-US" sz="2200" dirty="0" smtClean="0"/>
              <a:t>®~900 nm)</a:t>
            </a:r>
          </a:p>
          <a:p>
            <a:pPr marL="0" indent="0">
              <a:buNone/>
            </a:pPr>
            <a:r>
              <a:rPr lang="en-US" sz="2200" dirty="0" smtClean="0"/>
              <a:t>Outgassing rates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Spinning Rotor Gauge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Accumulation technique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Multiple bakes</a:t>
            </a:r>
          </a:p>
          <a:p>
            <a:pPr marL="0" indent="0">
              <a:buNone/>
            </a:pPr>
            <a:r>
              <a:rPr lang="en-US" sz="2200" dirty="0" smtClean="0"/>
              <a:t>	Q(</a:t>
            </a:r>
            <a:r>
              <a:rPr lang="en-US" sz="2200" dirty="0" err="1" smtClean="0"/>
              <a:t>T</a:t>
            </a:r>
            <a:r>
              <a:rPr lang="en-US" sz="2200" baseline="-25000" dirty="0" err="1"/>
              <a:t>r</a:t>
            </a:r>
            <a:r>
              <a:rPr lang="en-US" sz="2200" baseline="-25000" dirty="0" err="1" smtClean="0"/>
              <a:t>oom</a:t>
            </a:r>
            <a:r>
              <a:rPr lang="en-US" sz="2200" dirty="0" smtClean="0"/>
              <a:t>) after each bake</a:t>
            </a:r>
          </a:p>
        </p:txBody>
      </p:sp>
      <p:pic>
        <p:nvPicPr>
          <p:cNvPr id="6" name="Picture 3" descr="C:\Users\marcy\Desktop\Mamun paper to submit\Figure 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24" y="4057650"/>
            <a:ext cx="3224176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Outgassing rates: </a:t>
            </a:r>
            <a:br>
              <a:rPr lang="en-US" dirty="0"/>
            </a:br>
            <a:r>
              <a:rPr lang="en-US" dirty="0"/>
              <a:t>bare and coated chambers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2825283"/>
              </p:ext>
            </p:extLst>
          </p:nvPr>
        </p:nvGraphicFramePr>
        <p:xfrm>
          <a:off x="457200" y="1600200"/>
          <a:ext cx="8229600" cy="474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42760" y="6349047"/>
            <a:ext cx="241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data at </a:t>
            </a:r>
            <a:r>
              <a:rPr lang="en-US" dirty="0" err="1" smtClean="0"/>
              <a:t>T</a:t>
            </a:r>
            <a:r>
              <a:rPr lang="en-US" sz="2200" baseline="-25000" dirty="0" err="1" smtClean="0"/>
              <a:t>room</a:t>
            </a:r>
            <a:r>
              <a:rPr lang="en-US" dirty="0" smtClean="0"/>
              <a:t> = 20°C 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375606" y="4111019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65292" y="2148942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5" y="1472564"/>
            <a:ext cx="6669542" cy="4699635"/>
          </a:xfrm>
          <a:prstGeom prst="rect">
            <a:avLst/>
          </a:prstGeom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 smtClean="0">
                <a:solidFill>
                  <a:schemeClr val="accent2"/>
                </a:solidFill>
                <a:latin typeface="+mj-lt"/>
              </a:rPr>
              <a:t>Remember: Better Vacuum, longer lifetime</a:t>
            </a:r>
            <a:endParaRPr lang="en-US" altLang="en-US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7273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457200" y="228600"/>
            <a:ext cx="88868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4000" b="1">
              <a:latin typeface="Helvetica" pitchFamily="34" charset="0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867400" y="4284077"/>
            <a:ext cx="12048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 smtClean="0">
                <a:solidFill>
                  <a:srgbClr val="FF0000"/>
                </a:solidFill>
              </a:rPr>
              <a:t>System Leak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867400" y="2514600"/>
            <a:ext cx="12484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chemeClr val="tx1"/>
                </a:solidFill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</a:rPr>
              <a:t>5x10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-11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Torr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5788109" y="1921877"/>
            <a:ext cx="14039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chemeClr val="tx1"/>
                </a:solidFill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</a:rPr>
              <a:t>2.5x10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-11</a:t>
            </a: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Torr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538"/>
            <a:ext cx="5119401" cy="44851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polarization strained </a:t>
            </a:r>
            <a:r>
              <a:rPr lang="en-US" dirty="0" err="1" smtClean="0"/>
              <a:t>superlattice</a:t>
            </a:r>
            <a:r>
              <a:rPr lang="en-US" dirty="0" smtClean="0"/>
              <a:t> </a:t>
            </a:r>
            <a:r>
              <a:rPr lang="en-US" dirty="0" err="1" smtClean="0"/>
              <a:t>GaAs-GaAsP</a:t>
            </a:r>
            <a:r>
              <a:rPr lang="en-US" dirty="0" smtClean="0"/>
              <a:t> photocathodes susceptible to ion damage, gun vacuum level</a:t>
            </a:r>
          </a:p>
          <a:p>
            <a:endParaRPr lang="en-US" dirty="0" smtClean="0"/>
          </a:p>
          <a:p>
            <a:r>
              <a:rPr lang="en-US" dirty="0" smtClean="0"/>
              <a:t>Outgassing reduction, pumping combinations and measurements to verify improvements are being optimized</a:t>
            </a:r>
          </a:p>
          <a:p>
            <a:endParaRPr lang="en-US" dirty="0" smtClean="0"/>
          </a:p>
          <a:p>
            <a:r>
              <a:rPr lang="en-US" dirty="0" smtClean="0"/>
              <a:t>Vacuum improvements required for future proposed higher current polarized electron sources</a:t>
            </a:r>
            <a:endParaRPr lang="en-US" dirty="0"/>
          </a:p>
        </p:txBody>
      </p:sp>
      <p:pic>
        <p:nvPicPr>
          <p:cNvPr id="4" name="Picture 3" descr="trench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875529"/>
            <a:ext cx="2933700" cy="22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71668" y="2955130"/>
            <a:ext cx="2696564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1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7696" y="4462456"/>
            <a:ext cx="526022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(L-R) Matt </a:t>
            </a:r>
            <a:r>
              <a:rPr lang="en-US" dirty="0" err="1" smtClean="0"/>
              <a:t>Poelker</a:t>
            </a:r>
            <a:r>
              <a:rPr lang="en-US" dirty="0" smtClean="0"/>
              <a:t>, Joe </a:t>
            </a:r>
            <a:r>
              <a:rPr lang="en-US" dirty="0" err="1" smtClean="0"/>
              <a:t>Grames</a:t>
            </a:r>
            <a:r>
              <a:rPr lang="en-US" dirty="0" smtClean="0"/>
              <a:t>, Bubba Bullard</a:t>
            </a:r>
          </a:p>
          <a:p>
            <a:r>
              <a:rPr lang="en-US" dirty="0" smtClean="0"/>
              <a:t>Marcy Stutzman, John </a:t>
            </a:r>
            <a:r>
              <a:rPr lang="en-US" dirty="0" err="1" smtClean="0"/>
              <a:t>Hansknecht</a:t>
            </a:r>
            <a:r>
              <a:rPr lang="en-US" dirty="0" smtClean="0"/>
              <a:t>, </a:t>
            </a:r>
            <a:r>
              <a:rPr lang="en-US" dirty="0" err="1" smtClean="0"/>
              <a:t>Shukui</a:t>
            </a:r>
            <a:r>
              <a:rPr lang="en-US" dirty="0" smtClean="0"/>
              <a:t> Zhang</a:t>
            </a:r>
          </a:p>
          <a:p>
            <a:r>
              <a:rPr lang="en-US" dirty="0" smtClean="0"/>
              <a:t>Carlos Hernandez Garcia, Phil Adderley, </a:t>
            </a:r>
            <a:r>
              <a:rPr lang="en-US" dirty="0" err="1" smtClean="0"/>
              <a:t>Riad</a:t>
            </a:r>
            <a:r>
              <a:rPr lang="en-US" dirty="0" smtClean="0"/>
              <a:t> Suleiman</a:t>
            </a:r>
          </a:p>
        </p:txBody>
      </p:sp>
      <p:pic>
        <p:nvPicPr>
          <p:cNvPr id="17410" name="Picture 2" descr="File:GroupPhoto July201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12604"/>
          <a:stretch/>
        </p:blipFill>
        <p:spPr bwMode="auto">
          <a:xfrm>
            <a:off x="1228725" y="1303338"/>
            <a:ext cx="6686550" cy="29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level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80343"/>
              </p:ext>
            </p:extLst>
          </p:nvPr>
        </p:nvGraphicFramePr>
        <p:xfrm>
          <a:off x="457200" y="1956377"/>
          <a:ext cx="8229600" cy="30070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10628"/>
                <a:gridCol w="1722827"/>
                <a:gridCol w="2132445"/>
                <a:gridCol w="1663700"/>
              </a:tblGrid>
              <a:tr h="551751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(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Molecules/m^3 (bottom of range)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 free path</a:t>
                      </a:r>
                      <a:endParaRPr lang="en-US" dirty="0"/>
                    </a:p>
                  </a:txBody>
                  <a:tcPr/>
                </a:tc>
              </a:tr>
              <a:tr h="38622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Atomsphere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2.7x10</a:t>
                      </a:r>
                      <a:r>
                        <a:rPr lang="en-US" baseline="30000" dirty="0" smtClean="0"/>
                        <a:t>25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 nm</a:t>
                      </a:r>
                      <a:endParaRPr lang="en-US" dirty="0"/>
                    </a:p>
                  </a:txBody>
                  <a:tcPr/>
                </a:tc>
              </a:tr>
              <a:tr h="401296">
                <a:tc>
                  <a:txBody>
                    <a:bodyPr/>
                    <a:lstStyle/>
                    <a:p>
                      <a:r>
                        <a:rPr lang="en-US" dirty="0" smtClean="0"/>
                        <a:t>Low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 – 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22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µm</a:t>
                      </a:r>
                      <a:endParaRPr lang="en-US" dirty="0"/>
                    </a:p>
                  </a:txBody>
                  <a:tcPr/>
                </a:tc>
              </a:tr>
              <a:tr h="401782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 – 1 </a:t>
                      </a:r>
                      <a:r>
                        <a:rPr lang="en-US" dirty="0" err="1" smtClean="0"/>
                        <a:t>mTorr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mm</a:t>
                      </a:r>
                      <a:endParaRPr lang="en-US" dirty="0"/>
                    </a:p>
                  </a:txBody>
                  <a:tcPr/>
                </a:tc>
              </a:tr>
              <a:tr h="401781">
                <a:tc>
                  <a:txBody>
                    <a:bodyPr/>
                    <a:lstStyle/>
                    <a:p>
                      <a:r>
                        <a:rPr lang="en-US" dirty="0" smtClean="0"/>
                        <a:t>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mTorr</a:t>
                      </a:r>
                      <a:r>
                        <a:rPr lang="en-US" baseline="0" dirty="0" smtClean="0"/>
                        <a:t> – 1x10</a:t>
                      </a:r>
                      <a:r>
                        <a:rPr lang="en-US" baseline="30000" dirty="0" smtClean="0"/>
                        <a:t>-7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15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km</a:t>
                      </a:r>
                      <a:endParaRPr lang="en-US" dirty="0"/>
                    </a:p>
                  </a:txBody>
                  <a:tcPr/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en-US" dirty="0" smtClean="0"/>
                        <a:t>Ultra 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x10</a:t>
                      </a:r>
                      <a:r>
                        <a:rPr lang="en-US" baseline="30000" dirty="0" smtClean="0"/>
                        <a:t>-7</a:t>
                      </a:r>
                      <a:r>
                        <a:rPr lang="en-US" dirty="0" smtClean="0"/>
                        <a:t> – 1</a:t>
                      </a:r>
                      <a:r>
                        <a:rPr lang="en-US" baseline="0" dirty="0" smtClean="0"/>
                        <a:t>x10</a:t>
                      </a:r>
                      <a:r>
                        <a:rPr lang="en-US" baseline="30000" dirty="0" smtClean="0"/>
                        <a:t>-12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5</a:t>
                      </a:r>
                      <a:r>
                        <a:rPr lang="en-US" dirty="0" smtClean="0"/>
                        <a:t> km</a:t>
                      </a:r>
                      <a:endParaRPr lang="en-US" dirty="0"/>
                    </a:p>
                  </a:txBody>
                  <a:tcPr/>
                </a:tc>
              </a:tr>
              <a:tr h="401782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 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&lt;1x10</a:t>
                      </a:r>
                      <a:r>
                        <a:rPr lang="en-US" baseline="30000" dirty="0" smtClean="0"/>
                        <a:t>-12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&gt;10</a:t>
                      </a:r>
                      <a:r>
                        <a:rPr lang="en-US" baseline="30000" dirty="0" smtClean="0"/>
                        <a:t>5</a:t>
                      </a:r>
                      <a:r>
                        <a:rPr lang="en-US" dirty="0" smtClean="0"/>
                        <a:t> km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7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62632" y="19905"/>
            <a:ext cx="3387494" cy="2920999"/>
            <a:chOff x="5549901" y="0"/>
            <a:chExt cx="3387494" cy="292099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4" r="30905"/>
            <a:stretch/>
          </p:blipFill>
          <p:spPr bwMode="auto">
            <a:xfrm>
              <a:off x="5549901" y="0"/>
              <a:ext cx="3387494" cy="292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63238" y="2359580"/>
              <a:ext cx="1356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Atmosphere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2632" y="1150205"/>
            <a:ext cx="3381303" cy="2196501"/>
            <a:chOff x="5562601" y="1048348"/>
            <a:chExt cx="3381303" cy="21965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42867" y="468082"/>
              <a:ext cx="2196501" cy="33570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30522" y="2747446"/>
              <a:ext cx="1813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Medium Vacuum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34770"/>
              </p:ext>
            </p:extLst>
          </p:nvPr>
        </p:nvGraphicFramePr>
        <p:xfrm>
          <a:off x="0" y="698500"/>
          <a:ext cx="5549901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159"/>
                <a:gridCol w="1720441"/>
                <a:gridCol w="2400301"/>
              </a:tblGrid>
              <a:tr h="92710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Where</a:t>
                      </a:r>
                      <a:r>
                        <a:rPr lang="en-US" baseline="0" dirty="0" smtClean="0"/>
                        <a:t> found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 people were molecules, you</a:t>
                      </a:r>
                      <a:r>
                        <a:rPr lang="en-US" baseline="0" dirty="0" smtClean="0"/>
                        <a:t> could move __ without hitting someone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This</a:t>
                      </a:r>
                      <a:r>
                        <a:rPr lang="en-US" baseline="0" dirty="0" smtClean="0"/>
                        <a:t> 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About 1</a:t>
                      </a:r>
                      <a:r>
                        <a:rPr lang="en-US" baseline="0" dirty="0" smtClean="0"/>
                        <a:t> foot away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Bell jar,</a:t>
                      </a:r>
                      <a:r>
                        <a:rPr lang="en-US" baseline="0" dirty="0" smtClean="0"/>
                        <a:t> scattering chambers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 the Newport News</a:t>
                      </a:r>
                      <a:r>
                        <a:rPr lang="en-US" baseline="0" dirty="0" smtClean="0"/>
                        <a:t> airport, </a:t>
                      </a:r>
                    </a:p>
                    <a:p>
                      <a:r>
                        <a:rPr lang="en-US" baseline="0" dirty="0" smtClean="0"/>
                        <a:t>almost 3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earth</a:t>
                      </a:r>
                      <a:r>
                        <a:rPr lang="en-US" baseline="0" dirty="0" smtClean="0"/>
                        <a:t> orbit, </a:t>
                      </a:r>
                      <a:r>
                        <a:rPr lang="en-US" baseline="0" dirty="0" err="1" smtClean="0"/>
                        <a:t>beamline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the moon, </a:t>
                      </a:r>
                    </a:p>
                    <a:p>
                      <a:r>
                        <a:rPr lang="en-US" baseline="0" dirty="0" smtClean="0"/>
                        <a:t>240,000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Ultra High Vacuum (UHV)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Lunar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dirty="0" smtClean="0"/>
                        <a:t>tmosphere, </a:t>
                      </a:r>
                      <a:r>
                        <a:rPr lang="en-US" baseline="0" dirty="0" smtClean="0"/>
                        <a:t>Electron gun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Near Pluto, </a:t>
                      </a:r>
                    </a:p>
                    <a:p>
                      <a:r>
                        <a:rPr lang="en-US" dirty="0" smtClean="0"/>
                        <a:t>4 billion miles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Extreme</a:t>
                      </a:r>
                      <a:r>
                        <a:rPr lang="en-US" baseline="0" dirty="0" smtClean="0"/>
                        <a:t> High Vacuum (XHV)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Interstellar space,</a:t>
                      </a:r>
                    </a:p>
                    <a:p>
                      <a:r>
                        <a:rPr lang="en-US" dirty="0" err="1" smtClean="0"/>
                        <a:t>Cryomodules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the n</a:t>
                      </a:r>
                      <a:r>
                        <a:rPr lang="en-US" dirty="0" smtClean="0"/>
                        <a:t>earest</a:t>
                      </a:r>
                      <a:r>
                        <a:rPr lang="en-US" baseline="0" dirty="0" smtClean="0"/>
                        <a:t> star, Alpha Centauri, </a:t>
                      </a:r>
                    </a:p>
                    <a:p>
                      <a:r>
                        <a:rPr lang="en-US" baseline="0" dirty="0" smtClean="0"/>
                        <a:t>25,000 billion miles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562632" y="2000835"/>
            <a:ext cx="3369735" cy="2527301"/>
            <a:chOff x="5549900" y="1981199"/>
            <a:chExt cx="3369735" cy="2527301"/>
          </a:xfrm>
        </p:grpSpPr>
        <p:pic>
          <p:nvPicPr>
            <p:cNvPr id="12293" name="Picture 5" descr="http://www.kitguru.net/wp-content/uploads/2012/10/Earth-and-Mo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900" y="1981199"/>
              <a:ext cx="3369735" cy="252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440368" y="4102607"/>
              <a:ext cx="1439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High Vacuum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32" y="3122612"/>
            <a:ext cx="3457884" cy="2300288"/>
            <a:chOff x="5533412" y="2728912"/>
            <a:chExt cx="3457884" cy="2300288"/>
          </a:xfrm>
        </p:grpSpPr>
        <p:pic>
          <p:nvPicPr>
            <p:cNvPr id="12295" name="Picture 7" descr="http://www2.astro.psu.edu/users/cpalma/astro1h/Images/FG04_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412" y="2728912"/>
              <a:ext cx="3457884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72632" y="4508500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UHV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62632" y="4071373"/>
            <a:ext cx="3457884" cy="2766307"/>
            <a:chOff x="5533412" y="3436373"/>
            <a:chExt cx="3457884" cy="2766307"/>
          </a:xfrm>
        </p:grpSpPr>
        <p:pic>
          <p:nvPicPr>
            <p:cNvPr id="12297" name="Picture 9" descr="http://heasarc.gsfc.nasa.gov/docs/cosmic/gifs/alph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412" y="3436373"/>
              <a:ext cx="3457884" cy="276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81400" y="577163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XHV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9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98271"/>
            <a:ext cx="8661400" cy="64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Beam required at Jefferson Lab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5265" y="1009650"/>
            <a:ext cx="4456801" cy="3400425"/>
            <a:chOff x="1603780" y="1299352"/>
            <a:chExt cx="6096000" cy="3930492"/>
          </a:xfrm>
        </p:grpSpPr>
        <p:pic>
          <p:nvPicPr>
            <p:cNvPr id="3" name="Picture 2" descr="17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8" b="14562"/>
            <a:stretch/>
          </p:blipFill>
          <p:spPr>
            <a:xfrm>
              <a:off x="1603780" y="1299352"/>
              <a:ext cx="6096000" cy="356115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88574" y="4860512"/>
              <a:ext cx="4925289" cy="369332"/>
              <a:chOff x="2337956" y="5298615"/>
              <a:chExt cx="4925289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60272" y="5298615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 Hours</a:t>
                </a:r>
                <a:endParaRPr lang="en-US" b="1" dirty="0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 bwMode="auto">
              <a:xfrm flipV="1">
                <a:off x="5432388" y="5464868"/>
                <a:ext cx="1830857" cy="184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6" idx="1"/>
              </p:cNvCxnSpPr>
              <p:nvPr/>
            </p:nvCxnSpPr>
            <p:spPr bwMode="auto">
              <a:xfrm flipH="1">
                <a:off x="2337956" y="5483281"/>
                <a:ext cx="192231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2" name="TextBox 11"/>
          <p:cNvSpPr txBox="1"/>
          <p:nvPr/>
        </p:nvSpPr>
        <p:spPr>
          <a:xfrm>
            <a:off x="416737" y="4622765"/>
            <a:ext cx="3833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polarization for 3 (4) experimental halls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24/7 beam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34ABD"/>
                </a:solidFill>
              </a:rPr>
              <a:t>Beam </a:t>
            </a:r>
            <a:r>
              <a:rPr lang="en-US" b="1" dirty="0">
                <a:solidFill>
                  <a:srgbClr val="034ABD"/>
                </a:solidFill>
              </a:rPr>
              <a:t>Current: 200 </a:t>
            </a:r>
            <a:r>
              <a:rPr lang="en-US" b="1" dirty="0" smtClean="0">
                <a:solidFill>
                  <a:srgbClr val="034ABD"/>
                </a:solidFill>
              </a:rPr>
              <a:t>µA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Charge Delivered: 16 Coulombs polarized electrons / day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idx="1"/>
          </p:nvPr>
        </p:nvSpPr>
        <p:spPr>
          <a:xfrm>
            <a:off x="4682066" y="968830"/>
            <a:ext cx="4004733" cy="566057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Outline</a:t>
            </a:r>
          </a:p>
          <a:p>
            <a:r>
              <a:rPr lang="en-US" sz="2600" dirty="0" smtClean="0"/>
              <a:t>How do we emit polarized electrons? </a:t>
            </a:r>
          </a:p>
          <a:p>
            <a:r>
              <a:rPr lang="en-US" sz="2600" dirty="0" smtClean="0"/>
              <a:t>What is required to keep the electron source working for the duration of experiments? </a:t>
            </a:r>
          </a:p>
          <a:p>
            <a:r>
              <a:rPr lang="en-US" sz="2600" dirty="0" smtClean="0"/>
              <a:t>How do we achieve and maintain the required vacuum</a:t>
            </a:r>
          </a:p>
        </p:txBody>
      </p:sp>
    </p:spTree>
    <p:extLst>
      <p:ext uri="{BB962C8B-B14F-4D97-AF65-F5344CB8AC3E}">
        <p14:creationId xmlns:p14="http://schemas.microsoft.com/office/powerpoint/2010/main" val="30840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-130 kV DC (</a:t>
            </a:r>
            <a:r>
              <a:rPr lang="en-US" i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vs.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RF) electrode bias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Pumps with NEG modules and ion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XHV ≡ P &lt; 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-12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Torr</a:t>
            </a: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8873" y="2615750"/>
            <a:ext cx="4636596" cy="3124200"/>
            <a:chOff x="870496" y="2884496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870496" y="2884496"/>
              <a:ext cx="4636596" cy="3124200"/>
              <a:chOff x="3652974" y="3449669"/>
              <a:chExt cx="4636596" cy="3124200"/>
            </a:xfrm>
          </p:grpSpPr>
          <p:grpSp>
            <p:nvGrpSpPr>
              <p:cNvPr id="3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4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6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  <a:endParaRPr lang="en-US" sz="1400" dirty="0">
                      <a:solidFill>
                        <a:srgbClr val="0070C0"/>
                      </a:solidFill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  <a:endParaRPr lang="en-US" sz="14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3">
                        <a:lumMod val="50000"/>
                      </a:schemeClr>
                    </a:solidFill>
                    <a:latin typeface="Calibri" pitchFamily="34" charset="0"/>
                  </a:rPr>
                  <a:t>electrons out</a:t>
                </a:r>
                <a:endParaRPr lang="en-US" sz="1400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  <a:endParaRPr lang="en-US" sz="1400" b="1" dirty="0">
                  <a:solidFill>
                    <a:srgbClr val="7030A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81" name="Straight Arrow Connector 80"/>
            <p:cNvCxnSpPr/>
            <p:nvPr/>
          </p:nvCxnSpPr>
          <p:spPr bwMode="auto">
            <a:xfrm flipH="1">
              <a:off x="3173015" y="433830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3098538" y="432990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rot="10800000">
              <a:off x="3139564" y="455243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5800025" y="379700"/>
            <a:ext cx="1981200" cy="2971800"/>
          </a:xfrm>
          <a:prstGeom prst="rect">
            <a:avLst/>
          </a:prstGeom>
          <a:noFill/>
        </p:spPr>
      </p:pic>
      <p:pic>
        <p:nvPicPr>
          <p:cNvPr id="21" name="Picture 20" descr="M:\inj_group\INV_GUN_2009\photos in tunnel\inv_gun1.JPG"/>
          <p:cNvPicPr>
            <a:picLocks noChangeAspect="1" noChangeArrowheads="1"/>
          </p:cNvPicPr>
          <p:nvPr/>
        </p:nvPicPr>
        <p:blipFill rotWithShape="1">
          <a:blip r:embed="rId4" cstate="print"/>
          <a:srcRect l="29069" t="24859" r="23524" b="15442"/>
          <a:stretch/>
        </p:blipFill>
        <p:spPr bwMode="auto">
          <a:xfrm flipH="1">
            <a:off x="5211769" y="3239922"/>
            <a:ext cx="3417894" cy="322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17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Metals, Insulators and Semiconductors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28675" y="1524000"/>
            <a:ext cx="800100" cy="1533525"/>
            <a:chOff x="828675" y="2143125"/>
            <a:chExt cx="800100" cy="1533525"/>
          </a:xfrm>
        </p:grpSpPr>
        <p:sp>
          <p:nvSpPr>
            <p:cNvPr id="5" name="Rectangle 4"/>
            <p:cNvSpPr/>
            <p:nvPr/>
          </p:nvSpPr>
          <p:spPr>
            <a:xfrm>
              <a:off x="828675" y="2143125"/>
              <a:ext cx="800100" cy="1533525"/>
            </a:xfrm>
            <a:prstGeom prst="rect">
              <a:avLst/>
            </a:prstGeom>
            <a:solidFill>
              <a:schemeClr val="bg1"/>
            </a:solidFill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gap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3352800"/>
              <a:ext cx="800100" cy="323850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filled</a:t>
              </a:r>
              <a:endParaRPr lang="en-US" sz="1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8675" y="3105150"/>
              <a:ext cx="800100" cy="24765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675" y="2143125"/>
              <a:ext cx="800100" cy="5715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4850" y="3076486"/>
            <a:ext cx="236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Metal: </a:t>
            </a:r>
          </a:p>
          <a:p>
            <a:r>
              <a:rPr lang="en-US" dirty="0"/>
              <a:t>U</a:t>
            </a:r>
            <a:r>
              <a:rPr lang="en-US" dirty="0" smtClean="0"/>
              <a:t>nfilled valance band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3087" y="3076486"/>
            <a:ext cx="161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Insulator: </a:t>
            </a:r>
          </a:p>
          <a:p>
            <a:r>
              <a:rPr lang="en-US" dirty="0" smtClean="0"/>
              <a:t>Large band gap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61194" y="3095537"/>
            <a:ext cx="166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Semiconductor:</a:t>
            </a:r>
          </a:p>
          <a:p>
            <a:r>
              <a:rPr lang="en-US" dirty="0" smtClean="0"/>
              <a:t>Small band gap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775487" y="1524000"/>
            <a:ext cx="800101" cy="1533525"/>
            <a:chOff x="3375438" y="2143125"/>
            <a:chExt cx="800101" cy="1533525"/>
          </a:xfrm>
        </p:grpSpPr>
        <p:sp>
          <p:nvSpPr>
            <p:cNvPr id="12" name="Rectangle 11"/>
            <p:cNvSpPr/>
            <p:nvPr/>
          </p:nvSpPr>
          <p:spPr>
            <a:xfrm>
              <a:off x="3375439" y="2143125"/>
              <a:ext cx="800100" cy="1533525"/>
            </a:xfrm>
            <a:prstGeom prst="rect">
              <a:avLst/>
            </a:prstGeom>
            <a:solidFill>
              <a:schemeClr val="bg1"/>
            </a:solidFill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gap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75439" y="3105150"/>
              <a:ext cx="800100" cy="571500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filled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75438" y="2143125"/>
              <a:ext cx="800100" cy="5715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unfilled</a:t>
              </a:r>
              <a:endParaRPr lang="en-US" sz="1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61084" y="1523999"/>
            <a:ext cx="1480525" cy="1533526"/>
            <a:chOff x="6661084" y="1309462"/>
            <a:chExt cx="1480525" cy="1533526"/>
          </a:xfrm>
        </p:grpSpPr>
        <p:sp>
          <p:nvSpPr>
            <p:cNvPr id="20" name="TextBox 19"/>
            <p:cNvSpPr txBox="1"/>
            <p:nvPr/>
          </p:nvSpPr>
          <p:spPr>
            <a:xfrm>
              <a:off x="7694179" y="2006603"/>
              <a:ext cx="447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gap</a:t>
              </a:r>
              <a:endParaRPr lang="en-US" sz="14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661084" y="1309462"/>
              <a:ext cx="1080720" cy="1533526"/>
              <a:chOff x="5937429" y="2143125"/>
              <a:chExt cx="1080720" cy="153352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937429" y="2143126"/>
                <a:ext cx="800100" cy="1533525"/>
              </a:xfrm>
              <a:prstGeom prst="rect">
                <a:avLst/>
              </a:prstGeom>
              <a:solidFill>
                <a:schemeClr val="bg1"/>
              </a:solidFill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937429" y="2909888"/>
                <a:ext cx="800100" cy="766763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filled</a:t>
                </a:r>
                <a:endParaRPr lang="en-US" sz="14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937429" y="2143125"/>
                <a:ext cx="800100" cy="6381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unfilled</a:t>
                </a:r>
                <a:endParaRPr lang="en-US" sz="1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6770499" y="2832944"/>
                <a:ext cx="247650" cy="1538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317" name="Picture 5" descr="http://upload.wikimedia.org/wikipedia/commons/5/5d/Aluminium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999816"/>
            <a:ext cx="2037839" cy="2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orcelain standoff insulators, porcelain standoff insulator, standoff insulators, standoff insulator, electrical standoff insulators, electrical standoff insul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0" t="19139" b="17790"/>
          <a:stretch/>
        </p:blipFill>
        <p:spPr bwMode="auto">
          <a:xfrm>
            <a:off x="3507481" y="3999816"/>
            <a:ext cx="2456437" cy="21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Semicondu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72" y="4143419"/>
            <a:ext cx="27908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442" y="2562225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13318" name="Straight Connector 13317"/>
          <p:cNvCxnSpPr/>
          <p:nvPr/>
        </p:nvCxnSpPr>
        <p:spPr>
          <a:xfrm>
            <a:off x="609600" y="2733675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46154" y="231433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518312" y="2495311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65211" y="2127527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6437369" y="2298977"/>
            <a:ext cx="24765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2" name="TextBox 13321"/>
          <p:cNvSpPr txBox="1"/>
          <p:nvPr/>
        </p:nvSpPr>
        <p:spPr>
          <a:xfrm>
            <a:off x="2237124" y="2166847"/>
            <a:ext cx="99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</a:t>
            </a:r>
          </a:p>
          <a:p>
            <a:r>
              <a:rPr lang="en-US" dirty="0" smtClean="0"/>
              <a:t>Level, E</a:t>
            </a:r>
            <a:r>
              <a:rPr lang="en-US" baseline="-25000" dirty="0" smtClean="0"/>
              <a:t>F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2319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4" grpId="0"/>
      <p:bldP spid="13322" grpId="0"/>
    </p:bldLst>
  </p:timing>
</p:sld>
</file>

<file path=ppt/theme/theme1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30078</TotalTime>
  <Words>1636</Words>
  <Application>Microsoft Office PowerPoint</Application>
  <PresentationFormat>On-screen Show (4:3)</PresentationFormat>
  <Paragraphs>396</Paragraphs>
  <Slides>38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JLabPresentation_2</vt:lpstr>
      <vt:lpstr>Equation</vt:lpstr>
      <vt:lpstr> Extreme High Vacuum: why and how  Marcy L. Stutzman  Jefferson Lab Center for Injectors and Sources</vt:lpstr>
      <vt:lpstr>What is vacuum?</vt:lpstr>
      <vt:lpstr>Modern Vacuum History</vt:lpstr>
      <vt:lpstr>Vacuum level definitions</vt:lpstr>
      <vt:lpstr>PowerPoint Presentation</vt:lpstr>
      <vt:lpstr>PowerPoint Presentation</vt:lpstr>
      <vt:lpstr>Beam required at Jefferson Lab</vt:lpstr>
      <vt:lpstr>Photoemission Source</vt:lpstr>
      <vt:lpstr>Metals, Insulators and Semiconductors</vt:lpstr>
      <vt:lpstr>Photoelectric effect</vt:lpstr>
      <vt:lpstr>Photoemission from GaAs</vt:lpstr>
      <vt:lpstr>PowerPoint Presentation</vt:lpstr>
      <vt:lpstr>Photocathode Lifetime</vt:lpstr>
      <vt:lpstr>Operational Lifetime Limitations</vt:lpstr>
      <vt:lpstr>PowerPoint Presentation</vt:lpstr>
      <vt:lpstr>Vacuum Pumps – Rough Pumps</vt:lpstr>
      <vt:lpstr>Dry pumps</vt:lpstr>
      <vt:lpstr>Generation of High, Very High Vacuum</vt:lpstr>
      <vt:lpstr>Generation of High, Very High Vacuum</vt:lpstr>
      <vt:lpstr>Ultra-High Vacuum:  Bake and Add Getter Pumps</vt:lpstr>
      <vt:lpstr>Extreme High Vacuum Generation</vt:lpstr>
      <vt:lpstr>A novel system:  Leybold XHV Cryopump</vt:lpstr>
      <vt:lpstr>Effectiveness of adding a cryopump</vt:lpstr>
      <vt:lpstr>Even more novel:  Nanomaterial Cryopump</vt:lpstr>
      <vt:lpstr>First and second tries</vt:lpstr>
      <vt:lpstr>First BNNT cryopump: cooldown</vt:lpstr>
      <vt:lpstr>Can we model this cryopump system?</vt:lpstr>
      <vt:lpstr>PowerPoint Presentation</vt:lpstr>
      <vt:lpstr>High/Ultra High Gauges</vt:lpstr>
      <vt:lpstr>PowerPoint Presentation</vt:lpstr>
      <vt:lpstr>XHV gauges</vt:lpstr>
      <vt:lpstr>PowerPoint Presentation</vt:lpstr>
      <vt:lpstr>Less gas in: reduce outgassing</vt:lpstr>
      <vt:lpstr>Outgassing rates vs.  heat processing and coatings</vt:lpstr>
      <vt:lpstr>Outgassing rates:  bare and coated chambers</vt:lpstr>
      <vt:lpstr>PowerPoint Presentation</vt:lpstr>
      <vt:lpstr>Summary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Improvements for the Jefferson Lab Polarized Electron Source</dc:title>
  <dc:creator>Marcy Stutzman</dc:creator>
  <cp:lastModifiedBy>Marcy Stutzman</cp:lastModifiedBy>
  <cp:revision>270</cp:revision>
  <cp:lastPrinted>2014-07-29T13:45:11Z</cp:lastPrinted>
  <dcterms:created xsi:type="dcterms:W3CDTF">2013-08-21T19:25:27Z</dcterms:created>
  <dcterms:modified xsi:type="dcterms:W3CDTF">2016-07-22T14:21:54Z</dcterms:modified>
</cp:coreProperties>
</file>