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45"/>
  </p:normalViewPr>
  <p:slideViewPr>
    <p:cSldViewPr snapToGrid="0" snapToObjects="1">
      <p:cViewPr varScale="1">
        <p:scale>
          <a:sx n="128" d="100"/>
          <a:sy n="128" d="100"/>
        </p:scale>
        <p:origin x="1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1A1C4-9655-5740-BCEA-A55F0A5EC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09A2DE-019C-024C-B41B-8997F7702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AE1A4-3B63-6D41-8C06-4FD542F9E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6F938-9DF0-154E-85E3-F92B5757D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4672F-45A3-184C-A741-37937576D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03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F9441-4EA2-704E-8320-9352442D5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C86B0-AB26-EE41-8486-835E920D8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EE19F-392A-D342-AD5F-26BA1055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9BCF4-3DE3-5946-AC9F-9A47B1F9D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517AD-DA5C-0544-BB23-C0146108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33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BA3649-AFAB-3B45-B7D8-8721F12AC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07A51-162C-9E40-9AB0-A4EF4CFDF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A6FE6-0D01-7C4C-9142-A84AB81D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CA524-BE1F-E844-B0EF-69130D820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D1918-770A-3B47-9D8B-DE2E28E7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9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6B51B-BDC2-4240-9A2E-68E07A06E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C84A7-9593-2D46-93E2-8E338FAA8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6E668-1E48-EE45-AD33-30C3F0C9B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23EB4-DE7A-114B-96E4-31D3B052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238FC-9FF4-3045-AE1F-62F94DCEC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0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3DAF3-50E6-1F40-BC0C-8BAF7C03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F2566-D453-FD44-8000-5F78053E7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0D34B-2F4B-8540-861D-BAF21D9A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31AD7-524F-1344-B649-500399C6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23DE8-67A0-3443-A982-8CDE16A36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6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6C51-189A-7744-8998-FC080A6E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EFAB4-45D3-6244-A5CC-128B97B0F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7F207-8F4B-0B44-96D4-727B92976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A5557-AE89-AC40-B707-FCA550E0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0771B-CB6E-FD41-A03B-1709BC6A4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851E7-BDD1-E147-898E-44179F954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8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A2F7-410B-E949-94EC-056941953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81ABF-0A1C-0B4B-963C-E5BA780F8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46822-D9D5-2341-9002-CFE0E6519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F067F-A643-5C4A-8F0D-1E9409C99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054459-CA2A-9A4F-B186-5BB68B0E43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BBFE8F-968B-7942-939B-5C390EFC2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C7968C-EC8F-D94A-9347-462C183D9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810A61-1EC3-484F-8DCB-CFD5424D4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5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C14C-7E9C-7146-A61A-C09C7C912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45EE21-DD4B-7A49-BDD9-C9447A7B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9AB0D-C5A9-8745-B3C6-395F2698D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A24BF-5084-A94B-B81A-4A8F1FFC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4A7450-A54F-5D4D-A9AE-14BBFE44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7BA48F-284F-C34F-8E16-C34272583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C02CC-61FD-824C-9C9C-AB5B372F8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8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10EB-F162-EF45-89DB-D98E6264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0D2DA-23CA-0D44-A939-B694B9D8B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37ADD-F397-FB47-97FE-C5676B902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F9762-4946-0E41-8BF9-C25A8067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F9E47-9F96-564A-80F1-BBF6FDAE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65D1C-F8F7-C141-ABAA-6AB9DE09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7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B19D9-7FA6-4C44-BF70-CC6C6605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62DC6-D90C-E944-A11A-99F6FFB6F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B1A49-A6BD-C340-B8F7-C3675B4D0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B0AD7-E0E5-9143-AC0A-B1FA2709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F7225-406F-8E46-A681-485BFB2D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50E2C-726E-E04A-8EE8-2B1B610D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2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E7D3F-7B67-524B-AB79-8709815E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2B3F1-9E6B-4842-97E9-5A893B409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63D32-A34E-7C47-AAF9-CEF52A6BC7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48C2-0813-2949-ADC3-7C179C1704F5}" type="datetimeFigureOut">
              <a:rPr lang="en-US" smtClean="0"/>
              <a:t>10/9/20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18C93-0D04-744D-82C1-4CDBCCED1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BBAF-9DF2-BF40-A3FE-B980B6054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79D8A-36A3-0B4F-B4A1-C27E6B25A6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82F2-45E7-1044-BA9B-8461B5FE3C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CEBAF H &amp; V Wien filters rebuild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367AA-C5BF-D646-A60B-005CB4821C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Refurbishing CEBAF’s Horizontal &amp; Vertical Wien filters for e-beam energy increase from 130keV to 200keV. This requires increasing the Wiens max operating voltage from ~+/-12 kV to +/- 18 kV for 90 </a:t>
            </a:r>
            <a:r>
              <a:rPr lang="en-US" dirty="0" err="1"/>
              <a:t>deg</a:t>
            </a:r>
            <a:r>
              <a:rPr lang="en-US" dirty="0"/>
              <a:t> spin rotation.</a:t>
            </a:r>
          </a:p>
          <a:p>
            <a:r>
              <a:rPr lang="en-US" dirty="0"/>
              <a:t>C. Hernandez-Garcia</a:t>
            </a:r>
          </a:p>
          <a:p>
            <a:r>
              <a:rPr lang="en-US" dirty="0"/>
              <a:t>Oct 2020</a:t>
            </a:r>
          </a:p>
        </p:txBody>
      </p:sp>
    </p:spTree>
    <p:extLst>
      <p:ext uri="{BB962C8B-B14F-4D97-AF65-F5344CB8AC3E}">
        <p14:creationId xmlns:p14="http://schemas.microsoft.com/office/powerpoint/2010/main" val="67469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7894-F4A0-6540-BAE1-5CF1E068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0"/>
            <a:ext cx="12042913" cy="1133061"/>
          </a:xfrm>
        </p:spPr>
        <p:txBody>
          <a:bodyPr>
            <a:normAutofit/>
          </a:bodyPr>
          <a:lstStyle/>
          <a:p>
            <a:r>
              <a:rPr lang="en-US" dirty="0"/>
              <a:t>Major tasks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40197-F913-CF46-922E-E17B9F59C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029"/>
            <a:ext cx="12192000" cy="438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97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241C1-B32C-6A41-9AC7-58344EE7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Week of Oct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79BEC-77BA-B04F-A7AA-E03D1CC38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43610"/>
            <a:ext cx="11019183" cy="57050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400" u="sng" dirty="0"/>
              <a:t>Updates:</a:t>
            </a:r>
          </a:p>
          <a:p>
            <a:r>
              <a:rPr lang="en-US" dirty="0"/>
              <a:t>The two Wien filters have been disassembled and their vacuum chambers are ready to be taken to the machine shop.</a:t>
            </a:r>
          </a:p>
          <a:p>
            <a:r>
              <a:rPr lang="en-US" dirty="0"/>
              <a:t>Coils, steel and vacuum chambers have been labeled.</a:t>
            </a:r>
          </a:p>
          <a:p>
            <a:r>
              <a:rPr lang="en-US" dirty="0"/>
              <a:t>Coils, steel, and internal components have been stored in labeled containers and in the Wien cabinet.</a:t>
            </a:r>
          </a:p>
          <a:p>
            <a:r>
              <a:rPr lang="en-US" dirty="0"/>
              <a:t>Electrodes have been wrapped in heavy cotton cloth and placed inside labeled plastic containers.</a:t>
            </a:r>
          </a:p>
          <a:p>
            <a:r>
              <a:rPr lang="en-US" dirty="0"/>
              <a:t>Machine shop job request has been submitted with drawings and instructions provided by Danny. Carlos talked to Vince, but will touch base again once chambers are in the shop.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400" u="sng" dirty="0"/>
              <a:t>Findings:</a:t>
            </a:r>
          </a:p>
          <a:p>
            <a:r>
              <a:rPr lang="en-US" dirty="0"/>
              <a:t>H-Wien electrodes surface finish is not good, multiple scratches and overall surface finish is pretty rough. Mounting tabs look as if their corners had been filed down. </a:t>
            </a:r>
          </a:p>
          <a:p>
            <a:r>
              <a:rPr lang="en-US" dirty="0"/>
              <a:t>H-Wien electrodes profile is faceted (as expected)</a:t>
            </a:r>
          </a:p>
          <a:p>
            <a:r>
              <a:rPr lang="en-US" dirty="0"/>
              <a:t>H-Wien HV spring was found bent, as if the spring was too long.</a:t>
            </a:r>
          </a:p>
          <a:p>
            <a:r>
              <a:rPr lang="en-US" dirty="0"/>
              <a:t>V-Wien electrodes surface finish looks very smooth, no scratches.</a:t>
            </a:r>
          </a:p>
          <a:p>
            <a:r>
              <a:rPr lang="en-US" dirty="0"/>
              <a:t>V-Wien mounting tabs look like the ones in drawings, nicely curved and smooth surface finish.</a:t>
            </a:r>
          </a:p>
          <a:p>
            <a:r>
              <a:rPr lang="en-US" dirty="0"/>
              <a:t>V-Wien electrodes profile is NOT faceted (unexpected), rather is a smooth curve (spline?)</a:t>
            </a:r>
          </a:p>
        </p:txBody>
      </p:sp>
    </p:spTree>
    <p:extLst>
      <p:ext uri="{BB962C8B-B14F-4D97-AF65-F5344CB8AC3E}">
        <p14:creationId xmlns:p14="http://schemas.microsoft.com/office/powerpoint/2010/main" val="3409370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AE66C-FE84-E942-BC27-A49CB0DFF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Wien filter disassembly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0CA04-9FE4-904A-AAC8-A9CF0D448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Electrodes profile is faceted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45EED4-7CE6-094C-B81B-A64B745CA7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82EC2-C252-A540-BE95-65F08668F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Mounting tab looks as if it was filed on the corners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15E731-9821-494C-A535-599A1F0D27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51836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73CD5-0694-B24F-BF74-B2D27537E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Wien disassembly </a:t>
            </a:r>
            <a:r>
              <a:rPr lang="en-US" dirty="0" err="1"/>
              <a:t>cont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84567-B4C9-714A-A737-05EDAEE32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Electrodes side 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387376-FF25-3B41-AB19-0CFD00857F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0723"/>
          <a:stretch/>
        </p:blipFill>
        <p:spPr>
          <a:xfrm>
            <a:off x="155496" y="2693505"/>
            <a:ext cx="5834021" cy="346875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44F01B-D6F7-3B46-B654-A7EB522D5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Found the HV spring guide bent, spring seems to be too long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43CBAB8-C4B8-184A-BA96-BA33C7244C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1409" y="2500580"/>
            <a:ext cx="5049078" cy="3786808"/>
          </a:xfrm>
        </p:spPr>
      </p:pic>
    </p:spTree>
    <p:extLst>
      <p:ext uri="{BB962C8B-B14F-4D97-AF65-F5344CB8AC3E}">
        <p14:creationId xmlns:p14="http://schemas.microsoft.com/office/powerpoint/2010/main" val="3556703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A5F4-2A46-9E48-B784-8437C70D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Wien disassembly </a:t>
            </a:r>
            <a:r>
              <a:rPr lang="en-US" dirty="0" err="1"/>
              <a:t>cont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59804-E169-2942-AB37-FE181AAD1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Electrodes do NOT have a mirror-like finish and show some scratches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AC7CE8-AF64-204F-B711-61DDDBA23A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4705" y="2523823"/>
            <a:ext cx="5039138" cy="377935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DD608-5B43-0A4A-8C41-C173A08DC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This is how we removed the electrodes from the vacuum chamber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89AC08E-1073-2849-B9DC-F19AEA443C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CE476A3-B797-EA4A-B648-8592A29DC97E}"/>
              </a:ext>
            </a:extLst>
          </p:cNvPr>
          <p:cNvSpPr/>
          <p:nvPr/>
        </p:nvSpPr>
        <p:spPr>
          <a:xfrm>
            <a:off x="4104861" y="4303643"/>
            <a:ext cx="805069" cy="626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88CD20-7788-DC45-9CA1-979DB1BB7242}"/>
              </a:ext>
            </a:extLst>
          </p:cNvPr>
          <p:cNvSpPr/>
          <p:nvPr/>
        </p:nvSpPr>
        <p:spPr>
          <a:xfrm>
            <a:off x="5227983" y="3935896"/>
            <a:ext cx="487018" cy="7454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47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2F41F-BE4C-8D42-B83F-8D0BA56D9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Wien filter disassembly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5CBFA-8C43-3047-BD51-4695956AE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Electrodes profile is not faceted, but rather a smooth curve (spline)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AD74FE-8356-5F42-8F91-04095557FE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35234" y="2484783"/>
            <a:ext cx="5008366" cy="375627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2D148-5756-2D41-BA3D-FCFEC7A337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The surface finish is mirror-like, smooth and w/o scratches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3F1F08E-4BA5-324C-B955-42E14268A41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14085" y="2435087"/>
            <a:ext cx="5076767" cy="3807575"/>
          </a:xfrm>
        </p:spPr>
      </p:pic>
    </p:spTree>
    <p:extLst>
      <p:ext uri="{BB962C8B-B14F-4D97-AF65-F5344CB8AC3E}">
        <p14:creationId xmlns:p14="http://schemas.microsoft.com/office/powerpoint/2010/main" val="1941169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7507E-8F58-3948-8E50-3E9F9AB9B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Wien filter disassembly </a:t>
            </a:r>
            <a:r>
              <a:rPr lang="en-US" dirty="0" err="1"/>
              <a:t>cont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10AFF-2D14-0C4C-AE7A-42CD412BB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Electrodes side 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DCD1D1-33CC-6540-B193-9C8CBDA07A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6838"/>
          <a:stretch/>
        </p:blipFill>
        <p:spPr>
          <a:xfrm>
            <a:off x="154474" y="2857332"/>
            <a:ext cx="6077359" cy="333474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4EB2E-1971-2E49-B499-7AAC100D6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Close up side view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1C484A7-4E2F-BF41-A1CC-FC23C24CB62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11347" y="2508034"/>
            <a:ext cx="5198165" cy="3898624"/>
          </a:xfrm>
        </p:spPr>
      </p:pic>
    </p:spTree>
    <p:extLst>
      <p:ext uri="{BB962C8B-B14F-4D97-AF65-F5344CB8AC3E}">
        <p14:creationId xmlns:p14="http://schemas.microsoft.com/office/powerpoint/2010/main" val="291337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363</Words>
  <Application>Microsoft Macintosh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CEBAF H &amp; V Wien filters rebuild</vt:lpstr>
      <vt:lpstr>Major tasks</vt:lpstr>
      <vt:lpstr>Week of Oct 5</vt:lpstr>
      <vt:lpstr>Horizontal Wien filter disassembly </vt:lpstr>
      <vt:lpstr>Horizontal Wien disassembly cont</vt:lpstr>
      <vt:lpstr>Horizontal Wien disassembly cont</vt:lpstr>
      <vt:lpstr>Vertical Wien filter disassembly</vt:lpstr>
      <vt:lpstr>Vertical Wien filter disassembly cont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CEBAF H &amp; V Wien filters rebuild</dc:title>
  <dc:creator>Carlos H.G.</dc:creator>
  <cp:lastModifiedBy>Carlos H.G.</cp:lastModifiedBy>
  <cp:revision>4</cp:revision>
  <dcterms:created xsi:type="dcterms:W3CDTF">2020-10-09T17:47:03Z</dcterms:created>
  <dcterms:modified xsi:type="dcterms:W3CDTF">2020-10-09T18:38:19Z</dcterms:modified>
</cp:coreProperties>
</file>