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4634"/>
  </p:normalViewPr>
  <p:slideViewPr>
    <p:cSldViewPr snapToGrid="0" snapToObjects="1">
      <p:cViewPr varScale="1">
        <p:scale>
          <a:sx n="95" d="100"/>
          <a:sy n="95" d="100"/>
        </p:scale>
        <p:origin x="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D6EC-BE4D-3242-B6FF-9EC48BB8D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FA757-F8D7-284C-81B6-F9CE6053A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3DB83-2E45-B94C-8A6D-45FA56D6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DF80-FF8F-4641-A005-0014CEF16E66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12F0D-04A0-9643-9B4D-E17801B4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6FAB7-5C4A-3F49-BD68-AE7F3D49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5D55-1572-DB47-81BB-2C71D362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1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282CA-B043-E049-A22D-C4C70AA5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2F9DC-6401-C641-A3C8-FE7C38A78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6A025-1D7D-3B48-8143-D70BB1E5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DF80-FF8F-4641-A005-0014CEF16E66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33C54-FF56-AC4E-99F7-47E68B6D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05C9F-A864-0C44-8D64-7E26C6E4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5D55-1572-DB47-81BB-2C71D362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5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BBF74-F305-F74D-85F4-0266BBA2D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EEBE6-6CE0-FC4E-8967-1BB4F163E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E2921-5FDB-B34A-A00F-35CE0160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DF80-FF8F-4641-A005-0014CEF16E66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4DCD8-7C8E-D147-95B2-7B02FFF6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1E594-DBCB-554C-9D79-74979538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5D55-1572-DB47-81BB-2C71D362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1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76324-EFF8-3D44-9565-DA1F09D6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C11B6-88A5-E844-946C-40F71D202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AFEAE-4F4C-1340-B47E-5EBED694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DF80-FF8F-4641-A005-0014CEF16E66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18CCA-6EE3-8F44-AA22-0C6A34E0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6D92C-21AB-0244-BE60-5955BEA0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5D55-1572-DB47-81BB-2C71D362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9D88-6CFC-BD48-B76E-E6540A8E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6811E-1255-A541-BA93-A139E6666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54B81-ED0C-784A-9EB8-1A3AD9D5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DF80-FF8F-4641-A005-0014CEF16E66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0DE70-EFB1-4748-A05D-D8D01AED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0599E-724B-104F-B1C3-DD2C2C55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5D55-1572-DB47-81BB-2C71D362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4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4C40-01E9-B04B-98FB-CBCB8E39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8F3B9-1B13-B442-BC79-F35841D7D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2FA15-0EC8-5C46-9948-2F924D123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171A5-CB1C-ED45-90D0-12EE63DC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DF80-FF8F-4641-A005-0014CEF16E66}" type="datetimeFigureOut">
              <a:rPr lang="en-US" smtClean="0"/>
              <a:t>5/6/22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B2D88-FF94-DF49-BAE7-111E170E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C34EA-25B2-AC42-99E6-FF5C3CCE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5D55-1572-DB47-81BB-2C71D362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6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BD55-4051-2D42-B63B-06A47D7C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D2554-7865-EE43-BDE2-8B157FF40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19EC9-B53C-B342-9D00-8E6E6F6F4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B2EA9-F872-1748-8D44-878477968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81B8B8-57C3-FA47-BAE4-967F1D73D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DADB7C-A9BB-FC4C-8E25-DE23FBBD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DF80-FF8F-4641-A005-0014CEF16E66}" type="datetimeFigureOut">
              <a:rPr lang="en-US" smtClean="0"/>
              <a:t>5/6/22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1B3ED-4B09-B24C-BA36-F6B1ADC5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7C8A9-FCCD-0642-A797-D1D9020B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5D55-1572-DB47-81BB-2C71D362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5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2366-898D-4742-9521-9CC6D681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7AAD0-26E3-834F-9A7E-1BD38A53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DF80-FF8F-4641-A005-0014CEF16E66}" type="datetimeFigureOut">
              <a:rPr lang="en-US" smtClean="0"/>
              <a:t>5/6/22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D5A71-4851-8D47-A1C9-88F8179D4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BA889-F0B8-364F-88AD-2EF8CBD0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5D55-1572-DB47-81BB-2C71D362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D20F2-C356-9C4A-8B88-0D83417A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DF80-FF8F-4641-A005-0014CEF16E66}" type="datetimeFigureOut">
              <a:rPr lang="en-US" smtClean="0"/>
              <a:t>5/6/22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A6237-4296-1E44-8E54-1D411870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CD3BA-0207-A64B-907B-9F505528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5D55-1572-DB47-81BB-2C71D362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0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517B-BFBE-FB4F-A6C0-0063396C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2FF5-2B30-FB4F-95E4-6670A3A7A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15CF6-539C-5F4E-999C-D7333C5C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20429-ACDC-6045-B2F0-AD1AD18E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DF80-FF8F-4641-A005-0014CEF16E66}" type="datetimeFigureOut">
              <a:rPr lang="en-US" smtClean="0"/>
              <a:t>5/6/22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6ADD7-EEAA-8946-B5F0-67E84978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322A-CF48-4749-BD72-3743A200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5D55-1572-DB47-81BB-2C71D362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9D5F-3FF2-D54D-BFA3-BDF4ABDC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1E1941-C2AE-D443-AE8D-67F73123B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A6426-958E-5146-82DA-8BD1FAF9C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14DB8-A4FA-0444-9813-09A59B7A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CDF80-FF8F-4641-A005-0014CEF16E66}" type="datetimeFigureOut">
              <a:rPr lang="en-US" smtClean="0"/>
              <a:t>5/6/22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17D8F-C582-2C4D-9E01-5F5DC732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86BB4-64AB-9044-89AF-B5963641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5D55-1572-DB47-81BB-2C71D362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F5D566-1A8F-344A-A355-324287F2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C5DD-C233-D142-B1E4-393029D7A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879D2-BFD9-BB49-8A3F-4421B9B60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DF80-FF8F-4641-A005-0014CEF16E66}" type="datetimeFigureOut">
              <a:rPr lang="en-US" smtClean="0"/>
              <a:t>5/6/22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3B3C-EC70-2242-8BD1-06C4B200F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F483F-EE98-604D-A36E-532CF776E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85D55-1572-DB47-81BB-2C71D362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3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26759F-6477-2544-BB73-B4A0BBE9D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8040"/>
            <a:ext cx="12192000" cy="3660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56E922-85BA-964E-8B2E-E9DFE04A16E8}"/>
              </a:ext>
            </a:extLst>
          </p:cNvPr>
          <p:cNvSpPr txBox="1"/>
          <p:nvPr/>
        </p:nvSpPr>
        <p:spPr>
          <a:xfrm>
            <a:off x="215152" y="140712"/>
            <a:ext cx="99863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manage the spin, it is preferable to have orthogonal bends (rather than coupled sloped bends).</a:t>
            </a:r>
          </a:p>
          <a:p>
            <a:r>
              <a:rPr lang="en-US" dirty="0"/>
              <a:t>By this, I mean the spin is preserved if bending from one plane to another plane.</a:t>
            </a:r>
          </a:p>
          <a:p>
            <a:endParaRPr lang="en-US" dirty="0"/>
          </a:p>
          <a:p>
            <a:r>
              <a:rPr lang="en-US" dirty="0"/>
              <a:t>To avoid the SAB, tunnel egress, cooling towers, wondered if it’s possible to have:</a:t>
            </a:r>
          </a:p>
          <a:p>
            <a:r>
              <a:rPr lang="en-US" dirty="0"/>
              <a:t>One long straight, then 180 horizontal arc….ideally all in same plane (can exit LERF at appropriate height)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24C4D8A-A132-8448-8C54-19309B4122BD}"/>
              </a:ext>
            </a:extLst>
          </p:cNvPr>
          <p:cNvSpPr/>
          <p:nvPr/>
        </p:nvSpPr>
        <p:spPr>
          <a:xfrm>
            <a:off x="2030506" y="3359477"/>
            <a:ext cx="6158753" cy="1559890"/>
          </a:xfrm>
          <a:custGeom>
            <a:avLst/>
            <a:gdLst>
              <a:gd name="connsiteX0" fmla="*/ 4719918 w 6158753"/>
              <a:gd name="connsiteY0" fmla="*/ 134501 h 1559890"/>
              <a:gd name="connsiteX1" fmla="*/ 4814047 w 6158753"/>
              <a:gd name="connsiteY1" fmla="*/ 188290 h 1559890"/>
              <a:gd name="connsiteX2" fmla="*/ 4854388 w 6158753"/>
              <a:gd name="connsiteY2" fmla="*/ 215184 h 1559890"/>
              <a:gd name="connsiteX3" fmla="*/ 4935070 w 6158753"/>
              <a:gd name="connsiteY3" fmla="*/ 242078 h 1559890"/>
              <a:gd name="connsiteX4" fmla="*/ 5015753 w 6158753"/>
              <a:gd name="connsiteY4" fmla="*/ 268972 h 1559890"/>
              <a:gd name="connsiteX5" fmla="*/ 5056094 w 6158753"/>
              <a:gd name="connsiteY5" fmla="*/ 282419 h 1559890"/>
              <a:gd name="connsiteX6" fmla="*/ 5096435 w 6158753"/>
              <a:gd name="connsiteY6" fmla="*/ 295866 h 1559890"/>
              <a:gd name="connsiteX7" fmla="*/ 5217459 w 6158753"/>
              <a:gd name="connsiteY7" fmla="*/ 349654 h 1559890"/>
              <a:gd name="connsiteX8" fmla="*/ 5257800 w 6158753"/>
              <a:gd name="connsiteY8" fmla="*/ 363101 h 1559890"/>
              <a:gd name="connsiteX9" fmla="*/ 5298141 w 6158753"/>
              <a:gd name="connsiteY9" fmla="*/ 389996 h 1559890"/>
              <a:gd name="connsiteX10" fmla="*/ 5486400 w 6158753"/>
              <a:gd name="connsiteY10" fmla="*/ 443784 h 1559890"/>
              <a:gd name="connsiteX11" fmla="*/ 5593976 w 6158753"/>
              <a:gd name="connsiteY11" fmla="*/ 470678 h 1559890"/>
              <a:gd name="connsiteX12" fmla="*/ 5647765 w 6158753"/>
              <a:gd name="connsiteY12" fmla="*/ 484125 h 1559890"/>
              <a:gd name="connsiteX13" fmla="*/ 5728447 w 6158753"/>
              <a:gd name="connsiteY13" fmla="*/ 511019 h 1559890"/>
              <a:gd name="connsiteX14" fmla="*/ 5822576 w 6158753"/>
              <a:gd name="connsiteY14" fmla="*/ 537913 h 1559890"/>
              <a:gd name="connsiteX15" fmla="*/ 5862918 w 6158753"/>
              <a:gd name="connsiteY15" fmla="*/ 564807 h 1559890"/>
              <a:gd name="connsiteX16" fmla="*/ 5943600 w 6158753"/>
              <a:gd name="connsiteY16" fmla="*/ 591701 h 1559890"/>
              <a:gd name="connsiteX17" fmla="*/ 5983941 w 6158753"/>
              <a:gd name="connsiteY17" fmla="*/ 605148 h 1559890"/>
              <a:gd name="connsiteX18" fmla="*/ 6010835 w 6158753"/>
              <a:gd name="connsiteY18" fmla="*/ 632043 h 1559890"/>
              <a:gd name="connsiteX19" fmla="*/ 6051176 w 6158753"/>
              <a:gd name="connsiteY19" fmla="*/ 658937 h 1559890"/>
              <a:gd name="connsiteX20" fmla="*/ 6078070 w 6158753"/>
              <a:gd name="connsiteY20" fmla="*/ 699278 h 1559890"/>
              <a:gd name="connsiteX21" fmla="*/ 6104965 w 6158753"/>
              <a:gd name="connsiteY21" fmla="*/ 726172 h 1559890"/>
              <a:gd name="connsiteX22" fmla="*/ 6145306 w 6158753"/>
              <a:gd name="connsiteY22" fmla="*/ 806854 h 1559890"/>
              <a:gd name="connsiteX23" fmla="*/ 6158753 w 6158753"/>
              <a:gd name="connsiteY23" fmla="*/ 847196 h 1559890"/>
              <a:gd name="connsiteX24" fmla="*/ 6145306 w 6158753"/>
              <a:gd name="connsiteY24" fmla="*/ 1075796 h 1559890"/>
              <a:gd name="connsiteX25" fmla="*/ 6131859 w 6158753"/>
              <a:gd name="connsiteY25" fmla="*/ 1116137 h 1559890"/>
              <a:gd name="connsiteX26" fmla="*/ 6091518 w 6158753"/>
              <a:gd name="connsiteY26" fmla="*/ 1143031 h 1559890"/>
              <a:gd name="connsiteX27" fmla="*/ 6024282 w 6158753"/>
              <a:gd name="connsiteY27" fmla="*/ 1196819 h 1559890"/>
              <a:gd name="connsiteX28" fmla="*/ 5943600 w 6158753"/>
              <a:gd name="connsiteY28" fmla="*/ 1223713 h 1559890"/>
              <a:gd name="connsiteX29" fmla="*/ 5903259 w 6158753"/>
              <a:gd name="connsiteY29" fmla="*/ 1237160 h 1559890"/>
              <a:gd name="connsiteX30" fmla="*/ 5862918 w 6158753"/>
              <a:gd name="connsiteY30" fmla="*/ 1264054 h 1559890"/>
              <a:gd name="connsiteX31" fmla="*/ 5768788 w 6158753"/>
              <a:gd name="connsiteY31" fmla="*/ 1290948 h 1559890"/>
              <a:gd name="connsiteX32" fmla="*/ 5688106 w 6158753"/>
              <a:gd name="connsiteY32" fmla="*/ 1317843 h 1559890"/>
              <a:gd name="connsiteX33" fmla="*/ 5593976 w 6158753"/>
              <a:gd name="connsiteY33" fmla="*/ 1358184 h 1559890"/>
              <a:gd name="connsiteX34" fmla="*/ 5513294 w 6158753"/>
              <a:gd name="connsiteY34" fmla="*/ 1385078 h 1559890"/>
              <a:gd name="connsiteX35" fmla="*/ 5472953 w 6158753"/>
              <a:gd name="connsiteY35" fmla="*/ 1398525 h 1559890"/>
              <a:gd name="connsiteX36" fmla="*/ 5378823 w 6158753"/>
              <a:gd name="connsiteY36" fmla="*/ 1425419 h 1559890"/>
              <a:gd name="connsiteX37" fmla="*/ 5096435 w 6158753"/>
              <a:gd name="connsiteY37" fmla="*/ 1452313 h 1559890"/>
              <a:gd name="connsiteX38" fmla="*/ 4988859 w 6158753"/>
              <a:gd name="connsiteY38" fmla="*/ 1465760 h 1559890"/>
              <a:gd name="connsiteX39" fmla="*/ 4693023 w 6158753"/>
              <a:gd name="connsiteY39" fmla="*/ 1492654 h 1559890"/>
              <a:gd name="connsiteX40" fmla="*/ 4572000 w 6158753"/>
              <a:gd name="connsiteY40" fmla="*/ 1519548 h 1559890"/>
              <a:gd name="connsiteX41" fmla="*/ 4504765 w 6158753"/>
              <a:gd name="connsiteY41" fmla="*/ 1532996 h 1559890"/>
              <a:gd name="connsiteX42" fmla="*/ 4464423 w 6158753"/>
              <a:gd name="connsiteY42" fmla="*/ 1546443 h 1559890"/>
              <a:gd name="connsiteX43" fmla="*/ 4410635 w 6158753"/>
              <a:gd name="connsiteY43" fmla="*/ 1559890 h 1559890"/>
              <a:gd name="connsiteX44" fmla="*/ 3913094 w 6158753"/>
              <a:gd name="connsiteY44" fmla="*/ 1546443 h 1559890"/>
              <a:gd name="connsiteX45" fmla="*/ 3765176 w 6158753"/>
              <a:gd name="connsiteY45" fmla="*/ 1519548 h 1559890"/>
              <a:gd name="connsiteX46" fmla="*/ 3711388 w 6158753"/>
              <a:gd name="connsiteY46" fmla="*/ 1506101 h 1559890"/>
              <a:gd name="connsiteX47" fmla="*/ 3227294 w 6158753"/>
              <a:gd name="connsiteY47" fmla="*/ 1492654 h 1559890"/>
              <a:gd name="connsiteX48" fmla="*/ 3065929 w 6158753"/>
              <a:gd name="connsiteY48" fmla="*/ 1465760 h 1559890"/>
              <a:gd name="connsiteX49" fmla="*/ 2944906 w 6158753"/>
              <a:gd name="connsiteY49" fmla="*/ 1438866 h 1559890"/>
              <a:gd name="connsiteX50" fmla="*/ 2850776 w 6158753"/>
              <a:gd name="connsiteY50" fmla="*/ 1411972 h 1559890"/>
              <a:gd name="connsiteX51" fmla="*/ 2702859 w 6158753"/>
              <a:gd name="connsiteY51" fmla="*/ 1385078 h 1559890"/>
              <a:gd name="connsiteX52" fmla="*/ 2554941 w 6158753"/>
              <a:gd name="connsiteY52" fmla="*/ 1358184 h 1559890"/>
              <a:gd name="connsiteX53" fmla="*/ 2380129 w 6158753"/>
              <a:gd name="connsiteY53" fmla="*/ 1344737 h 1559890"/>
              <a:gd name="connsiteX54" fmla="*/ 2191870 w 6158753"/>
              <a:gd name="connsiteY54" fmla="*/ 1317843 h 1559890"/>
              <a:gd name="connsiteX55" fmla="*/ 2084294 w 6158753"/>
              <a:gd name="connsiteY55" fmla="*/ 1290948 h 1559890"/>
              <a:gd name="connsiteX56" fmla="*/ 1653988 w 6158753"/>
              <a:gd name="connsiteY56" fmla="*/ 1277501 h 1559890"/>
              <a:gd name="connsiteX57" fmla="*/ 1425388 w 6158753"/>
              <a:gd name="connsiteY57" fmla="*/ 1250607 h 1559890"/>
              <a:gd name="connsiteX58" fmla="*/ 1358153 w 6158753"/>
              <a:gd name="connsiteY58" fmla="*/ 1237160 h 1559890"/>
              <a:gd name="connsiteX59" fmla="*/ 1143000 w 6158753"/>
              <a:gd name="connsiteY59" fmla="*/ 1210266 h 1559890"/>
              <a:gd name="connsiteX60" fmla="*/ 1089212 w 6158753"/>
              <a:gd name="connsiteY60" fmla="*/ 1196819 h 1559890"/>
              <a:gd name="connsiteX61" fmla="*/ 968188 w 6158753"/>
              <a:gd name="connsiteY61" fmla="*/ 1143031 h 1559890"/>
              <a:gd name="connsiteX62" fmla="*/ 874059 w 6158753"/>
              <a:gd name="connsiteY62" fmla="*/ 1102690 h 1559890"/>
              <a:gd name="connsiteX63" fmla="*/ 779929 w 6158753"/>
              <a:gd name="connsiteY63" fmla="*/ 1035454 h 1559890"/>
              <a:gd name="connsiteX64" fmla="*/ 726141 w 6158753"/>
              <a:gd name="connsiteY64" fmla="*/ 1022007 h 1559890"/>
              <a:gd name="connsiteX65" fmla="*/ 591670 w 6158753"/>
              <a:gd name="connsiteY65" fmla="*/ 954772 h 1559890"/>
              <a:gd name="connsiteX66" fmla="*/ 484094 w 6158753"/>
              <a:gd name="connsiteY66" fmla="*/ 900984 h 1559890"/>
              <a:gd name="connsiteX67" fmla="*/ 416859 w 6158753"/>
              <a:gd name="connsiteY67" fmla="*/ 833748 h 1559890"/>
              <a:gd name="connsiteX68" fmla="*/ 376518 w 6158753"/>
              <a:gd name="connsiteY68" fmla="*/ 806854 h 1559890"/>
              <a:gd name="connsiteX69" fmla="*/ 309282 w 6158753"/>
              <a:gd name="connsiteY69" fmla="*/ 739619 h 1559890"/>
              <a:gd name="connsiteX70" fmla="*/ 228600 w 6158753"/>
              <a:gd name="connsiteY70" fmla="*/ 685831 h 1559890"/>
              <a:gd name="connsiteX71" fmla="*/ 121023 w 6158753"/>
              <a:gd name="connsiteY71" fmla="*/ 591701 h 1559890"/>
              <a:gd name="connsiteX72" fmla="*/ 67235 w 6158753"/>
              <a:gd name="connsiteY72" fmla="*/ 511019 h 1559890"/>
              <a:gd name="connsiteX73" fmla="*/ 53788 w 6158753"/>
              <a:gd name="connsiteY73" fmla="*/ 470678 h 1559890"/>
              <a:gd name="connsiteX74" fmla="*/ 26894 w 6158753"/>
              <a:gd name="connsiteY74" fmla="*/ 430337 h 1559890"/>
              <a:gd name="connsiteX75" fmla="*/ 0 w 6158753"/>
              <a:gd name="connsiteY75" fmla="*/ 349654 h 1559890"/>
              <a:gd name="connsiteX76" fmla="*/ 13447 w 6158753"/>
              <a:gd name="connsiteY76" fmla="*/ 161396 h 1559890"/>
              <a:gd name="connsiteX77" fmla="*/ 40341 w 6158753"/>
              <a:gd name="connsiteY77" fmla="*/ 134501 h 1559890"/>
              <a:gd name="connsiteX78" fmla="*/ 161365 w 6158753"/>
              <a:gd name="connsiteY78" fmla="*/ 67266 h 1559890"/>
              <a:gd name="connsiteX79" fmla="*/ 201706 w 6158753"/>
              <a:gd name="connsiteY79" fmla="*/ 40372 h 1559890"/>
              <a:gd name="connsiteX80" fmla="*/ 242047 w 6158753"/>
              <a:gd name="connsiteY80" fmla="*/ 26925 h 1559890"/>
              <a:gd name="connsiteX81" fmla="*/ 295835 w 6158753"/>
              <a:gd name="connsiteY81" fmla="*/ 13478 h 1559890"/>
              <a:gd name="connsiteX82" fmla="*/ 470647 w 6158753"/>
              <a:gd name="connsiteY82" fmla="*/ 31 h 155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158753" h="1559890">
                <a:moveTo>
                  <a:pt x="4719918" y="134501"/>
                </a:moveTo>
                <a:cubicBezTo>
                  <a:pt x="4751294" y="152431"/>
                  <a:pt x="4783059" y="169697"/>
                  <a:pt x="4814047" y="188290"/>
                </a:cubicBezTo>
                <a:cubicBezTo>
                  <a:pt x="4827905" y="196605"/>
                  <a:pt x="4839620" y="208620"/>
                  <a:pt x="4854388" y="215184"/>
                </a:cubicBezTo>
                <a:cubicBezTo>
                  <a:pt x="4880293" y="226698"/>
                  <a:pt x="4908176" y="233113"/>
                  <a:pt x="4935070" y="242078"/>
                </a:cubicBezTo>
                <a:lnTo>
                  <a:pt x="5015753" y="268972"/>
                </a:lnTo>
                <a:lnTo>
                  <a:pt x="5056094" y="282419"/>
                </a:lnTo>
                <a:cubicBezTo>
                  <a:pt x="5069541" y="286901"/>
                  <a:pt x="5084641" y="288003"/>
                  <a:pt x="5096435" y="295866"/>
                </a:cubicBezTo>
                <a:cubicBezTo>
                  <a:pt x="5160364" y="338485"/>
                  <a:pt x="5121444" y="317649"/>
                  <a:pt x="5217459" y="349654"/>
                </a:cubicBezTo>
                <a:lnTo>
                  <a:pt x="5257800" y="363101"/>
                </a:lnTo>
                <a:cubicBezTo>
                  <a:pt x="5271247" y="372066"/>
                  <a:pt x="5283373" y="383432"/>
                  <a:pt x="5298141" y="389996"/>
                </a:cubicBezTo>
                <a:cubicBezTo>
                  <a:pt x="5347746" y="412043"/>
                  <a:pt x="5437561" y="431574"/>
                  <a:pt x="5486400" y="443784"/>
                </a:cubicBezTo>
                <a:lnTo>
                  <a:pt x="5593976" y="470678"/>
                </a:lnTo>
                <a:cubicBezTo>
                  <a:pt x="5611906" y="475160"/>
                  <a:pt x="5630232" y="478281"/>
                  <a:pt x="5647765" y="484125"/>
                </a:cubicBezTo>
                <a:cubicBezTo>
                  <a:pt x="5674659" y="493090"/>
                  <a:pt x="5700945" y="504143"/>
                  <a:pt x="5728447" y="511019"/>
                </a:cubicBezTo>
                <a:cubicBezTo>
                  <a:pt x="5745681" y="515328"/>
                  <a:pt x="5803284" y="528267"/>
                  <a:pt x="5822576" y="537913"/>
                </a:cubicBezTo>
                <a:cubicBezTo>
                  <a:pt x="5837031" y="545141"/>
                  <a:pt x="5848149" y="558243"/>
                  <a:pt x="5862918" y="564807"/>
                </a:cubicBezTo>
                <a:cubicBezTo>
                  <a:pt x="5888823" y="576320"/>
                  <a:pt x="5916706" y="582736"/>
                  <a:pt x="5943600" y="591701"/>
                </a:cubicBezTo>
                <a:lnTo>
                  <a:pt x="5983941" y="605148"/>
                </a:lnTo>
                <a:cubicBezTo>
                  <a:pt x="5992906" y="614113"/>
                  <a:pt x="6000935" y="624123"/>
                  <a:pt x="6010835" y="632043"/>
                </a:cubicBezTo>
                <a:cubicBezTo>
                  <a:pt x="6023455" y="642139"/>
                  <a:pt x="6039748" y="647509"/>
                  <a:pt x="6051176" y="658937"/>
                </a:cubicBezTo>
                <a:cubicBezTo>
                  <a:pt x="6062604" y="670365"/>
                  <a:pt x="6067974" y="686658"/>
                  <a:pt x="6078070" y="699278"/>
                </a:cubicBezTo>
                <a:cubicBezTo>
                  <a:pt x="6085990" y="709178"/>
                  <a:pt x="6096000" y="717207"/>
                  <a:pt x="6104965" y="726172"/>
                </a:cubicBezTo>
                <a:cubicBezTo>
                  <a:pt x="6138766" y="827574"/>
                  <a:pt x="6093170" y="702581"/>
                  <a:pt x="6145306" y="806854"/>
                </a:cubicBezTo>
                <a:cubicBezTo>
                  <a:pt x="6151645" y="819532"/>
                  <a:pt x="6154271" y="833749"/>
                  <a:pt x="6158753" y="847196"/>
                </a:cubicBezTo>
                <a:cubicBezTo>
                  <a:pt x="6154271" y="923396"/>
                  <a:pt x="6152901" y="999843"/>
                  <a:pt x="6145306" y="1075796"/>
                </a:cubicBezTo>
                <a:cubicBezTo>
                  <a:pt x="6143896" y="1089900"/>
                  <a:pt x="6140714" y="1105069"/>
                  <a:pt x="6131859" y="1116137"/>
                </a:cubicBezTo>
                <a:cubicBezTo>
                  <a:pt x="6121763" y="1128757"/>
                  <a:pt x="6104138" y="1132935"/>
                  <a:pt x="6091518" y="1143031"/>
                </a:cubicBezTo>
                <a:cubicBezTo>
                  <a:pt x="6056592" y="1170971"/>
                  <a:pt x="6070841" y="1176126"/>
                  <a:pt x="6024282" y="1196819"/>
                </a:cubicBezTo>
                <a:cubicBezTo>
                  <a:pt x="5998377" y="1208333"/>
                  <a:pt x="5970494" y="1214748"/>
                  <a:pt x="5943600" y="1223713"/>
                </a:cubicBezTo>
                <a:cubicBezTo>
                  <a:pt x="5930153" y="1228195"/>
                  <a:pt x="5915053" y="1229297"/>
                  <a:pt x="5903259" y="1237160"/>
                </a:cubicBezTo>
                <a:cubicBezTo>
                  <a:pt x="5889812" y="1246125"/>
                  <a:pt x="5877373" y="1256827"/>
                  <a:pt x="5862918" y="1264054"/>
                </a:cubicBezTo>
                <a:cubicBezTo>
                  <a:pt x="5840323" y="1275351"/>
                  <a:pt x="5790329" y="1284485"/>
                  <a:pt x="5768788" y="1290948"/>
                </a:cubicBezTo>
                <a:cubicBezTo>
                  <a:pt x="5741635" y="1299094"/>
                  <a:pt x="5715000" y="1308878"/>
                  <a:pt x="5688106" y="1317843"/>
                </a:cubicBezTo>
                <a:cubicBezTo>
                  <a:pt x="5558235" y="1361134"/>
                  <a:pt x="5760164" y="1291709"/>
                  <a:pt x="5593976" y="1358184"/>
                </a:cubicBezTo>
                <a:cubicBezTo>
                  <a:pt x="5567655" y="1368712"/>
                  <a:pt x="5540188" y="1376113"/>
                  <a:pt x="5513294" y="1385078"/>
                </a:cubicBezTo>
                <a:lnTo>
                  <a:pt x="5472953" y="1398525"/>
                </a:lnTo>
                <a:cubicBezTo>
                  <a:pt x="5446644" y="1407295"/>
                  <a:pt x="5405207" y="1422253"/>
                  <a:pt x="5378823" y="1425419"/>
                </a:cubicBezTo>
                <a:cubicBezTo>
                  <a:pt x="5284941" y="1436685"/>
                  <a:pt x="5190260" y="1440585"/>
                  <a:pt x="5096435" y="1452313"/>
                </a:cubicBezTo>
                <a:cubicBezTo>
                  <a:pt x="5060576" y="1456795"/>
                  <a:pt x="5024848" y="1462488"/>
                  <a:pt x="4988859" y="1465760"/>
                </a:cubicBezTo>
                <a:cubicBezTo>
                  <a:pt x="4830776" y="1480131"/>
                  <a:pt x="4824988" y="1472352"/>
                  <a:pt x="4693023" y="1492654"/>
                </a:cubicBezTo>
                <a:cubicBezTo>
                  <a:pt x="4627128" y="1502792"/>
                  <a:pt x="4632223" y="1506165"/>
                  <a:pt x="4572000" y="1519548"/>
                </a:cubicBezTo>
                <a:cubicBezTo>
                  <a:pt x="4549689" y="1524506"/>
                  <a:pt x="4526938" y="1527453"/>
                  <a:pt x="4504765" y="1532996"/>
                </a:cubicBezTo>
                <a:cubicBezTo>
                  <a:pt x="4491014" y="1536434"/>
                  <a:pt x="4478052" y="1542549"/>
                  <a:pt x="4464423" y="1546443"/>
                </a:cubicBezTo>
                <a:cubicBezTo>
                  <a:pt x="4446653" y="1551520"/>
                  <a:pt x="4428564" y="1555408"/>
                  <a:pt x="4410635" y="1559890"/>
                </a:cubicBezTo>
                <a:lnTo>
                  <a:pt x="3913094" y="1546443"/>
                </a:lnTo>
                <a:cubicBezTo>
                  <a:pt x="3894627" y="1545584"/>
                  <a:pt x="3788094" y="1524641"/>
                  <a:pt x="3765176" y="1519548"/>
                </a:cubicBezTo>
                <a:cubicBezTo>
                  <a:pt x="3747135" y="1515539"/>
                  <a:pt x="3729846" y="1507024"/>
                  <a:pt x="3711388" y="1506101"/>
                </a:cubicBezTo>
                <a:cubicBezTo>
                  <a:pt x="3550162" y="1498040"/>
                  <a:pt x="3388659" y="1497136"/>
                  <a:pt x="3227294" y="1492654"/>
                </a:cubicBezTo>
                <a:cubicBezTo>
                  <a:pt x="3173506" y="1483689"/>
                  <a:pt x="3118831" y="1478986"/>
                  <a:pt x="3065929" y="1465760"/>
                </a:cubicBezTo>
                <a:cubicBezTo>
                  <a:pt x="2934751" y="1432966"/>
                  <a:pt x="3098549" y="1473009"/>
                  <a:pt x="2944906" y="1438866"/>
                </a:cubicBezTo>
                <a:cubicBezTo>
                  <a:pt x="2718535" y="1388561"/>
                  <a:pt x="3030471" y="1456895"/>
                  <a:pt x="2850776" y="1411972"/>
                </a:cubicBezTo>
                <a:cubicBezTo>
                  <a:pt x="2806487" y="1400900"/>
                  <a:pt x="2746819" y="1393071"/>
                  <a:pt x="2702859" y="1385078"/>
                </a:cubicBezTo>
                <a:cubicBezTo>
                  <a:pt x="2655980" y="1376555"/>
                  <a:pt x="2601991" y="1363137"/>
                  <a:pt x="2554941" y="1358184"/>
                </a:cubicBezTo>
                <a:cubicBezTo>
                  <a:pt x="2496819" y="1352066"/>
                  <a:pt x="2438214" y="1351191"/>
                  <a:pt x="2380129" y="1344737"/>
                </a:cubicBezTo>
                <a:cubicBezTo>
                  <a:pt x="2317127" y="1337737"/>
                  <a:pt x="2253367" y="1333218"/>
                  <a:pt x="2191870" y="1317843"/>
                </a:cubicBezTo>
                <a:cubicBezTo>
                  <a:pt x="2156011" y="1308878"/>
                  <a:pt x="2121238" y="1292103"/>
                  <a:pt x="2084294" y="1290948"/>
                </a:cubicBezTo>
                <a:lnTo>
                  <a:pt x="1653988" y="1277501"/>
                </a:lnTo>
                <a:cubicBezTo>
                  <a:pt x="1445589" y="1242768"/>
                  <a:pt x="1743697" y="1290395"/>
                  <a:pt x="1425388" y="1250607"/>
                </a:cubicBezTo>
                <a:cubicBezTo>
                  <a:pt x="1402709" y="1247772"/>
                  <a:pt x="1380779" y="1240392"/>
                  <a:pt x="1358153" y="1237160"/>
                </a:cubicBezTo>
                <a:cubicBezTo>
                  <a:pt x="1253350" y="1222188"/>
                  <a:pt x="1240047" y="1227911"/>
                  <a:pt x="1143000" y="1210266"/>
                </a:cubicBezTo>
                <a:cubicBezTo>
                  <a:pt x="1124817" y="1206960"/>
                  <a:pt x="1106745" y="1202663"/>
                  <a:pt x="1089212" y="1196819"/>
                </a:cubicBezTo>
                <a:cubicBezTo>
                  <a:pt x="995379" y="1165541"/>
                  <a:pt x="1050197" y="1178178"/>
                  <a:pt x="968188" y="1143031"/>
                </a:cubicBezTo>
                <a:cubicBezTo>
                  <a:pt x="909959" y="1118076"/>
                  <a:pt x="938928" y="1143233"/>
                  <a:pt x="874059" y="1102690"/>
                </a:cubicBezTo>
                <a:cubicBezTo>
                  <a:pt x="864040" y="1096428"/>
                  <a:pt x="798033" y="1043213"/>
                  <a:pt x="779929" y="1035454"/>
                </a:cubicBezTo>
                <a:cubicBezTo>
                  <a:pt x="762942" y="1028174"/>
                  <a:pt x="744070" y="1026489"/>
                  <a:pt x="726141" y="1022007"/>
                </a:cubicBezTo>
                <a:cubicBezTo>
                  <a:pt x="630081" y="957967"/>
                  <a:pt x="676817" y="976058"/>
                  <a:pt x="591670" y="954772"/>
                </a:cubicBezTo>
                <a:cubicBezTo>
                  <a:pt x="555811" y="936843"/>
                  <a:pt x="512443" y="929333"/>
                  <a:pt x="484094" y="900984"/>
                </a:cubicBezTo>
                <a:cubicBezTo>
                  <a:pt x="461682" y="878572"/>
                  <a:pt x="443231" y="851329"/>
                  <a:pt x="416859" y="833748"/>
                </a:cubicBezTo>
                <a:cubicBezTo>
                  <a:pt x="403412" y="824783"/>
                  <a:pt x="388681" y="817496"/>
                  <a:pt x="376518" y="806854"/>
                </a:cubicBezTo>
                <a:cubicBezTo>
                  <a:pt x="352665" y="785983"/>
                  <a:pt x="335654" y="757200"/>
                  <a:pt x="309282" y="739619"/>
                </a:cubicBezTo>
                <a:lnTo>
                  <a:pt x="228600" y="685831"/>
                </a:lnTo>
                <a:cubicBezTo>
                  <a:pt x="185953" y="657400"/>
                  <a:pt x="152489" y="638899"/>
                  <a:pt x="121023" y="591701"/>
                </a:cubicBezTo>
                <a:cubicBezTo>
                  <a:pt x="103094" y="564807"/>
                  <a:pt x="77456" y="541683"/>
                  <a:pt x="67235" y="511019"/>
                </a:cubicBezTo>
                <a:cubicBezTo>
                  <a:pt x="62753" y="497572"/>
                  <a:pt x="60127" y="483356"/>
                  <a:pt x="53788" y="470678"/>
                </a:cubicBezTo>
                <a:cubicBezTo>
                  <a:pt x="46560" y="456223"/>
                  <a:pt x="33458" y="445105"/>
                  <a:pt x="26894" y="430337"/>
                </a:cubicBezTo>
                <a:cubicBezTo>
                  <a:pt x="15380" y="404431"/>
                  <a:pt x="0" y="349654"/>
                  <a:pt x="0" y="349654"/>
                </a:cubicBezTo>
                <a:cubicBezTo>
                  <a:pt x="4482" y="286901"/>
                  <a:pt x="1853" y="223231"/>
                  <a:pt x="13447" y="161396"/>
                </a:cubicBezTo>
                <a:cubicBezTo>
                  <a:pt x="15783" y="148935"/>
                  <a:pt x="30198" y="142108"/>
                  <a:pt x="40341" y="134501"/>
                </a:cubicBezTo>
                <a:cubicBezTo>
                  <a:pt x="114321" y="79016"/>
                  <a:pt x="98470" y="88230"/>
                  <a:pt x="161365" y="67266"/>
                </a:cubicBezTo>
                <a:cubicBezTo>
                  <a:pt x="174812" y="58301"/>
                  <a:pt x="187251" y="47600"/>
                  <a:pt x="201706" y="40372"/>
                </a:cubicBezTo>
                <a:cubicBezTo>
                  <a:pt x="214384" y="34033"/>
                  <a:pt x="228418" y="30819"/>
                  <a:pt x="242047" y="26925"/>
                </a:cubicBezTo>
                <a:cubicBezTo>
                  <a:pt x="259817" y="21848"/>
                  <a:pt x="277540" y="16092"/>
                  <a:pt x="295835" y="13478"/>
                </a:cubicBezTo>
                <a:cubicBezTo>
                  <a:pt x="399331" y="-1307"/>
                  <a:pt x="398499" y="31"/>
                  <a:pt x="470647" y="31"/>
                </a:cubicBezTo>
              </a:path>
            </a:pathLst>
          </a:cu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7EF707-CC11-0B45-9E8A-8222C493E5F0}"/>
              </a:ext>
            </a:extLst>
          </p:cNvPr>
          <p:cNvSpPr txBox="1"/>
          <p:nvPr/>
        </p:nvSpPr>
        <p:spPr>
          <a:xfrm>
            <a:off x="8189259" y="3561213"/>
            <a:ext cx="1396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Long straight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360EB4-ADEB-6247-BEB1-75D810ED5077}"/>
              </a:ext>
            </a:extLst>
          </p:cNvPr>
          <p:cNvSpPr txBox="1"/>
          <p:nvPr/>
        </p:nvSpPr>
        <p:spPr>
          <a:xfrm>
            <a:off x="4509247" y="4332179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180 </a:t>
            </a:r>
            <a:r>
              <a:rPr lang="en-US" dirty="0" err="1">
                <a:solidFill>
                  <a:srgbClr val="FFFF00"/>
                </a:solidFill>
              </a:rPr>
              <a:t>deg</a:t>
            </a:r>
            <a:r>
              <a:rPr lang="en-US" dirty="0">
                <a:solidFill>
                  <a:srgbClr val="FFFF00"/>
                </a:solidFill>
              </a:rPr>
              <a:t> arc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FD0ABD-C14D-A747-8E65-C24456428B82}"/>
              </a:ext>
            </a:extLst>
          </p:cNvPr>
          <p:cNvSpPr/>
          <p:nvPr/>
        </p:nvSpPr>
        <p:spPr>
          <a:xfrm>
            <a:off x="431271" y="5882279"/>
            <a:ext cx="234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on the next page…</a:t>
            </a:r>
          </a:p>
        </p:txBody>
      </p:sp>
    </p:spTree>
    <p:extLst>
      <p:ext uri="{BB962C8B-B14F-4D97-AF65-F5344CB8AC3E}">
        <p14:creationId xmlns:p14="http://schemas.microsoft.com/office/powerpoint/2010/main" val="271764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E973F-C5E8-4344-9CC1-2565315A8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65" y="1186703"/>
            <a:ext cx="6844553" cy="51334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81135A-ECC4-F947-A293-2519202B3B30}"/>
              </a:ext>
            </a:extLst>
          </p:cNvPr>
          <p:cNvSpPr/>
          <p:nvPr/>
        </p:nvSpPr>
        <p:spPr>
          <a:xfrm>
            <a:off x="143434" y="583178"/>
            <a:ext cx="10829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Then make a vertical dive, going down, about as far back as the Magnet Test building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ED5BFE-1D37-AC4F-B6C7-2E90AE1622A3}"/>
              </a:ext>
            </a:extLst>
          </p:cNvPr>
          <p:cNvCxnSpPr>
            <a:cxnSpLocks/>
          </p:cNvCxnSpPr>
          <p:nvPr/>
        </p:nvCxnSpPr>
        <p:spPr>
          <a:xfrm>
            <a:off x="4518211" y="3753410"/>
            <a:ext cx="134472" cy="470648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D0B30F-1FD8-624C-B0F1-825E5553BE29}"/>
              </a:ext>
            </a:extLst>
          </p:cNvPr>
          <p:cNvSpPr txBox="1"/>
          <p:nvPr/>
        </p:nvSpPr>
        <p:spPr>
          <a:xfrm>
            <a:off x="3881754" y="3384078"/>
            <a:ext cx="354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Dive down here (parallel to parallel)</a:t>
            </a:r>
          </a:p>
        </p:txBody>
      </p:sp>
    </p:spTree>
    <p:extLst>
      <p:ext uri="{BB962C8B-B14F-4D97-AF65-F5344CB8AC3E}">
        <p14:creationId xmlns:p14="http://schemas.microsoft.com/office/powerpoint/2010/main" val="76162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E2B43-B832-E741-9C4F-A79BEECCA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3" y="2770094"/>
            <a:ext cx="5450541" cy="4087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2BEBE4-9A1A-284A-B8A8-7B7D1E7C9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45" y="342158"/>
            <a:ext cx="3868271" cy="51576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22BF1D-97ED-4347-A3ED-63E27EDEA76D}"/>
              </a:ext>
            </a:extLst>
          </p:cNvPr>
          <p:cNvSpPr/>
          <p:nvPr/>
        </p:nvSpPr>
        <p:spPr>
          <a:xfrm>
            <a:off x="156881" y="327684"/>
            <a:ext cx="108293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Then you can come down into the south access stub, making full use of this space.</a:t>
            </a:r>
          </a:p>
          <a:p>
            <a:r>
              <a:rPr lang="en-US" dirty="0"/>
              <a:t>Maybe you can even wall this off during connector tunnel construction.</a:t>
            </a:r>
          </a:p>
          <a:p>
            <a:endParaRPr lang="en-US" dirty="0"/>
          </a:p>
          <a:p>
            <a:r>
              <a:rPr lang="en-US" dirty="0"/>
              <a:t>If you shoot along near the right side wall, on the floor….</a:t>
            </a:r>
          </a:p>
          <a:p>
            <a:r>
              <a:rPr lang="en-US" dirty="0"/>
              <a:t>…you can snake below the ARC9 dipoles, and outside of the CM egress</a:t>
            </a:r>
          </a:p>
          <a:p>
            <a:endParaRPr lang="en-US" dirty="0"/>
          </a:p>
          <a:p>
            <a:r>
              <a:rPr lang="en-US" dirty="0"/>
              <a:t>Very accessible, to build a transport line on the floor.</a:t>
            </a:r>
          </a:p>
          <a:p>
            <a:r>
              <a:rPr lang="en-US" dirty="0"/>
              <a:t>Finally, snake up and combine, similar to NL injection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A225E1-687E-CC44-B27D-1066C9DC08B7}"/>
              </a:ext>
            </a:extLst>
          </p:cNvPr>
          <p:cNvCxnSpPr>
            <a:cxnSpLocks/>
          </p:cNvCxnSpPr>
          <p:nvPr/>
        </p:nvCxnSpPr>
        <p:spPr>
          <a:xfrm flipH="1" flipV="1">
            <a:off x="3832412" y="4948518"/>
            <a:ext cx="2070848" cy="1909482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75D3BE-0136-8B4C-B901-D1BE623B17B1}"/>
              </a:ext>
            </a:extLst>
          </p:cNvPr>
          <p:cNvCxnSpPr>
            <a:cxnSpLocks/>
          </p:cNvCxnSpPr>
          <p:nvPr/>
        </p:nvCxnSpPr>
        <p:spPr>
          <a:xfrm flipV="1">
            <a:off x="8202705" y="2921005"/>
            <a:ext cx="1281953" cy="1422402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4A0DBB-EA14-3343-8C7C-ACC572B688B8}"/>
              </a:ext>
            </a:extLst>
          </p:cNvPr>
          <p:cNvCxnSpPr>
            <a:cxnSpLocks/>
          </p:cNvCxnSpPr>
          <p:nvPr/>
        </p:nvCxnSpPr>
        <p:spPr>
          <a:xfrm flipV="1">
            <a:off x="9448799" y="2677656"/>
            <a:ext cx="35859" cy="268240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A5D094-FEBC-8949-AA76-441B54ACBDB8}"/>
              </a:ext>
            </a:extLst>
          </p:cNvPr>
          <p:cNvCxnSpPr>
            <a:cxnSpLocks/>
          </p:cNvCxnSpPr>
          <p:nvPr/>
        </p:nvCxnSpPr>
        <p:spPr>
          <a:xfrm flipV="1">
            <a:off x="9448799" y="2650482"/>
            <a:ext cx="179294" cy="76675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36F0F6B-EF6A-4040-9938-658DFCA1B330}"/>
              </a:ext>
            </a:extLst>
          </p:cNvPr>
          <p:cNvSpPr txBox="1"/>
          <p:nvPr/>
        </p:nvSpPr>
        <p:spPr>
          <a:xfrm>
            <a:off x="6790765" y="5822577"/>
            <a:ext cx="4530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Keep access to tunnel, CM, access to magnets.</a:t>
            </a:r>
          </a:p>
          <a:p>
            <a:r>
              <a:rPr lang="en-US" dirty="0"/>
              <a:t>Cheaper to install in front of arc, grout</a:t>
            </a:r>
            <a:r>
              <a:rPr lang="en-US"/>
              <a:t>/stands.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07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219</Words>
  <Application>Microsoft Macintosh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4</cp:revision>
  <dcterms:created xsi:type="dcterms:W3CDTF">2022-05-06T19:37:46Z</dcterms:created>
  <dcterms:modified xsi:type="dcterms:W3CDTF">2022-05-06T20:20:04Z</dcterms:modified>
</cp:coreProperties>
</file>